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3.xml" ContentType="application/vnd.openxmlformats-officedocument.theme+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notesSlides/notesSlide1.xml" ContentType="application/vnd.openxmlformats-officedocument.presentationml.notesSlide+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tags/tag445.xml" ContentType="application/vnd.openxmlformats-officedocument.presentationml.tags+xml"/>
  <Override PartName="/ppt/tags/tag446.xml" ContentType="application/vnd.openxmlformats-officedocument.presentationml.tags+xml"/>
  <Override PartName="/ppt/tags/tag447.xml" ContentType="application/vnd.openxmlformats-officedocument.presentationml.tags+xml"/>
  <Override PartName="/ppt/tags/tag448.xml" ContentType="application/vnd.openxmlformats-officedocument.presentationml.tags+xml"/>
  <Override PartName="/ppt/tags/tag449.xml" ContentType="application/vnd.openxmlformats-officedocument.presentationml.tags+xml"/>
  <Override PartName="/ppt/tags/tag450.xml" ContentType="application/vnd.openxmlformats-officedocument.presentationml.tags+xml"/>
  <Override PartName="/ppt/tags/tag451.xml" ContentType="application/vnd.openxmlformats-officedocument.presentationml.tags+xml"/>
  <Override PartName="/ppt/tags/tag452.xml" ContentType="application/vnd.openxmlformats-officedocument.presentationml.tags+xml"/>
  <Override PartName="/ppt/tags/tag453.xml" ContentType="application/vnd.openxmlformats-officedocument.presentationml.tags+xml"/>
  <Override PartName="/ppt/tags/tag454.xml" ContentType="application/vnd.openxmlformats-officedocument.presentationml.tags+xml"/>
  <Override PartName="/ppt/tags/tag455.xml" ContentType="application/vnd.openxmlformats-officedocument.presentationml.tags+xml"/>
  <Override PartName="/ppt/tags/tag456.xml" ContentType="application/vnd.openxmlformats-officedocument.presentationml.tags+xml"/>
  <Override PartName="/ppt/tags/tag457.xml" ContentType="application/vnd.openxmlformats-officedocument.presentationml.tags+xml"/>
  <Override PartName="/ppt/tags/tag458.xml" ContentType="application/vnd.openxmlformats-officedocument.presentationml.tags+xml"/>
  <Override PartName="/ppt/tags/tag459.xml" ContentType="application/vnd.openxmlformats-officedocument.presentationml.tags+xml"/>
  <Override PartName="/ppt/tags/tag460.xml" ContentType="application/vnd.openxmlformats-officedocument.presentationml.tags+xml"/>
  <Override PartName="/ppt/tags/tag461.xml" ContentType="application/vnd.openxmlformats-officedocument.presentationml.tags+xml"/>
  <Override PartName="/ppt/tags/tag462.xml" ContentType="application/vnd.openxmlformats-officedocument.presentationml.tags+xml"/>
  <Override PartName="/ppt/tags/tag463.xml" ContentType="application/vnd.openxmlformats-officedocument.presentationml.tags+xml"/>
  <Override PartName="/ppt/tags/tag464.xml" ContentType="application/vnd.openxmlformats-officedocument.presentationml.tags+xml"/>
  <Override PartName="/ppt/tags/tag465.xml" ContentType="application/vnd.openxmlformats-officedocument.presentationml.tags+xml"/>
  <Override PartName="/ppt/tags/tag466.xml" ContentType="application/vnd.openxmlformats-officedocument.presentationml.tags+xml"/>
  <Override PartName="/ppt/tags/tag467.xml" ContentType="application/vnd.openxmlformats-officedocument.presentationml.tags+xml"/>
  <Override PartName="/ppt/tags/tag468.xml" ContentType="application/vnd.openxmlformats-officedocument.presentationml.tags+xml"/>
  <Override PartName="/ppt/tags/tag469.xml" ContentType="application/vnd.openxmlformats-officedocument.presentationml.tags+xml"/>
  <Override PartName="/ppt/tags/tag470.xml" ContentType="application/vnd.openxmlformats-officedocument.presentationml.tags+xml"/>
  <Override PartName="/ppt/tags/tag471.xml" ContentType="application/vnd.openxmlformats-officedocument.presentationml.tags+xml"/>
  <Override PartName="/ppt/tags/tag472.xml" ContentType="application/vnd.openxmlformats-officedocument.presentationml.tags+xml"/>
  <Override PartName="/ppt/tags/tag473.xml" ContentType="application/vnd.openxmlformats-officedocument.presentationml.tags+xml"/>
  <Override PartName="/ppt/tags/tag474.xml" ContentType="application/vnd.openxmlformats-officedocument.presentationml.tags+xml"/>
  <Override PartName="/ppt/tags/tag475.xml" ContentType="application/vnd.openxmlformats-officedocument.presentationml.tags+xml"/>
  <Override PartName="/ppt/tags/tag476.xml" ContentType="application/vnd.openxmlformats-officedocument.presentationml.tags+xml"/>
  <Override PartName="/ppt/tags/tag477.xml" ContentType="application/vnd.openxmlformats-officedocument.presentationml.tags+xml"/>
  <Override PartName="/ppt/tags/tag478.xml" ContentType="application/vnd.openxmlformats-officedocument.presentationml.tags+xml"/>
  <Override PartName="/ppt/tags/tag479.xml" ContentType="application/vnd.openxmlformats-officedocument.presentationml.tags+xml"/>
  <Override PartName="/ppt/tags/tag480.xml" ContentType="application/vnd.openxmlformats-officedocument.presentationml.tags+xml"/>
  <Override PartName="/ppt/tags/tag481.xml" ContentType="application/vnd.openxmlformats-officedocument.presentationml.tags+xml"/>
  <Override PartName="/ppt/tags/tag482.xml" ContentType="application/vnd.openxmlformats-officedocument.presentationml.tags+xml"/>
  <Override PartName="/ppt/tags/tag483.xml" ContentType="application/vnd.openxmlformats-officedocument.presentationml.tags+xml"/>
  <Override PartName="/ppt/tags/tag484.xml" ContentType="application/vnd.openxmlformats-officedocument.presentationml.tags+xml"/>
  <Override PartName="/ppt/tags/tag485.xml" ContentType="application/vnd.openxmlformats-officedocument.presentationml.tags+xml"/>
  <Override PartName="/ppt/tags/tag486.xml" ContentType="application/vnd.openxmlformats-officedocument.presentationml.tags+xml"/>
  <Override PartName="/ppt/tags/tag487.xml" ContentType="application/vnd.openxmlformats-officedocument.presentationml.tags+xml"/>
  <Override PartName="/ppt/tags/tag488.xml" ContentType="application/vnd.openxmlformats-officedocument.presentationml.tags+xml"/>
  <Override PartName="/ppt/tags/tag489.xml" ContentType="application/vnd.openxmlformats-officedocument.presentationml.tags+xml"/>
  <Override PartName="/ppt/tags/tag490.xml" ContentType="application/vnd.openxmlformats-officedocument.presentationml.tags+xml"/>
  <Override PartName="/ppt/tags/tag491.xml" ContentType="application/vnd.openxmlformats-officedocument.presentationml.tags+xml"/>
  <Override PartName="/ppt/tags/tag492.xml" ContentType="application/vnd.openxmlformats-officedocument.presentationml.tags+xml"/>
  <Override PartName="/ppt/tags/tag493.xml" ContentType="application/vnd.openxmlformats-officedocument.presentationml.tags+xml"/>
  <Override PartName="/ppt/tags/tag494.xml" ContentType="application/vnd.openxmlformats-officedocument.presentationml.tags+xml"/>
  <Override PartName="/ppt/tags/tag495.xml" ContentType="application/vnd.openxmlformats-officedocument.presentationml.tags+xml"/>
  <Override PartName="/ppt/tags/tag496.xml" ContentType="application/vnd.openxmlformats-officedocument.presentationml.tags+xml"/>
  <Override PartName="/ppt/tags/tag497.xml" ContentType="application/vnd.openxmlformats-officedocument.presentationml.tags+xml"/>
  <Override PartName="/ppt/tags/tag498.xml" ContentType="application/vnd.openxmlformats-officedocument.presentationml.tags+xml"/>
  <Override PartName="/ppt/tags/tag499.xml" ContentType="application/vnd.openxmlformats-officedocument.presentationml.tags+xml"/>
  <Override PartName="/ppt/tags/tag500.xml" ContentType="application/vnd.openxmlformats-officedocument.presentationml.tags+xml"/>
  <Override PartName="/ppt/tags/tag501.xml" ContentType="application/vnd.openxmlformats-officedocument.presentationml.tags+xml"/>
  <Override PartName="/ppt/tags/tag502.xml" ContentType="application/vnd.openxmlformats-officedocument.presentationml.tags+xml"/>
  <Override PartName="/ppt/tags/tag503.xml" ContentType="application/vnd.openxmlformats-officedocument.presentationml.tags+xml"/>
  <Override PartName="/ppt/tags/tag504.xml" ContentType="application/vnd.openxmlformats-officedocument.presentationml.tags+xml"/>
  <Override PartName="/ppt/tags/tag505.xml" ContentType="application/vnd.openxmlformats-officedocument.presentationml.tags+xml"/>
  <Override PartName="/ppt/tags/tag506.xml" ContentType="application/vnd.openxmlformats-officedocument.presentationml.tags+xml"/>
  <Override PartName="/ppt/tags/tag507.xml" ContentType="application/vnd.openxmlformats-officedocument.presentationml.tags+xml"/>
  <Override PartName="/ppt/tags/tag508.xml" ContentType="application/vnd.openxmlformats-officedocument.presentationml.tags+xml"/>
  <Override PartName="/ppt/tags/tag509.xml" ContentType="application/vnd.openxmlformats-officedocument.presentationml.tags+xml"/>
  <Override PartName="/ppt/tags/tag510.xml" ContentType="application/vnd.openxmlformats-officedocument.presentationml.tags+xml"/>
  <Override PartName="/ppt/tags/tag511.xml" ContentType="application/vnd.openxmlformats-officedocument.presentationml.tags+xml"/>
  <Override PartName="/ppt/tags/tag512.xml" ContentType="application/vnd.openxmlformats-officedocument.presentationml.tags+xml"/>
  <Override PartName="/ppt/tags/tag513.xml" ContentType="application/vnd.openxmlformats-officedocument.presentationml.tags+xml"/>
  <Override PartName="/ppt/tags/tag514.xml" ContentType="application/vnd.openxmlformats-officedocument.presentationml.tags+xml"/>
  <Override PartName="/ppt/tags/tag515.xml" ContentType="application/vnd.openxmlformats-officedocument.presentationml.tags+xml"/>
  <Override PartName="/ppt/tags/tag516.xml" ContentType="application/vnd.openxmlformats-officedocument.presentationml.tags+xml"/>
  <Override PartName="/ppt/tags/tag517.xml" ContentType="application/vnd.openxmlformats-officedocument.presentationml.tags+xml"/>
  <Override PartName="/ppt/tags/tag518.xml" ContentType="application/vnd.openxmlformats-officedocument.presentationml.tags+xml"/>
  <Override PartName="/ppt/tags/tag519.xml" ContentType="application/vnd.openxmlformats-officedocument.presentationml.tags+xml"/>
  <Override PartName="/ppt/tags/tag520.xml" ContentType="application/vnd.openxmlformats-officedocument.presentationml.tags+xml"/>
  <Override PartName="/ppt/tags/tag521.xml" ContentType="application/vnd.openxmlformats-officedocument.presentationml.tags+xml"/>
  <Override PartName="/ppt/tags/tag522.xml" ContentType="application/vnd.openxmlformats-officedocument.presentationml.tags+xml"/>
  <Override PartName="/ppt/tags/tag523.xml" ContentType="application/vnd.openxmlformats-officedocument.presentationml.tags+xml"/>
  <Override PartName="/ppt/tags/tag524.xml" ContentType="application/vnd.openxmlformats-officedocument.presentationml.tags+xml"/>
  <Override PartName="/ppt/tags/tag525.xml" ContentType="application/vnd.openxmlformats-officedocument.presentationml.tags+xml"/>
  <Override PartName="/ppt/tags/tag526.xml" ContentType="application/vnd.openxmlformats-officedocument.presentationml.tags+xml"/>
  <Override PartName="/ppt/tags/tag527.xml" ContentType="application/vnd.openxmlformats-officedocument.presentationml.tags+xml"/>
  <Override PartName="/ppt/tags/tag528.xml" ContentType="application/vnd.openxmlformats-officedocument.presentationml.tags+xml"/>
  <Override PartName="/ppt/tags/tag529.xml" ContentType="application/vnd.openxmlformats-officedocument.presentationml.tags+xml"/>
  <Override PartName="/ppt/tags/tag530.xml" ContentType="application/vnd.openxmlformats-officedocument.presentationml.tags+xml"/>
  <Override PartName="/ppt/tags/tag531.xml" ContentType="application/vnd.openxmlformats-officedocument.presentationml.tags+xml"/>
  <Override PartName="/ppt/tags/tag532.xml" ContentType="application/vnd.openxmlformats-officedocument.presentationml.tags+xml"/>
  <Override PartName="/ppt/tags/tag533.xml" ContentType="application/vnd.openxmlformats-officedocument.presentationml.tags+xml"/>
  <Override PartName="/ppt/tags/tag534.xml" ContentType="application/vnd.openxmlformats-officedocument.presentationml.tags+xml"/>
  <Override PartName="/ppt/tags/tag535.xml" ContentType="application/vnd.openxmlformats-officedocument.presentationml.tags+xml"/>
  <Override PartName="/ppt/tags/tag536.xml" ContentType="application/vnd.openxmlformats-officedocument.presentationml.tags+xml"/>
  <Override PartName="/ppt/tags/tag537.xml" ContentType="application/vnd.openxmlformats-officedocument.presentationml.tags+xml"/>
  <Override PartName="/ppt/tags/tag538.xml" ContentType="application/vnd.openxmlformats-officedocument.presentationml.tags+xml"/>
  <Override PartName="/ppt/tags/tag539.xml" ContentType="application/vnd.openxmlformats-officedocument.presentationml.tags+xml"/>
  <Override PartName="/ppt/tags/tag540.xml" ContentType="application/vnd.openxmlformats-officedocument.presentationml.tags+xml"/>
  <Override PartName="/ppt/tags/tag541.xml" ContentType="application/vnd.openxmlformats-officedocument.presentationml.tags+xml"/>
  <Override PartName="/ppt/tags/tag542.xml" ContentType="application/vnd.openxmlformats-officedocument.presentationml.tags+xml"/>
  <Override PartName="/ppt/tags/tag543.xml" ContentType="application/vnd.openxmlformats-officedocument.presentationml.tags+xml"/>
  <Override PartName="/ppt/tags/tag544.xml" ContentType="application/vnd.openxmlformats-officedocument.presentationml.tags+xml"/>
  <Override PartName="/ppt/tags/tag545.xml" ContentType="application/vnd.openxmlformats-officedocument.presentationml.tags+xml"/>
  <Override PartName="/ppt/tags/tag546.xml" ContentType="application/vnd.openxmlformats-officedocument.presentationml.tags+xml"/>
  <Override PartName="/ppt/tags/tag547.xml" ContentType="application/vnd.openxmlformats-officedocument.presentationml.tags+xml"/>
  <Override PartName="/ppt/tags/tag548.xml" ContentType="application/vnd.openxmlformats-officedocument.presentationml.tags+xml"/>
  <Override PartName="/ppt/tags/tag549.xml" ContentType="application/vnd.openxmlformats-officedocument.presentationml.tags+xml"/>
  <Override PartName="/ppt/tags/tag550.xml" ContentType="application/vnd.openxmlformats-officedocument.presentationml.tags+xml"/>
  <Override PartName="/ppt/tags/tag551.xml" ContentType="application/vnd.openxmlformats-officedocument.presentationml.tags+xml"/>
  <Override PartName="/ppt/tags/tag552.xml" ContentType="application/vnd.openxmlformats-officedocument.presentationml.tags+xml"/>
  <Override PartName="/ppt/tags/tag553.xml" ContentType="application/vnd.openxmlformats-officedocument.presentationml.tags+xml"/>
  <Override PartName="/ppt/tags/tag554.xml" ContentType="application/vnd.openxmlformats-officedocument.presentationml.tags+xml"/>
  <Override PartName="/ppt/tags/tag555.xml" ContentType="application/vnd.openxmlformats-officedocument.presentationml.tags+xml"/>
  <Override PartName="/ppt/tags/tag556.xml" ContentType="application/vnd.openxmlformats-officedocument.presentationml.tags+xml"/>
  <Override PartName="/ppt/tags/tag557.xml" ContentType="application/vnd.openxmlformats-officedocument.presentationml.tags+xml"/>
  <Override PartName="/ppt/tags/tag558.xml" ContentType="application/vnd.openxmlformats-officedocument.presentationml.tags+xml"/>
  <Override PartName="/ppt/tags/tag559.xml" ContentType="application/vnd.openxmlformats-officedocument.presentationml.tags+xml"/>
  <Override PartName="/ppt/tags/tag560.xml" ContentType="application/vnd.openxmlformats-officedocument.presentationml.tags+xml"/>
  <Override PartName="/ppt/tags/tag561.xml" ContentType="application/vnd.openxmlformats-officedocument.presentationml.tags+xml"/>
  <Override PartName="/ppt/tags/tag562.xml" ContentType="application/vnd.openxmlformats-officedocument.presentationml.tags+xml"/>
  <Override PartName="/ppt/tags/tag563.xml" ContentType="application/vnd.openxmlformats-officedocument.presentationml.tags+xml"/>
  <Override PartName="/ppt/tags/tag564.xml" ContentType="application/vnd.openxmlformats-officedocument.presentationml.tags+xml"/>
  <Override PartName="/ppt/tags/tag565.xml" ContentType="application/vnd.openxmlformats-officedocument.presentationml.tags+xml"/>
  <Override PartName="/ppt/tags/tag566.xml" ContentType="application/vnd.openxmlformats-officedocument.presentationml.tags+xml"/>
  <Override PartName="/ppt/tags/tag567.xml" ContentType="application/vnd.openxmlformats-officedocument.presentationml.tags+xml"/>
  <Override PartName="/ppt/tags/tag568.xml" ContentType="application/vnd.openxmlformats-officedocument.presentationml.tags+xml"/>
  <Override PartName="/ppt/tags/tag569.xml" ContentType="application/vnd.openxmlformats-officedocument.presentationml.tags+xml"/>
  <Override PartName="/ppt/tags/tag570.xml" ContentType="application/vnd.openxmlformats-officedocument.presentationml.tags+xml"/>
  <Override PartName="/ppt/tags/tag571.xml" ContentType="application/vnd.openxmlformats-officedocument.presentationml.tags+xml"/>
  <Override PartName="/ppt/tags/tag572.xml" ContentType="application/vnd.openxmlformats-officedocument.presentationml.tags+xml"/>
  <Override PartName="/ppt/tags/tag573.xml" ContentType="application/vnd.openxmlformats-officedocument.presentationml.tags+xml"/>
  <Override PartName="/ppt/tags/tag574.xml" ContentType="application/vnd.openxmlformats-officedocument.presentationml.tags+xml"/>
  <Override PartName="/ppt/tags/tag575.xml" ContentType="application/vnd.openxmlformats-officedocument.presentationml.tags+xml"/>
  <Override PartName="/ppt/tags/tag576.xml" ContentType="application/vnd.openxmlformats-officedocument.presentationml.tags+xml"/>
  <Override PartName="/ppt/tags/tag577.xml" ContentType="application/vnd.openxmlformats-officedocument.presentationml.tags+xml"/>
  <Override PartName="/ppt/tags/tag578.xml" ContentType="application/vnd.openxmlformats-officedocument.presentationml.tags+xml"/>
  <Override PartName="/ppt/tags/tag579.xml" ContentType="application/vnd.openxmlformats-officedocument.presentationml.tags+xml"/>
  <Override PartName="/ppt/tags/tag580.xml" ContentType="application/vnd.openxmlformats-officedocument.presentationml.tags+xml"/>
  <Override PartName="/ppt/tags/tag581.xml" ContentType="application/vnd.openxmlformats-officedocument.presentationml.tags+xml"/>
  <Override PartName="/ppt/tags/tag582.xml" ContentType="application/vnd.openxmlformats-officedocument.presentationml.tags+xml"/>
  <Override PartName="/ppt/tags/tag583.xml" ContentType="application/vnd.openxmlformats-officedocument.presentationml.tags+xml"/>
  <Override PartName="/ppt/tags/tag584.xml" ContentType="application/vnd.openxmlformats-officedocument.presentationml.tags+xml"/>
  <Override PartName="/ppt/tags/tag585.xml" ContentType="application/vnd.openxmlformats-officedocument.presentationml.tags+xml"/>
  <Override PartName="/ppt/tags/tag586.xml" ContentType="application/vnd.openxmlformats-officedocument.presentationml.tags+xml"/>
  <Override PartName="/ppt/tags/tag587.xml" ContentType="application/vnd.openxmlformats-officedocument.presentationml.tags+xml"/>
  <Override PartName="/ppt/tags/tag588.xml" ContentType="application/vnd.openxmlformats-officedocument.presentationml.tags+xml"/>
  <Override PartName="/ppt/tags/tag589.xml" ContentType="application/vnd.openxmlformats-officedocument.presentationml.tags+xml"/>
  <Override PartName="/ppt/tags/tag590.xml" ContentType="application/vnd.openxmlformats-officedocument.presentationml.tags+xml"/>
  <Override PartName="/ppt/tags/tag591.xml" ContentType="application/vnd.openxmlformats-officedocument.presentationml.tags+xml"/>
  <Override PartName="/ppt/tags/tag592.xml" ContentType="application/vnd.openxmlformats-officedocument.presentationml.tags+xml"/>
  <Override PartName="/ppt/tags/tag593.xml" ContentType="application/vnd.openxmlformats-officedocument.presentationml.tags+xml"/>
  <Override PartName="/ppt/tags/tag594.xml" ContentType="application/vnd.openxmlformats-officedocument.presentationml.tags+xml"/>
  <Override PartName="/ppt/notesSlides/notesSlide2.xml" ContentType="application/vnd.openxmlformats-officedocument.presentationml.notesSlide+xml"/>
  <Override PartName="/ppt/tags/tag595.xml" ContentType="application/vnd.openxmlformats-officedocument.presentationml.tags+xml"/>
  <Override PartName="/ppt/tags/tag596.xml" ContentType="application/vnd.openxmlformats-officedocument.presentationml.tags+xml"/>
  <Override PartName="/ppt/tags/tag597.xml" ContentType="application/vnd.openxmlformats-officedocument.presentationml.tags+xml"/>
  <Override PartName="/ppt/tags/tag598.xml" ContentType="application/vnd.openxmlformats-officedocument.presentationml.tags+xml"/>
  <Override PartName="/ppt/tags/tag599.xml" ContentType="application/vnd.openxmlformats-officedocument.presentationml.tags+xml"/>
  <Override PartName="/ppt/tags/tag600.xml" ContentType="application/vnd.openxmlformats-officedocument.presentationml.tags+xml"/>
  <Override PartName="/ppt/tags/tag601.xml" ContentType="application/vnd.openxmlformats-officedocument.presentationml.tags+xml"/>
  <Override PartName="/ppt/tags/tag602.xml" ContentType="application/vnd.openxmlformats-officedocument.presentationml.tags+xml"/>
  <Override PartName="/ppt/tags/tag603.xml" ContentType="application/vnd.openxmlformats-officedocument.presentationml.tags+xml"/>
  <Override PartName="/ppt/tags/tag604.xml" ContentType="application/vnd.openxmlformats-officedocument.presentationml.tags+xml"/>
  <Override PartName="/ppt/tags/tag605.xml" ContentType="application/vnd.openxmlformats-officedocument.presentationml.tags+xml"/>
  <Override PartName="/ppt/tags/tag606.xml" ContentType="application/vnd.openxmlformats-officedocument.presentationml.tags+xml"/>
  <Override PartName="/ppt/tags/tag607.xml" ContentType="application/vnd.openxmlformats-officedocument.presentationml.tags+xml"/>
  <Override PartName="/ppt/tags/tag608.xml" ContentType="application/vnd.openxmlformats-officedocument.presentationml.tags+xml"/>
  <Override PartName="/ppt/tags/tag609.xml" ContentType="application/vnd.openxmlformats-officedocument.presentationml.tags+xml"/>
  <Override PartName="/ppt/tags/tag610.xml" ContentType="application/vnd.openxmlformats-officedocument.presentationml.tags+xml"/>
  <Override PartName="/ppt/tags/tag611.xml" ContentType="application/vnd.openxmlformats-officedocument.presentationml.tags+xml"/>
  <Override PartName="/ppt/tags/tag612.xml" ContentType="application/vnd.openxmlformats-officedocument.presentationml.tags+xml"/>
  <Override PartName="/ppt/tags/tag613.xml" ContentType="application/vnd.openxmlformats-officedocument.presentationml.tags+xml"/>
  <Override PartName="/ppt/tags/tag614.xml" ContentType="application/vnd.openxmlformats-officedocument.presentationml.tags+xml"/>
  <Override PartName="/ppt/tags/tag615.xml" ContentType="application/vnd.openxmlformats-officedocument.presentationml.tags+xml"/>
  <Override PartName="/ppt/tags/tag616.xml" ContentType="application/vnd.openxmlformats-officedocument.presentationml.tags+xml"/>
  <Override PartName="/ppt/tags/tag617.xml" ContentType="application/vnd.openxmlformats-officedocument.presentationml.tags+xml"/>
  <Override PartName="/ppt/tags/tag618.xml" ContentType="application/vnd.openxmlformats-officedocument.presentationml.tags+xml"/>
  <Override PartName="/ppt/tags/tag619.xml" ContentType="application/vnd.openxmlformats-officedocument.presentationml.tags+xml"/>
  <Override PartName="/ppt/tags/tag620.xml" ContentType="application/vnd.openxmlformats-officedocument.presentationml.tags+xml"/>
  <Override PartName="/ppt/tags/tag621.xml" ContentType="application/vnd.openxmlformats-officedocument.presentationml.tags+xml"/>
  <Override PartName="/ppt/tags/tag622.xml" ContentType="application/vnd.openxmlformats-officedocument.presentationml.tags+xml"/>
  <Override PartName="/ppt/tags/tag623.xml" ContentType="application/vnd.openxmlformats-officedocument.presentationml.tags+xml"/>
  <Override PartName="/ppt/tags/tag624.xml" ContentType="application/vnd.openxmlformats-officedocument.presentationml.tags+xml"/>
  <Override PartName="/ppt/tags/tag625.xml" ContentType="application/vnd.openxmlformats-officedocument.presentationml.tags+xml"/>
  <Override PartName="/ppt/tags/tag626.xml" ContentType="application/vnd.openxmlformats-officedocument.presentationml.tags+xml"/>
  <Override PartName="/ppt/tags/tag627.xml" ContentType="application/vnd.openxmlformats-officedocument.presentationml.tags+xml"/>
  <Override PartName="/ppt/tags/tag628.xml" ContentType="application/vnd.openxmlformats-officedocument.presentationml.tags+xml"/>
  <Override PartName="/ppt/tags/tag629.xml" ContentType="application/vnd.openxmlformats-officedocument.presentationml.tags+xml"/>
  <Override PartName="/ppt/tags/tag630.xml" ContentType="application/vnd.openxmlformats-officedocument.presentationml.tags+xml"/>
  <Override PartName="/ppt/tags/tag631.xml" ContentType="application/vnd.openxmlformats-officedocument.presentationml.tags+xml"/>
  <Override PartName="/ppt/tags/tag632.xml" ContentType="application/vnd.openxmlformats-officedocument.presentationml.tags+xml"/>
  <Override PartName="/ppt/tags/tag633.xml" ContentType="application/vnd.openxmlformats-officedocument.presentationml.tags+xml"/>
  <Override PartName="/ppt/tags/tag634.xml" ContentType="application/vnd.openxmlformats-officedocument.presentationml.tags+xml"/>
  <Override PartName="/ppt/tags/tag635.xml" ContentType="application/vnd.openxmlformats-officedocument.presentationml.tags+xml"/>
  <Override PartName="/ppt/tags/tag636.xml" ContentType="application/vnd.openxmlformats-officedocument.presentationml.tags+xml"/>
  <Override PartName="/ppt/tags/tag637.xml" ContentType="application/vnd.openxmlformats-officedocument.presentationml.tags+xml"/>
  <Override PartName="/ppt/tags/tag638.xml" ContentType="application/vnd.openxmlformats-officedocument.presentationml.tags+xml"/>
  <Override PartName="/ppt/tags/tag639.xml" ContentType="application/vnd.openxmlformats-officedocument.presentationml.tags+xml"/>
  <Override PartName="/ppt/tags/tag640.xml" ContentType="application/vnd.openxmlformats-officedocument.presentationml.tags+xml"/>
  <Override PartName="/ppt/tags/tag641.xml" ContentType="application/vnd.openxmlformats-officedocument.presentationml.tags+xml"/>
  <Override PartName="/ppt/tags/tag642.xml" ContentType="application/vnd.openxmlformats-officedocument.presentationml.tags+xml"/>
  <Override PartName="/ppt/tags/tag643.xml" ContentType="application/vnd.openxmlformats-officedocument.presentationml.tags+xml"/>
  <Override PartName="/ppt/tags/tag644.xml" ContentType="application/vnd.openxmlformats-officedocument.presentationml.tags+xml"/>
  <Override PartName="/ppt/tags/tag645.xml" ContentType="application/vnd.openxmlformats-officedocument.presentationml.tags+xml"/>
  <Override PartName="/ppt/tags/tag646.xml" ContentType="application/vnd.openxmlformats-officedocument.presentationml.tags+xml"/>
  <Override PartName="/ppt/tags/tag647.xml" ContentType="application/vnd.openxmlformats-officedocument.presentationml.tags+xml"/>
  <Override PartName="/ppt/tags/tag648.xml" ContentType="application/vnd.openxmlformats-officedocument.presentationml.tags+xml"/>
  <Override PartName="/ppt/tags/tag649.xml" ContentType="application/vnd.openxmlformats-officedocument.presentationml.tags+xml"/>
  <Override PartName="/ppt/tags/tag650.xml" ContentType="application/vnd.openxmlformats-officedocument.presentationml.tags+xml"/>
  <Override PartName="/ppt/tags/tag651.xml" ContentType="application/vnd.openxmlformats-officedocument.presentationml.tags+xml"/>
  <Override PartName="/ppt/tags/tag652.xml" ContentType="application/vnd.openxmlformats-officedocument.presentationml.tags+xml"/>
  <Override PartName="/ppt/tags/tag653.xml" ContentType="application/vnd.openxmlformats-officedocument.presentationml.tags+xml"/>
  <Override PartName="/ppt/tags/tag654.xml" ContentType="application/vnd.openxmlformats-officedocument.presentationml.tags+xml"/>
  <Override PartName="/ppt/tags/tag655.xml" ContentType="application/vnd.openxmlformats-officedocument.presentationml.tags+xml"/>
  <Override PartName="/ppt/tags/tag656.xml" ContentType="application/vnd.openxmlformats-officedocument.presentationml.tags+xml"/>
  <Override PartName="/ppt/tags/tag657.xml" ContentType="application/vnd.openxmlformats-officedocument.presentationml.tags+xml"/>
  <Override PartName="/ppt/tags/tag658.xml" ContentType="application/vnd.openxmlformats-officedocument.presentationml.tags+xml"/>
  <Override PartName="/ppt/tags/tag659.xml" ContentType="application/vnd.openxmlformats-officedocument.presentationml.tags+xml"/>
  <Override PartName="/ppt/tags/tag660.xml" ContentType="application/vnd.openxmlformats-officedocument.presentationml.tags+xml"/>
  <Override PartName="/ppt/tags/tag661.xml" ContentType="application/vnd.openxmlformats-officedocument.presentationml.tags+xml"/>
  <Override PartName="/ppt/tags/tag662.xml" ContentType="application/vnd.openxmlformats-officedocument.presentationml.tags+xml"/>
  <Override PartName="/ppt/tags/tag663.xml" ContentType="application/vnd.openxmlformats-officedocument.presentationml.tags+xml"/>
  <Override PartName="/ppt/tags/tag664.xml" ContentType="application/vnd.openxmlformats-officedocument.presentationml.tags+xml"/>
  <Override PartName="/ppt/tags/tag665.xml" ContentType="application/vnd.openxmlformats-officedocument.presentationml.tags+xml"/>
  <Override PartName="/ppt/tags/tag666.xml" ContentType="application/vnd.openxmlformats-officedocument.presentationml.tags+xml"/>
  <Override PartName="/ppt/tags/tag667.xml" ContentType="application/vnd.openxmlformats-officedocument.presentationml.tags+xml"/>
  <Override PartName="/ppt/tags/tag668.xml" ContentType="application/vnd.openxmlformats-officedocument.presentationml.tags+xml"/>
  <Override PartName="/ppt/tags/tag669.xml" ContentType="application/vnd.openxmlformats-officedocument.presentationml.tags+xml"/>
  <Override PartName="/ppt/tags/tag670.xml" ContentType="application/vnd.openxmlformats-officedocument.presentationml.tags+xml"/>
  <Override PartName="/ppt/tags/tag671.xml" ContentType="application/vnd.openxmlformats-officedocument.presentationml.tags+xml"/>
  <Override PartName="/ppt/tags/tag672.xml" ContentType="application/vnd.openxmlformats-officedocument.presentationml.tags+xml"/>
  <Override PartName="/ppt/tags/tag673.xml" ContentType="application/vnd.openxmlformats-officedocument.presentationml.tags+xml"/>
  <Override PartName="/ppt/tags/tag674.xml" ContentType="application/vnd.openxmlformats-officedocument.presentationml.tags+xml"/>
  <Override PartName="/ppt/tags/tag675.xml" ContentType="application/vnd.openxmlformats-officedocument.presentationml.tags+xml"/>
  <Override PartName="/ppt/tags/tag676.xml" ContentType="application/vnd.openxmlformats-officedocument.presentationml.tags+xml"/>
  <Override PartName="/ppt/tags/tag677.xml" ContentType="application/vnd.openxmlformats-officedocument.presentationml.tags+xml"/>
  <Override PartName="/ppt/tags/tag678.xml" ContentType="application/vnd.openxmlformats-officedocument.presentationml.tags+xml"/>
  <Override PartName="/ppt/tags/tag679.xml" ContentType="application/vnd.openxmlformats-officedocument.presentationml.tags+xml"/>
  <Override PartName="/ppt/tags/tag680.xml" ContentType="application/vnd.openxmlformats-officedocument.presentationml.tags+xml"/>
  <Override PartName="/ppt/tags/tag681.xml" ContentType="application/vnd.openxmlformats-officedocument.presentationml.tags+xml"/>
  <Override PartName="/ppt/tags/tag682.xml" ContentType="application/vnd.openxmlformats-officedocument.presentationml.tags+xml"/>
  <Override PartName="/ppt/tags/tag683.xml" ContentType="application/vnd.openxmlformats-officedocument.presentationml.tags+xml"/>
  <Override PartName="/ppt/tags/tag684.xml" ContentType="application/vnd.openxmlformats-officedocument.presentationml.tags+xml"/>
  <Override PartName="/ppt/tags/tag685.xml" ContentType="application/vnd.openxmlformats-officedocument.presentationml.tags+xml"/>
  <Override PartName="/ppt/tags/tag686.xml" ContentType="application/vnd.openxmlformats-officedocument.presentationml.tags+xml"/>
  <Override PartName="/ppt/tags/tag687.xml" ContentType="application/vnd.openxmlformats-officedocument.presentationml.tags+xml"/>
  <Override PartName="/ppt/tags/tag688.xml" ContentType="application/vnd.openxmlformats-officedocument.presentationml.tags+xml"/>
  <Override PartName="/ppt/tags/tag689.xml" ContentType="application/vnd.openxmlformats-officedocument.presentationml.tags+xml"/>
  <Override PartName="/ppt/tags/tag690.xml" ContentType="application/vnd.openxmlformats-officedocument.presentationml.tags+xml"/>
  <Override PartName="/ppt/tags/tag691.xml" ContentType="application/vnd.openxmlformats-officedocument.presentationml.tags+xml"/>
  <Override PartName="/ppt/tags/tag692.xml" ContentType="application/vnd.openxmlformats-officedocument.presentationml.tags+xml"/>
  <Override PartName="/ppt/tags/tag693.xml" ContentType="application/vnd.openxmlformats-officedocument.presentationml.tags+xml"/>
  <Override PartName="/ppt/tags/tag694.xml" ContentType="application/vnd.openxmlformats-officedocument.presentationml.tags+xml"/>
  <Override PartName="/ppt/tags/tag695.xml" ContentType="application/vnd.openxmlformats-officedocument.presentationml.tags+xml"/>
  <Override PartName="/ppt/tags/tag696.xml" ContentType="application/vnd.openxmlformats-officedocument.presentationml.tags+xml"/>
  <Override PartName="/ppt/tags/tag697.xml" ContentType="application/vnd.openxmlformats-officedocument.presentationml.tags+xml"/>
  <Override PartName="/ppt/tags/tag698.xml" ContentType="application/vnd.openxmlformats-officedocument.presentationml.tags+xml"/>
  <Override PartName="/ppt/tags/tag699.xml" ContentType="application/vnd.openxmlformats-officedocument.presentationml.tags+xml"/>
  <Override PartName="/ppt/tags/tag700.xml" ContentType="application/vnd.openxmlformats-officedocument.presentationml.tags+xml"/>
  <Override PartName="/ppt/tags/tag701.xml" ContentType="application/vnd.openxmlformats-officedocument.presentationml.tags+xml"/>
  <Override PartName="/ppt/tags/tag702.xml" ContentType="application/vnd.openxmlformats-officedocument.presentationml.tags+xml"/>
  <Override PartName="/ppt/tags/tag703.xml" ContentType="application/vnd.openxmlformats-officedocument.presentationml.tags+xml"/>
  <Override PartName="/ppt/tags/tag704.xml" ContentType="application/vnd.openxmlformats-officedocument.presentationml.tags+xml"/>
  <Override PartName="/ppt/tags/tag705.xml" ContentType="application/vnd.openxmlformats-officedocument.presentationml.tags+xml"/>
  <Override PartName="/ppt/tags/tag706.xml" ContentType="application/vnd.openxmlformats-officedocument.presentationml.tags+xml"/>
  <Override PartName="/ppt/tags/tag707.xml" ContentType="application/vnd.openxmlformats-officedocument.presentationml.tags+xml"/>
  <Override PartName="/ppt/tags/tag708.xml" ContentType="application/vnd.openxmlformats-officedocument.presentationml.tags+xml"/>
  <Override PartName="/ppt/tags/tag709.xml" ContentType="application/vnd.openxmlformats-officedocument.presentationml.tags+xml"/>
  <Override PartName="/ppt/tags/tag710.xml" ContentType="application/vnd.openxmlformats-officedocument.presentationml.tags+xml"/>
  <Override PartName="/ppt/tags/tag711.xml" ContentType="application/vnd.openxmlformats-officedocument.presentationml.tags+xml"/>
  <Override PartName="/ppt/tags/tag712.xml" ContentType="application/vnd.openxmlformats-officedocument.presentationml.tags+xml"/>
  <Override PartName="/ppt/tags/tag713.xml" ContentType="application/vnd.openxmlformats-officedocument.presentationml.tags+xml"/>
  <Override PartName="/ppt/tags/tag714.xml" ContentType="application/vnd.openxmlformats-officedocument.presentationml.tags+xml"/>
  <Override PartName="/ppt/tags/tag715.xml" ContentType="application/vnd.openxmlformats-officedocument.presentationml.tags+xml"/>
  <Override PartName="/ppt/tags/tag716.xml" ContentType="application/vnd.openxmlformats-officedocument.presentationml.tags+xml"/>
  <Override PartName="/ppt/tags/tag717.xml" ContentType="application/vnd.openxmlformats-officedocument.presentationml.tags+xml"/>
  <Override PartName="/ppt/tags/tag718.xml" ContentType="application/vnd.openxmlformats-officedocument.presentationml.tags+xml"/>
  <Override PartName="/ppt/tags/tag719.xml" ContentType="application/vnd.openxmlformats-officedocument.presentationml.tags+xml"/>
  <Override PartName="/ppt/tags/tag720.xml" ContentType="application/vnd.openxmlformats-officedocument.presentationml.tags+xml"/>
  <Override PartName="/ppt/tags/tag721.xml" ContentType="application/vnd.openxmlformats-officedocument.presentationml.tags+xml"/>
  <Override PartName="/ppt/tags/tag722.xml" ContentType="application/vnd.openxmlformats-officedocument.presentationml.tags+xml"/>
  <Override PartName="/ppt/tags/tag723.xml" ContentType="application/vnd.openxmlformats-officedocument.presentationml.tags+xml"/>
  <Override PartName="/ppt/tags/tag724.xml" ContentType="application/vnd.openxmlformats-officedocument.presentationml.tags+xml"/>
  <Override PartName="/ppt/tags/tag725.xml" ContentType="application/vnd.openxmlformats-officedocument.presentationml.tags+xml"/>
  <Override PartName="/ppt/tags/tag726.xml" ContentType="application/vnd.openxmlformats-officedocument.presentationml.tags+xml"/>
  <Override PartName="/ppt/tags/tag727.xml" ContentType="application/vnd.openxmlformats-officedocument.presentationml.tags+xml"/>
  <Override PartName="/ppt/tags/tag728.xml" ContentType="application/vnd.openxmlformats-officedocument.presentationml.tags+xml"/>
  <Override PartName="/ppt/tags/tag729.xml" ContentType="application/vnd.openxmlformats-officedocument.presentationml.tags+xml"/>
  <Override PartName="/ppt/tags/tag730.xml" ContentType="application/vnd.openxmlformats-officedocument.presentationml.tags+xml"/>
  <Override PartName="/ppt/tags/tag731.xml" ContentType="application/vnd.openxmlformats-officedocument.presentationml.tags+xml"/>
  <Override PartName="/ppt/tags/tag732.xml" ContentType="application/vnd.openxmlformats-officedocument.presentationml.tags+xml"/>
  <Override PartName="/ppt/tags/tag733.xml" ContentType="application/vnd.openxmlformats-officedocument.presentationml.tags+xml"/>
  <Override PartName="/ppt/tags/tag734.xml" ContentType="application/vnd.openxmlformats-officedocument.presentationml.tags+xml"/>
  <Override PartName="/ppt/tags/tag735.xml" ContentType="application/vnd.openxmlformats-officedocument.presentationml.tags+xml"/>
  <Override PartName="/ppt/tags/tag736.xml" ContentType="application/vnd.openxmlformats-officedocument.presentationml.tags+xml"/>
  <Override PartName="/ppt/tags/tag737.xml" ContentType="application/vnd.openxmlformats-officedocument.presentationml.tags+xml"/>
  <Override PartName="/ppt/tags/tag738.xml" ContentType="application/vnd.openxmlformats-officedocument.presentationml.tags+xml"/>
  <Override PartName="/ppt/tags/tag739.xml" ContentType="application/vnd.openxmlformats-officedocument.presentationml.tags+xml"/>
  <Override PartName="/ppt/tags/tag740.xml" ContentType="application/vnd.openxmlformats-officedocument.presentationml.tags+xml"/>
  <Override PartName="/ppt/tags/tag741.xml" ContentType="application/vnd.openxmlformats-officedocument.presentationml.tags+xml"/>
  <Override PartName="/ppt/tags/tag742.xml" ContentType="application/vnd.openxmlformats-officedocument.presentationml.tags+xml"/>
  <Override PartName="/ppt/tags/tag743.xml" ContentType="application/vnd.openxmlformats-officedocument.presentationml.tags+xml"/>
  <Override PartName="/ppt/tags/tag744.xml" ContentType="application/vnd.openxmlformats-officedocument.presentationml.tags+xml"/>
  <Override PartName="/ppt/tags/tag745.xml" ContentType="application/vnd.openxmlformats-officedocument.presentationml.tags+xml"/>
  <Override PartName="/ppt/tags/tag746.xml" ContentType="application/vnd.openxmlformats-officedocument.presentationml.tags+xml"/>
  <Override PartName="/ppt/tags/tag747.xml" ContentType="application/vnd.openxmlformats-officedocument.presentationml.tags+xml"/>
  <Override PartName="/ppt/tags/tag748.xml" ContentType="application/vnd.openxmlformats-officedocument.presentationml.tags+xml"/>
  <Override PartName="/ppt/tags/tag749.xml" ContentType="application/vnd.openxmlformats-officedocument.presentationml.tags+xml"/>
  <Override PartName="/ppt/tags/tag750.xml" ContentType="application/vnd.openxmlformats-officedocument.presentationml.tags+xml"/>
  <Override PartName="/ppt/tags/tag751.xml" ContentType="application/vnd.openxmlformats-officedocument.presentationml.tags+xml"/>
  <Override PartName="/ppt/tags/tag752.xml" ContentType="application/vnd.openxmlformats-officedocument.presentationml.tags+xml"/>
  <Override PartName="/ppt/tags/tag753.xml" ContentType="application/vnd.openxmlformats-officedocument.presentationml.tags+xml"/>
  <Override PartName="/ppt/tags/tag754.xml" ContentType="application/vnd.openxmlformats-officedocument.presentationml.tags+xml"/>
  <Override PartName="/ppt/tags/tag755.xml" ContentType="application/vnd.openxmlformats-officedocument.presentationml.tags+xml"/>
  <Override PartName="/ppt/tags/tag756.xml" ContentType="application/vnd.openxmlformats-officedocument.presentationml.tags+xml"/>
  <Override PartName="/ppt/tags/tag757.xml" ContentType="application/vnd.openxmlformats-officedocument.presentationml.tags+xml"/>
  <Override PartName="/ppt/tags/tag758.xml" ContentType="application/vnd.openxmlformats-officedocument.presentationml.tags+xml"/>
  <Override PartName="/ppt/tags/tag759.xml" ContentType="application/vnd.openxmlformats-officedocument.presentationml.tags+xml"/>
  <Override PartName="/ppt/tags/tag760.xml" ContentType="application/vnd.openxmlformats-officedocument.presentationml.tags+xml"/>
  <Override PartName="/ppt/tags/tag761.xml" ContentType="application/vnd.openxmlformats-officedocument.presentationml.tags+xml"/>
  <Override PartName="/ppt/tags/tag762.xml" ContentType="application/vnd.openxmlformats-officedocument.presentationml.tags+xml"/>
  <Override PartName="/ppt/tags/tag763.xml" ContentType="application/vnd.openxmlformats-officedocument.presentationml.tags+xml"/>
  <Override PartName="/ppt/tags/tag764.xml" ContentType="application/vnd.openxmlformats-officedocument.presentationml.tags+xml"/>
  <Override PartName="/ppt/tags/tag765.xml" ContentType="application/vnd.openxmlformats-officedocument.presentationml.tags+xml"/>
  <Override PartName="/ppt/tags/tag766.xml" ContentType="application/vnd.openxmlformats-officedocument.presentationml.tags+xml"/>
  <Override PartName="/ppt/tags/tag767.xml" ContentType="application/vnd.openxmlformats-officedocument.presentationml.tags+xml"/>
  <Override PartName="/ppt/tags/tag768.xml" ContentType="application/vnd.openxmlformats-officedocument.presentationml.tags+xml"/>
  <Override PartName="/ppt/tags/tag769.xml" ContentType="application/vnd.openxmlformats-officedocument.presentationml.tags+xml"/>
  <Override PartName="/ppt/tags/tag770.xml" ContentType="application/vnd.openxmlformats-officedocument.presentationml.tags+xml"/>
  <Override PartName="/ppt/tags/tag771.xml" ContentType="application/vnd.openxmlformats-officedocument.presentationml.tags+xml"/>
  <Override PartName="/ppt/tags/tag772.xml" ContentType="application/vnd.openxmlformats-officedocument.presentationml.tags+xml"/>
  <Override PartName="/ppt/tags/tag773.xml" ContentType="application/vnd.openxmlformats-officedocument.presentationml.tags+xml"/>
  <Override PartName="/ppt/tags/tag774.xml" ContentType="application/vnd.openxmlformats-officedocument.presentationml.tags+xml"/>
  <Override PartName="/ppt/tags/tag775.xml" ContentType="application/vnd.openxmlformats-officedocument.presentationml.tags+xml"/>
  <Override PartName="/ppt/tags/tag776.xml" ContentType="application/vnd.openxmlformats-officedocument.presentationml.tags+xml"/>
  <Override PartName="/ppt/tags/tag777.xml" ContentType="application/vnd.openxmlformats-officedocument.presentationml.tags+xml"/>
  <Override PartName="/ppt/tags/tag778.xml" ContentType="application/vnd.openxmlformats-officedocument.presentationml.tags+xml"/>
  <Override PartName="/ppt/tags/tag779.xml" ContentType="application/vnd.openxmlformats-officedocument.presentationml.tags+xml"/>
  <Override PartName="/ppt/tags/tag780.xml" ContentType="application/vnd.openxmlformats-officedocument.presentationml.tags+xml"/>
  <Override PartName="/ppt/tags/tag781.xml" ContentType="application/vnd.openxmlformats-officedocument.presentationml.tags+xml"/>
  <Override PartName="/ppt/tags/tag782.xml" ContentType="application/vnd.openxmlformats-officedocument.presentationml.tags+xml"/>
  <Override PartName="/ppt/tags/tag783.xml" ContentType="application/vnd.openxmlformats-officedocument.presentationml.tags+xml"/>
  <Override PartName="/ppt/tags/tag784.xml" ContentType="application/vnd.openxmlformats-officedocument.presentationml.tags+xml"/>
  <Override PartName="/ppt/tags/tag785.xml" ContentType="application/vnd.openxmlformats-officedocument.presentationml.tags+xml"/>
  <Override PartName="/ppt/tags/tag786.xml" ContentType="application/vnd.openxmlformats-officedocument.presentationml.tags+xml"/>
  <Override PartName="/ppt/tags/tag787.xml" ContentType="application/vnd.openxmlformats-officedocument.presentationml.tags+xml"/>
  <Override PartName="/ppt/tags/tag788.xml" ContentType="application/vnd.openxmlformats-officedocument.presentationml.tags+xml"/>
  <Override PartName="/ppt/tags/tag789.xml" ContentType="application/vnd.openxmlformats-officedocument.presentationml.tags+xml"/>
  <Override PartName="/ppt/tags/tag790.xml" ContentType="application/vnd.openxmlformats-officedocument.presentationml.tags+xml"/>
  <Override PartName="/ppt/tags/tag791.xml" ContentType="application/vnd.openxmlformats-officedocument.presentationml.tags+xml"/>
  <Override PartName="/ppt/tags/tag792.xml" ContentType="application/vnd.openxmlformats-officedocument.presentationml.tags+xml"/>
  <Override PartName="/ppt/tags/tag793.xml" ContentType="application/vnd.openxmlformats-officedocument.presentationml.tags+xml"/>
  <Override PartName="/ppt/tags/tag794.xml" ContentType="application/vnd.openxmlformats-officedocument.presentationml.tags+xml"/>
  <Override PartName="/ppt/tags/tag795.xml" ContentType="application/vnd.openxmlformats-officedocument.presentationml.tags+xml"/>
  <Override PartName="/ppt/tags/tag796.xml" ContentType="application/vnd.openxmlformats-officedocument.presentationml.tags+xml"/>
  <Override PartName="/ppt/tags/tag797.xml" ContentType="application/vnd.openxmlformats-officedocument.presentationml.tags+xml"/>
  <Override PartName="/ppt/tags/tag798.xml" ContentType="application/vnd.openxmlformats-officedocument.presentationml.tags+xml"/>
  <Override PartName="/ppt/tags/tag799.xml" ContentType="application/vnd.openxmlformats-officedocument.presentationml.tags+xml"/>
  <Override PartName="/ppt/tags/tag800.xml" ContentType="application/vnd.openxmlformats-officedocument.presentationml.tags+xml"/>
  <Override PartName="/ppt/tags/tag801.xml" ContentType="application/vnd.openxmlformats-officedocument.presentationml.tags+xml"/>
  <Override PartName="/ppt/tags/tag802.xml" ContentType="application/vnd.openxmlformats-officedocument.presentationml.tags+xml"/>
  <Override PartName="/ppt/tags/tag803.xml" ContentType="application/vnd.openxmlformats-officedocument.presentationml.tags+xml"/>
  <Override PartName="/ppt/tags/tag804.xml" ContentType="application/vnd.openxmlformats-officedocument.presentationml.tags+xml"/>
  <Override PartName="/ppt/tags/tag805.xml" ContentType="application/vnd.openxmlformats-officedocument.presentationml.tags+xml"/>
  <Override PartName="/ppt/tags/tag806.xml" ContentType="application/vnd.openxmlformats-officedocument.presentationml.tags+xml"/>
  <Override PartName="/ppt/tags/tag807.xml" ContentType="application/vnd.openxmlformats-officedocument.presentationml.tags+xml"/>
  <Override PartName="/ppt/tags/tag808.xml" ContentType="application/vnd.openxmlformats-officedocument.presentationml.tags+xml"/>
  <Override PartName="/ppt/tags/tag809.xml" ContentType="application/vnd.openxmlformats-officedocument.presentationml.tags+xml"/>
  <Override PartName="/ppt/tags/tag810.xml" ContentType="application/vnd.openxmlformats-officedocument.presentationml.tags+xml"/>
  <Override PartName="/ppt/tags/tag811.xml" ContentType="application/vnd.openxmlformats-officedocument.presentationml.tags+xml"/>
  <Override PartName="/ppt/tags/tag812.xml" ContentType="application/vnd.openxmlformats-officedocument.presentationml.tags+xml"/>
  <Override PartName="/ppt/tags/tag813.xml" ContentType="application/vnd.openxmlformats-officedocument.presentationml.tags+xml"/>
  <Override PartName="/ppt/tags/tag814.xml" ContentType="application/vnd.openxmlformats-officedocument.presentationml.tags+xml"/>
  <Override PartName="/ppt/tags/tag815.xml" ContentType="application/vnd.openxmlformats-officedocument.presentationml.tags+xml"/>
  <Override PartName="/ppt/tags/tag816.xml" ContentType="application/vnd.openxmlformats-officedocument.presentationml.tags+xml"/>
  <Override PartName="/ppt/tags/tag817.xml" ContentType="application/vnd.openxmlformats-officedocument.presentationml.tags+xml"/>
  <Override PartName="/ppt/tags/tag818.xml" ContentType="application/vnd.openxmlformats-officedocument.presentationml.tags+xml"/>
  <Override PartName="/ppt/tags/tag819.xml" ContentType="application/vnd.openxmlformats-officedocument.presentationml.tags+xml"/>
  <Override PartName="/ppt/tags/tag820.xml" ContentType="application/vnd.openxmlformats-officedocument.presentationml.tags+xml"/>
  <Override PartName="/ppt/tags/tag821.xml" ContentType="application/vnd.openxmlformats-officedocument.presentationml.tags+xml"/>
  <Override PartName="/ppt/tags/tag822.xml" ContentType="application/vnd.openxmlformats-officedocument.presentationml.tags+xml"/>
  <Override PartName="/ppt/tags/tag823.xml" ContentType="application/vnd.openxmlformats-officedocument.presentationml.tags+xml"/>
  <Override PartName="/ppt/tags/tag824.xml" ContentType="application/vnd.openxmlformats-officedocument.presentationml.tags+xml"/>
  <Override PartName="/ppt/tags/tag825.xml" ContentType="application/vnd.openxmlformats-officedocument.presentationml.tags+xml"/>
  <Override PartName="/ppt/tags/tag826.xml" ContentType="application/vnd.openxmlformats-officedocument.presentationml.tags+xml"/>
  <Override PartName="/ppt/tags/tag827.xml" ContentType="application/vnd.openxmlformats-officedocument.presentationml.tags+xml"/>
  <Override PartName="/ppt/tags/tag828.xml" ContentType="application/vnd.openxmlformats-officedocument.presentationml.tags+xml"/>
  <Override PartName="/ppt/tags/tag829.xml" ContentType="application/vnd.openxmlformats-officedocument.presentationml.tags+xml"/>
  <Override PartName="/ppt/tags/tag830.xml" ContentType="application/vnd.openxmlformats-officedocument.presentationml.tags+xml"/>
  <Override PartName="/ppt/tags/tag831.xml" ContentType="application/vnd.openxmlformats-officedocument.presentationml.tags+xml"/>
  <Override PartName="/ppt/tags/tag832.xml" ContentType="application/vnd.openxmlformats-officedocument.presentationml.tags+xml"/>
  <Override PartName="/ppt/tags/tag833.xml" ContentType="application/vnd.openxmlformats-officedocument.presentationml.tags+xml"/>
  <Override PartName="/ppt/tags/tag834.xml" ContentType="application/vnd.openxmlformats-officedocument.presentationml.tags+xml"/>
  <Override PartName="/ppt/tags/tag835.xml" ContentType="application/vnd.openxmlformats-officedocument.presentationml.tags+xml"/>
  <Override PartName="/ppt/tags/tag836.xml" ContentType="application/vnd.openxmlformats-officedocument.presentationml.tags+xml"/>
  <Override PartName="/ppt/tags/tag837.xml" ContentType="application/vnd.openxmlformats-officedocument.presentationml.tags+xml"/>
  <Override PartName="/ppt/tags/tag838.xml" ContentType="application/vnd.openxmlformats-officedocument.presentationml.tags+xml"/>
  <Override PartName="/ppt/tags/tag839.xml" ContentType="application/vnd.openxmlformats-officedocument.presentationml.tags+xml"/>
  <Override PartName="/ppt/tags/tag840.xml" ContentType="application/vnd.openxmlformats-officedocument.presentationml.tags+xml"/>
  <Override PartName="/ppt/tags/tag841.xml" ContentType="application/vnd.openxmlformats-officedocument.presentationml.tags+xml"/>
  <Override PartName="/ppt/tags/tag842.xml" ContentType="application/vnd.openxmlformats-officedocument.presentationml.tags+xml"/>
  <Override PartName="/ppt/tags/tag843.xml" ContentType="application/vnd.openxmlformats-officedocument.presentationml.tags+xml"/>
  <Override PartName="/ppt/tags/tag844.xml" ContentType="application/vnd.openxmlformats-officedocument.presentationml.tags+xml"/>
  <Override PartName="/ppt/tags/tag845.xml" ContentType="application/vnd.openxmlformats-officedocument.presentationml.tags+xml"/>
  <Override PartName="/ppt/tags/tag846.xml" ContentType="application/vnd.openxmlformats-officedocument.presentationml.tags+xml"/>
  <Override PartName="/ppt/tags/tag847.xml" ContentType="application/vnd.openxmlformats-officedocument.presentationml.tags+xml"/>
  <Override PartName="/ppt/tags/tag848.xml" ContentType="application/vnd.openxmlformats-officedocument.presentationml.tags+xml"/>
  <Override PartName="/ppt/tags/tag849.xml" ContentType="application/vnd.openxmlformats-officedocument.presentationml.tags+xml"/>
  <Override PartName="/ppt/tags/tag850.xml" ContentType="application/vnd.openxmlformats-officedocument.presentationml.tags+xml"/>
  <Override PartName="/ppt/tags/tag851.xml" ContentType="application/vnd.openxmlformats-officedocument.presentationml.tags+xml"/>
  <Override PartName="/ppt/tags/tag852.xml" ContentType="application/vnd.openxmlformats-officedocument.presentationml.tags+xml"/>
  <Override PartName="/ppt/tags/tag853.xml" ContentType="application/vnd.openxmlformats-officedocument.presentationml.tags+xml"/>
  <Override PartName="/ppt/tags/tag854.xml" ContentType="application/vnd.openxmlformats-officedocument.presentationml.tags+xml"/>
  <Override PartName="/ppt/tags/tag855.xml" ContentType="application/vnd.openxmlformats-officedocument.presentationml.tags+xml"/>
  <Override PartName="/ppt/tags/tag856.xml" ContentType="application/vnd.openxmlformats-officedocument.presentationml.tags+xml"/>
  <Override PartName="/ppt/tags/tag857.xml" ContentType="application/vnd.openxmlformats-officedocument.presentationml.tags+xml"/>
  <Override PartName="/ppt/tags/tag858.xml" ContentType="application/vnd.openxmlformats-officedocument.presentationml.tags+xml"/>
  <Override PartName="/ppt/tags/tag859.xml" ContentType="application/vnd.openxmlformats-officedocument.presentationml.tags+xml"/>
  <Override PartName="/ppt/tags/tag860.xml" ContentType="application/vnd.openxmlformats-officedocument.presentationml.tags+xml"/>
  <Override PartName="/ppt/tags/tag861.xml" ContentType="application/vnd.openxmlformats-officedocument.presentationml.tags+xml"/>
  <Override PartName="/ppt/tags/tag862.xml" ContentType="application/vnd.openxmlformats-officedocument.presentationml.tags+xml"/>
  <Override PartName="/ppt/tags/tag863.xml" ContentType="application/vnd.openxmlformats-officedocument.presentationml.tags+xml"/>
  <Override PartName="/ppt/tags/tag864.xml" ContentType="application/vnd.openxmlformats-officedocument.presentationml.tags+xml"/>
  <Override PartName="/ppt/tags/tag865.xml" ContentType="application/vnd.openxmlformats-officedocument.presentationml.tags+xml"/>
  <Override PartName="/ppt/tags/tag866.xml" ContentType="application/vnd.openxmlformats-officedocument.presentationml.tags+xml"/>
  <Override PartName="/ppt/tags/tag867.xml" ContentType="application/vnd.openxmlformats-officedocument.presentationml.tags+xml"/>
  <Override PartName="/ppt/tags/tag868.xml" ContentType="application/vnd.openxmlformats-officedocument.presentationml.tags+xml"/>
  <Override PartName="/ppt/tags/tag869.xml" ContentType="application/vnd.openxmlformats-officedocument.presentationml.tags+xml"/>
  <Override PartName="/ppt/tags/tag870.xml" ContentType="application/vnd.openxmlformats-officedocument.presentationml.tags+xml"/>
  <Override PartName="/ppt/tags/tag871.xml" ContentType="application/vnd.openxmlformats-officedocument.presentationml.tags+xml"/>
  <Override PartName="/ppt/tags/tag872.xml" ContentType="application/vnd.openxmlformats-officedocument.presentationml.tags+xml"/>
  <Override PartName="/ppt/tags/tag873.xml" ContentType="application/vnd.openxmlformats-officedocument.presentationml.tags+xml"/>
  <Override PartName="/ppt/tags/tag874.xml" ContentType="application/vnd.openxmlformats-officedocument.presentationml.tags+xml"/>
  <Override PartName="/ppt/tags/tag875.xml" ContentType="application/vnd.openxmlformats-officedocument.presentationml.tags+xml"/>
  <Override PartName="/ppt/tags/tag876.xml" ContentType="application/vnd.openxmlformats-officedocument.presentationml.tags+xml"/>
  <Override PartName="/ppt/tags/tag877.xml" ContentType="application/vnd.openxmlformats-officedocument.presentationml.tags+xml"/>
  <Override PartName="/ppt/tags/tag878.xml" ContentType="application/vnd.openxmlformats-officedocument.presentationml.tags+xml"/>
  <Override PartName="/ppt/tags/tag879.xml" ContentType="application/vnd.openxmlformats-officedocument.presentationml.tags+xml"/>
  <Override PartName="/ppt/tags/tag880.xml" ContentType="application/vnd.openxmlformats-officedocument.presentationml.tags+xml"/>
  <Override PartName="/ppt/tags/tag881.xml" ContentType="application/vnd.openxmlformats-officedocument.presentationml.tags+xml"/>
  <Override PartName="/ppt/tags/tag882.xml" ContentType="application/vnd.openxmlformats-officedocument.presentationml.tags+xml"/>
  <Override PartName="/ppt/tags/tag883.xml" ContentType="application/vnd.openxmlformats-officedocument.presentationml.tags+xml"/>
  <Override PartName="/ppt/tags/tag884.xml" ContentType="application/vnd.openxmlformats-officedocument.presentationml.tags+xml"/>
  <Override PartName="/ppt/tags/tag885.xml" ContentType="application/vnd.openxmlformats-officedocument.presentationml.tags+xml"/>
  <Override PartName="/ppt/tags/tag886.xml" ContentType="application/vnd.openxmlformats-officedocument.presentationml.tags+xml"/>
  <Override PartName="/ppt/tags/tag887.xml" ContentType="application/vnd.openxmlformats-officedocument.presentationml.tags+xml"/>
  <Override PartName="/ppt/tags/tag888.xml" ContentType="application/vnd.openxmlformats-officedocument.presentationml.tags+xml"/>
  <Override PartName="/ppt/tags/tag889.xml" ContentType="application/vnd.openxmlformats-officedocument.presentationml.tags+xml"/>
  <Override PartName="/ppt/tags/tag890.xml" ContentType="application/vnd.openxmlformats-officedocument.presentationml.tags+xml"/>
  <Override PartName="/ppt/tags/tag891.xml" ContentType="application/vnd.openxmlformats-officedocument.presentationml.tags+xml"/>
  <Override PartName="/ppt/tags/tag892.xml" ContentType="application/vnd.openxmlformats-officedocument.presentationml.tags+xml"/>
  <Override PartName="/ppt/tags/tag893.xml" ContentType="application/vnd.openxmlformats-officedocument.presentationml.tags+xml"/>
  <Override PartName="/ppt/tags/tag894.xml" ContentType="application/vnd.openxmlformats-officedocument.presentationml.tags+xml"/>
  <Override PartName="/ppt/tags/tag895.xml" ContentType="application/vnd.openxmlformats-officedocument.presentationml.tags+xml"/>
  <Override PartName="/ppt/tags/tag896.xml" ContentType="application/vnd.openxmlformats-officedocument.presentationml.tags+xml"/>
  <Override PartName="/ppt/tags/tag897.xml" ContentType="application/vnd.openxmlformats-officedocument.presentationml.tags+xml"/>
  <Override PartName="/ppt/tags/tag898.xml" ContentType="application/vnd.openxmlformats-officedocument.presentationml.tags+xml"/>
  <Override PartName="/ppt/tags/tag899.xml" ContentType="application/vnd.openxmlformats-officedocument.presentationml.tags+xml"/>
  <Override PartName="/ppt/tags/tag900.xml" ContentType="application/vnd.openxmlformats-officedocument.presentationml.tags+xml"/>
  <Override PartName="/ppt/tags/tag901.xml" ContentType="application/vnd.openxmlformats-officedocument.presentationml.tags+xml"/>
  <Override PartName="/ppt/tags/tag902.xml" ContentType="application/vnd.openxmlformats-officedocument.presentationml.tags+xml"/>
  <Override PartName="/ppt/tags/tag903.xml" ContentType="application/vnd.openxmlformats-officedocument.presentationml.tags+xml"/>
  <Override PartName="/ppt/tags/tag904.xml" ContentType="application/vnd.openxmlformats-officedocument.presentationml.tags+xml"/>
  <Override PartName="/ppt/tags/tag905.xml" ContentType="application/vnd.openxmlformats-officedocument.presentationml.tags+xml"/>
  <Override PartName="/ppt/tags/tag906.xml" ContentType="application/vnd.openxmlformats-officedocument.presentationml.tags+xml"/>
  <Override PartName="/ppt/tags/tag907.xml" ContentType="application/vnd.openxmlformats-officedocument.presentationml.tags+xml"/>
  <Override PartName="/ppt/tags/tag908.xml" ContentType="application/vnd.openxmlformats-officedocument.presentationml.tags+xml"/>
  <Override PartName="/ppt/tags/tag909.xml" ContentType="application/vnd.openxmlformats-officedocument.presentationml.tags+xml"/>
  <Override PartName="/ppt/tags/tag910.xml" ContentType="application/vnd.openxmlformats-officedocument.presentationml.tags+xml"/>
  <Override PartName="/ppt/tags/tag911.xml" ContentType="application/vnd.openxmlformats-officedocument.presentationml.tags+xml"/>
  <Override PartName="/ppt/tags/tag912.xml" ContentType="application/vnd.openxmlformats-officedocument.presentationml.tags+xml"/>
  <Override PartName="/ppt/tags/tag913.xml" ContentType="application/vnd.openxmlformats-officedocument.presentationml.tags+xml"/>
  <Override PartName="/ppt/tags/tag914.xml" ContentType="application/vnd.openxmlformats-officedocument.presentationml.tags+xml"/>
  <Override PartName="/ppt/tags/tag915.xml" ContentType="application/vnd.openxmlformats-officedocument.presentationml.tags+xml"/>
  <Override PartName="/ppt/tags/tag916.xml" ContentType="application/vnd.openxmlformats-officedocument.presentationml.tags+xml"/>
  <Override PartName="/ppt/tags/tag917.xml" ContentType="application/vnd.openxmlformats-officedocument.presentationml.tags+xml"/>
  <Override PartName="/ppt/tags/tag918.xml" ContentType="application/vnd.openxmlformats-officedocument.presentationml.tags+xml"/>
  <Override PartName="/ppt/tags/tag919.xml" ContentType="application/vnd.openxmlformats-officedocument.presentationml.tags+xml"/>
  <Override PartName="/ppt/tags/tag920.xml" ContentType="application/vnd.openxmlformats-officedocument.presentationml.tags+xml"/>
  <Override PartName="/ppt/tags/tag921.xml" ContentType="application/vnd.openxmlformats-officedocument.presentationml.tags+xml"/>
  <Override PartName="/ppt/tags/tag922.xml" ContentType="application/vnd.openxmlformats-officedocument.presentationml.tags+xml"/>
  <Override PartName="/ppt/tags/tag923.xml" ContentType="application/vnd.openxmlformats-officedocument.presentationml.tags+xml"/>
  <Override PartName="/ppt/tags/tag924.xml" ContentType="application/vnd.openxmlformats-officedocument.presentationml.tags+xml"/>
  <Override PartName="/ppt/tags/tag925.xml" ContentType="application/vnd.openxmlformats-officedocument.presentationml.tags+xml"/>
  <Override PartName="/ppt/tags/tag926.xml" ContentType="application/vnd.openxmlformats-officedocument.presentationml.tags+xml"/>
  <Override PartName="/ppt/tags/tag927.xml" ContentType="application/vnd.openxmlformats-officedocument.presentationml.tags+xml"/>
  <Override PartName="/ppt/tags/tag928.xml" ContentType="application/vnd.openxmlformats-officedocument.presentationml.tags+xml"/>
  <Override PartName="/ppt/tags/tag929.xml" ContentType="application/vnd.openxmlformats-officedocument.presentationml.tags+xml"/>
  <Override PartName="/ppt/tags/tag930.xml" ContentType="application/vnd.openxmlformats-officedocument.presentationml.tags+xml"/>
  <Override PartName="/ppt/tags/tag931.xml" ContentType="application/vnd.openxmlformats-officedocument.presentationml.tags+xml"/>
  <Override PartName="/ppt/tags/tag932.xml" ContentType="application/vnd.openxmlformats-officedocument.presentationml.tags+xml"/>
  <Override PartName="/ppt/tags/tag933.xml" ContentType="application/vnd.openxmlformats-officedocument.presentationml.tags+xml"/>
  <Override PartName="/ppt/tags/tag934.xml" ContentType="application/vnd.openxmlformats-officedocument.presentationml.tags+xml"/>
  <Override PartName="/ppt/tags/tag935.xml" ContentType="application/vnd.openxmlformats-officedocument.presentationml.tags+xml"/>
  <Override PartName="/ppt/tags/tag936.xml" ContentType="application/vnd.openxmlformats-officedocument.presentationml.tags+xml"/>
  <Override PartName="/ppt/tags/tag937.xml" ContentType="application/vnd.openxmlformats-officedocument.presentationml.tags+xml"/>
  <Override PartName="/ppt/tags/tag938.xml" ContentType="application/vnd.openxmlformats-officedocument.presentationml.tags+xml"/>
  <Override PartName="/ppt/tags/tag939.xml" ContentType="application/vnd.openxmlformats-officedocument.presentationml.tags+xml"/>
  <Override PartName="/ppt/tags/tag940.xml" ContentType="application/vnd.openxmlformats-officedocument.presentationml.tags+xml"/>
  <Override PartName="/ppt/tags/tag941.xml" ContentType="application/vnd.openxmlformats-officedocument.presentationml.tags+xml"/>
  <Override PartName="/ppt/tags/tag942.xml" ContentType="application/vnd.openxmlformats-officedocument.presentationml.tags+xml"/>
  <Override PartName="/ppt/tags/tag943.xml" ContentType="application/vnd.openxmlformats-officedocument.presentationml.tags+xml"/>
  <Override PartName="/ppt/tags/tag944.xml" ContentType="application/vnd.openxmlformats-officedocument.presentationml.tags+xml"/>
  <Override PartName="/ppt/tags/tag945.xml" ContentType="application/vnd.openxmlformats-officedocument.presentationml.tags+xml"/>
  <Override PartName="/ppt/tags/tag946.xml" ContentType="application/vnd.openxmlformats-officedocument.presentationml.tags+xml"/>
  <Override PartName="/ppt/tags/tag947.xml" ContentType="application/vnd.openxmlformats-officedocument.presentationml.tags+xml"/>
  <Override PartName="/ppt/tags/tag948.xml" ContentType="application/vnd.openxmlformats-officedocument.presentationml.tags+xml"/>
  <Override PartName="/ppt/tags/tag949.xml" ContentType="application/vnd.openxmlformats-officedocument.presentationml.tags+xml"/>
  <Override PartName="/ppt/tags/tag950.xml" ContentType="application/vnd.openxmlformats-officedocument.presentationml.tags+xml"/>
  <Override PartName="/ppt/tags/tag951.xml" ContentType="application/vnd.openxmlformats-officedocument.presentationml.tags+xml"/>
  <Override PartName="/ppt/tags/tag952.xml" ContentType="application/vnd.openxmlformats-officedocument.presentationml.tags+xml"/>
  <Override PartName="/ppt/tags/tag953.xml" ContentType="application/vnd.openxmlformats-officedocument.presentationml.tags+xml"/>
  <Override PartName="/ppt/tags/tag954.xml" ContentType="application/vnd.openxmlformats-officedocument.presentationml.tags+xml"/>
  <Override PartName="/ppt/tags/tag955.xml" ContentType="application/vnd.openxmlformats-officedocument.presentationml.tags+xml"/>
  <Override PartName="/ppt/tags/tag956.xml" ContentType="application/vnd.openxmlformats-officedocument.presentationml.tags+xml"/>
  <Override PartName="/ppt/tags/tag957.xml" ContentType="application/vnd.openxmlformats-officedocument.presentationml.tags+xml"/>
  <Override PartName="/ppt/tags/tag958.xml" ContentType="application/vnd.openxmlformats-officedocument.presentationml.tags+xml"/>
  <Override PartName="/ppt/tags/tag959.xml" ContentType="application/vnd.openxmlformats-officedocument.presentationml.tags+xml"/>
  <Override PartName="/ppt/tags/tag960.xml" ContentType="application/vnd.openxmlformats-officedocument.presentationml.tags+xml"/>
  <Override PartName="/ppt/tags/tag961.xml" ContentType="application/vnd.openxmlformats-officedocument.presentationml.tags+xml"/>
  <Override PartName="/ppt/tags/tag962.xml" ContentType="application/vnd.openxmlformats-officedocument.presentationml.tags+xml"/>
  <Override PartName="/ppt/tags/tag963.xml" ContentType="application/vnd.openxmlformats-officedocument.presentationml.tags+xml"/>
  <Override PartName="/ppt/tags/tag964.xml" ContentType="application/vnd.openxmlformats-officedocument.presentationml.tags+xml"/>
  <Override PartName="/ppt/tags/tag965.xml" ContentType="application/vnd.openxmlformats-officedocument.presentationml.tags+xml"/>
  <Override PartName="/ppt/tags/tag966.xml" ContentType="application/vnd.openxmlformats-officedocument.presentationml.tags+xml"/>
  <Override PartName="/ppt/tags/tag967.xml" ContentType="application/vnd.openxmlformats-officedocument.presentationml.tags+xml"/>
  <Override PartName="/ppt/tags/tag968.xml" ContentType="application/vnd.openxmlformats-officedocument.presentationml.tags+xml"/>
  <Override PartName="/ppt/tags/tag969.xml" ContentType="application/vnd.openxmlformats-officedocument.presentationml.tags+xml"/>
  <Override PartName="/ppt/tags/tag970.xml" ContentType="application/vnd.openxmlformats-officedocument.presentationml.tags+xml"/>
  <Override PartName="/ppt/tags/tag971.xml" ContentType="application/vnd.openxmlformats-officedocument.presentationml.tags+xml"/>
  <Override PartName="/ppt/tags/tag972.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 id="2147483677" r:id="rId3"/>
    <p:sldMasterId id="2147483682" r:id="rId4"/>
  </p:sldMasterIdLst>
  <p:notesMasterIdLst>
    <p:notesMasterId r:id="rId43"/>
  </p:notesMasterIdLst>
  <p:sldIdLst>
    <p:sldId id="973" r:id="rId5"/>
    <p:sldId id="974" r:id="rId6"/>
    <p:sldId id="893" r:id="rId7"/>
    <p:sldId id="873" r:id="rId8"/>
    <p:sldId id="892" r:id="rId9"/>
    <p:sldId id="894" r:id="rId10"/>
    <p:sldId id="875" r:id="rId11"/>
    <p:sldId id="979" r:id="rId12"/>
    <p:sldId id="981" r:id="rId13"/>
    <p:sldId id="878" r:id="rId14"/>
    <p:sldId id="879" r:id="rId15"/>
    <p:sldId id="975" r:id="rId16"/>
    <p:sldId id="925" r:id="rId17"/>
    <p:sldId id="980" r:id="rId18"/>
    <p:sldId id="926" r:id="rId19"/>
    <p:sldId id="896" r:id="rId20"/>
    <p:sldId id="895" r:id="rId21"/>
    <p:sldId id="927" r:id="rId22"/>
    <p:sldId id="897" r:id="rId23"/>
    <p:sldId id="923" r:id="rId24"/>
    <p:sldId id="976" r:id="rId25"/>
    <p:sldId id="928" r:id="rId26"/>
    <p:sldId id="929" r:id="rId27"/>
    <p:sldId id="930" r:id="rId28"/>
    <p:sldId id="931" r:id="rId29"/>
    <p:sldId id="932" r:id="rId30"/>
    <p:sldId id="961" r:id="rId31"/>
    <p:sldId id="962" r:id="rId32"/>
    <p:sldId id="963" r:id="rId33"/>
    <p:sldId id="964" r:id="rId34"/>
    <p:sldId id="965" r:id="rId35"/>
    <p:sldId id="966" r:id="rId36"/>
    <p:sldId id="967" r:id="rId37"/>
    <p:sldId id="968" r:id="rId38"/>
    <p:sldId id="831" r:id="rId39"/>
    <p:sldId id="972" r:id="rId40"/>
    <p:sldId id="977" r:id="rId41"/>
    <p:sldId id="978" r:id="rId42"/>
  </p:sldIdLst>
  <p:sldSz cx="12192000" cy="6858000"/>
  <p:notesSz cx="6858000" cy="9144000"/>
  <p:custDataLst>
    <p:tags r:id="rId44"/>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908">
          <p15:clr>
            <a:srgbClr val="A4A3A4"/>
          </p15:clr>
        </p15:guide>
        <p15:guide id="2" pos="3929">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dministrator-pc" initials="a" lastIdx="0" clrIdx="0"/>
  <p:cmAuthor id="2" name="rebacca" initials="r"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 uri="{1BD7E111-0CB8-44D6-8891-C1BB2F81B7CC}">
      <p1710:readonlyRecommended xmlns:p1710="http://schemas.microsoft.com/office/powerpoint/2017/10/main" xmlns=""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7532" autoAdjust="0"/>
  </p:normalViewPr>
  <p:slideViewPr>
    <p:cSldViewPr snapToGrid="0">
      <p:cViewPr varScale="1">
        <p:scale>
          <a:sx n="115" d="100"/>
          <a:sy n="115" d="100"/>
        </p:scale>
        <p:origin x="432" y="108"/>
      </p:cViewPr>
      <p:guideLst>
        <p:guide orient="horz" pos="1908"/>
        <p:guide pos="3929"/>
      </p:guideLst>
    </p:cSldViewPr>
  </p:slideViewPr>
  <p:notesTextViewPr>
    <p:cViewPr>
      <p:scale>
        <a:sx n="1" d="1"/>
        <a:sy n="1" d="1"/>
      </p:scale>
      <p:origin x="0" y="0"/>
    </p:cViewPr>
  </p:notesTextViewPr>
  <p:sorterViewPr>
    <p:cViewPr>
      <p:scale>
        <a:sx n="200" d="100"/>
        <a:sy n="200" d="100"/>
      </p:scale>
      <p:origin x="0" y="27768"/>
    </p:cViewPr>
  </p:sorterViewPr>
  <p:notesViewPr>
    <p:cSldViewPr>
      <p:cViewPr>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commentAuthors" Target="commen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ags" Target="tags/tag1.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notesMaster" Target="notesMasters/notesMaster1.xml"/><Relationship Id="rId48"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slideMaster" Target="slideMasters/slideMaster1.xml"/><Relationship Id="rId6"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3" Type="http://schemas.openxmlformats.org/officeDocument/2006/relationships/tags" Target="../tags/tag122.xml"/><Relationship Id="rId7" Type="http://schemas.openxmlformats.org/officeDocument/2006/relationships/tags" Target="../tags/tag126.xml"/><Relationship Id="rId2" Type="http://schemas.openxmlformats.org/officeDocument/2006/relationships/tags" Target="../tags/tag121.xml"/><Relationship Id="rId1" Type="http://schemas.openxmlformats.org/officeDocument/2006/relationships/theme" Target="../theme/theme5.xml"/><Relationship Id="rId6" Type="http://schemas.openxmlformats.org/officeDocument/2006/relationships/tags" Target="../tags/tag125.xml"/><Relationship Id="rId5" Type="http://schemas.openxmlformats.org/officeDocument/2006/relationships/tags" Target="../tags/tag124.xml"/><Relationship Id="rId4" Type="http://schemas.openxmlformats.org/officeDocument/2006/relationships/tags" Target="../tags/tag12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custDataLst>
              <p:tags r:id="rId2"/>
            </p:custDataLst>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custDataLst>
              <p:tags r:id="rId3"/>
            </p:custDataLst>
          </p:nvPr>
        </p:nvSpPr>
        <p:spPr>
          <a:xfrm>
            <a:off x="3884613" y="0"/>
            <a:ext cx="2971800" cy="458788"/>
          </a:xfrm>
          <a:prstGeom prst="rect">
            <a:avLst/>
          </a:prstGeom>
        </p:spPr>
        <p:txBody>
          <a:bodyPr vert="horz" lIns="91440" tIns="45720" rIns="91440" bIns="45720" rtlCol="0"/>
          <a:lstStyle>
            <a:lvl1pPr algn="r">
              <a:defRPr sz="1200"/>
            </a:lvl1pPr>
          </a:lstStyle>
          <a:p>
            <a:fld id="{722BA793-51B8-48B5-9383-A649F1215C4C}" type="datetimeFigureOut">
              <a:rPr lang="zh-CN" altLang="en-US" smtClean="0"/>
              <a:t>2021/7/2</a:t>
            </a:fld>
            <a:endParaRPr lang="zh-CN" altLang="en-US"/>
          </a:p>
        </p:txBody>
      </p:sp>
      <p:sp>
        <p:nvSpPr>
          <p:cNvPr id="4" name="幻灯片图像占位符 3"/>
          <p:cNvSpPr>
            <a:spLocks noGrp="1" noRot="1" noChangeAspect="1"/>
          </p:cNvSpPr>
          <p:nvPr>
            <p:ph type="sldImg" idx="2"/>
            <p:custDataLst>
              <p:tags r:id="rId4"/>
            </p:custDataLst>
          </p:nvPr>
        </p:nvSpPr>
        <p:spPr>
          <a:xfrm>
            <a:off x="685800" y="1143000"/>
            <a:ext cx="5486400" cy="3086100"/>
          </a:xfrm>
          <a:prstGeom prst="rect">
            <a:avLst/>
          </a:prstGeom>
          <a:noFill/>
          <a:ln w="12700">
            <a:solidFill>
              <a:prstClr val="black"/>
            </a:solidFill>
          </a:ln>
        </p:spPr>
      </p:sp>
      <p:sp>
        <p:nvSpPr>
          <p:cNvPr id="5" name="备注占位符 4"/>
          <p:cNvSpPr>
            <a:spLocks noGrp="1"/>
          </p:cNvSpPr>
          <p:nvPr>
            <p:ph type="body" sz="quarter" idx="3"/>
            <p:custDataLst>
              <p:tags r:id="rId5"/>
            </p:custDataLst>
          </p:nvPr>
        </p:nvSpPr>
        <p:spPr>
          <a:xfrm>
            <a:off x="685800" y="4400550"/>
            <a:ext cx="5486400" cy="3600450"/>
          </a:xfrm>
          <a:prstGeom prst="rect">
            <a:avLst/>
          </a:prstGeom>
        </p:spPr>
        <p:txBody>
          <a:bodyPr vert="horz" lIns="91440" tIns="45720" rIns="91440" bIns="45720" rtlCol="0"/>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custDataLst>
              <p:tags r:id="rId6"/>
            </p:custDataLst>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custDataLst>
              <p:tags r:id="rId7"/>
            </p:custDataLst>
          </p:nvPr>
        </p:nvSpPr>
        <p:spPr>
          <a:xfrm>
            <a:off x="3884613" y="8685213"/>
            <a:ext cx="2971800" cy="458787"/>
          </a:xfrm>
          <a:prstGeom prst="rect">
            <a:avLst/>
          </a:prstGeom>
        </p:spPr>
        <p:txBody>
          <a:bodyPr vert="horz" lIns="91440" tIns="45720" rIns="91440" bIns="45720" rtlCol="0" anchor="b"/>
          <a:lstStyle>
            <a:lvl1pPr algn="r">
              <a:defRPr sz="1200"/>
            </a:lvl1pPr>
          </a:lstStyle>
          <a:p>
            <a:fld id="{704C2661-0058-43B5-864D-C4C050B91A30}" type="slidenum">
              <a:rPr lang="zh-CN" altLang="en-US" smtClean="0"/>
              <a:t>‹#›</a:t>
            </a:fld>
            <a:endParaRPr lang="zh-CN" altLang="en-US"/>
          </a:p>
        </p:txBody>
      </p:sp>
    </p:spTree>
    <p:extLst>
      <p:ext uri="{BB962C8B-B14F-4D97-AF65-F5344CB8AC3E}">
        <p14:creationId xmlns:p14="http://schemas.microsoft.com/office/powerpoint/2010/main" val="30507513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tags" Target="../tags/tag156.xml"/><Relationship Id="rId2" Type="http://schemas.openxmlformats.org/officeDocument/2006/relationships/tags" Target="../tags/tag155.xml"/><Relationship Id="rId1" Type="http://schemas.openxmlformats.org/officeDocument/2006/relationships/tags" Target="../tags/tag154.xml"/><Relationship Id="rId5" Type="http://schemas.openxmlformats.org/officeDocument/2006/relationships/slide" Target="../slides/slide1.xml"/><Relationship Id="rId4"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notesMaster" Target="../notesMasters/notesMaster1.xml"/><Relationship Id="rId2" Type="http://schemas.openxmlformats.org/officeDocument/2006/relationships/tags" Target="../tags/tag596.xml"/><Relationship Id="rId1" Type="http://schemas.openxmlformats.org/officeDocument/2006/relationships/tags" Target="../tags/tag595.xml"/><Relationship Id="rId4" Type="http://schemas.openxmlformats.org/officeDocument/2006/relationships/slide" Target="../slides/slide2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幻灯片图像占位符 1"/>
          <p:cNvSpPr>
            <a:spLocks noGrp="1" noRot="1" noChangeAspect="1" noChangeArrowheads="1" noTextEdit="1"/>
          </p:cNvSpPr>
          <p:nvPr>
            <p:ph type="sldImg"/>
            <p:custDataLst>
              <p:tags r:id="rId1"/>
            </p:custDataLst>
          </p:nvPr>
        </p:nvSpPr>
        <p:spPr>
          <a:ln cap="flat">
            <a:headEnd type="none" w="med" len="med"/>
            <a:tailEnd type="none" w="med" len="med"/>
          </a:ln>
        </p:spPr>
      </p:sp>
      <p:sp>
        <p:nvSpPr>
          <p:cNvPr id="187395" name="备注占位符 2"/>
          <p:cNvSpPr>
            <a:spLocks noGrp="1" noChangeArrowheads="1"/>
          </p:cNvSpPr>
          <p:nvPr>
            <p:ph type="body" idx="1"/>
            <p:custDataLst>
              <p:tags r:id="rId2"/>
            </p:custDataLst>
          </p:nvPr>
        </p:nvSpPr>
        <p:spPr>
          <a:extLs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Lst>
        </p:spPr>
        <p:txBody>
          <a:bodyPr/>
          <a:lstStyle/>
          <a:p>
            <a:pPr defTabSz="914400" eaLnBrk="1" hangingPunct="1">
              <a:spcBef>
                <a:spcPct val="0"/>
              </a:spcBef>
            </a:pPr>
            <a:endParaRPr lang="zh-CN" altLang="en-US" sz="1600">
              <a:latin typeface="微软雅黑" pitchFamily="34" charset="-122"/>
              <a:ea typeface="微软雅黑" pitchFamily="34" charset="-122"/>
            </a:endParaRPr>
          </a:p>
        </p:txBody>
      </p:sp>
      <p:sp>
        <p:nvSpPr>
          <p:cNvPr id="187396" name="灯片编号占位符 3"/>
          <p:cNvSpPr>
            <a:spLocks noGrp="1" noChangeArrowheads="1"/>
          </p:cNvSpPr>
          <p:nvPr>
            <p:ph type="sldNum" sz="quarter" idx="4"/>
            <p:custDataLst>
              <p:tags r:id="rId3"/>
            </p:custDataLst>
          </p:nvPr>
        </p:nvSpPr>
        <p:spPr>
          <a:extLst>
            <a:ext uri="{91240B29-F687-4F45-9708-019B960494DF}">
              <a14:hiddenLine xmlns:a14="http://schemas.microsoft.com/office/drawing/2010/main" w="9525" algn="ctr">
                <a:solidFill>
                  <a:srgbClr val="000000"/>
                </a:solidFill>
                <a:miter lim="800000"/>
                <a:headEnd/>
                <a:tailEnd/>
              </a14:hiddenLine>
            </a:ext>
          </a:extLst>
        </p:spPr>
        <p:txBody>
          <a:bodyPr/>
          <a:lstStyle/>
          <a:p>
            <a:fld id="{FE32AD14-B8D4-4AB2-AE91-A5E18F10F860}" type="slidenum">
              <a:rPr lang="zh-CN" altLang="en-US">
                <a:latin typeface="Arial" panose="020B0604020202020204" pitchFamily="34" charset="0"/>
                <a:ea typeface="宋体" pitchFamily="2" charset="-122"/>
              </a:rPr>
              <a:t>1</a:t>
            </a:fld>
            <a:endParaRPr lang="zh-CN" altLang="en-US">
              <a:latin typeface="Arial" panose="020B0604020202020204" pitchFamily="34" charset="0"/>
              <a:ea typeface="宋体" pitchFamily="2" charset="-122"/>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p:cSld>
    <p:bg bwMode="auto">
      <p:bgPr>
        <a:solidFill>
          <a:schemeClr val="bg1"/>
        </a:solidFill>
        <a:effectLst/>
      </p:bgPr>
    </p:bg>
    <p:spTree>
      <p:nvGrpSpPr>
        <p:cNvPr id="1" name=""/>
        <p:cNvGrpSpPr/>
        <p:nvPr/>
      </p:nvGrpSpPr>
      <p:grpSpPr>
        <a:xfrm>
          <a:off x="0" y="0"/>
          <a:ext cx="0" cy="0"/>
          <a:chOff x="0" y="0"/>
          <a:chExt cx="0" cy="0"/>
        </a:xfrm>
      </p:grpSpPr>
      <p:sp>
        <p:nvSpPr>
          <p:cNvPr id="9218" name="Rectangle 2"/>
          <p:cNvSpPr>
            <a:spLocks noGrp="1" noRot="1" noChangeAspect="1" noChangeArrowheads="1" noTextEdit="1"/>
          </p:cNvSpPr>
          <p:nvPr>
            <p:ph type="sldImg"/>
            <p:custDataLst>
              <p:tags r:id="rId1"/>
            </p:custDataLst>
          </p:nvPr>
        </p:nvSpPr>
        <p:spPr>
          <a:xfrm>
            <a:off x="379413" y="684213"/>
            <a:ext cx="6096000" cy="3429000"/>
          </a:xfrm>
        </p:spPr>
      </p:sp>
      <p:sp>
        <p:nvSpPr>
          <p:cNvPr id="471043" name="Rectangle 3"/>
          <p:cNvSpPr>
            <a:spLocks noGrp="1" noRot="1" noChangeArrowheads="1"/>
          </p:cNvSpPr>
          <p:nvPr>
            <p:ph type="body" idx="1"/>
            <p:custDataLst>
              <p:tags r:id="rId2"/>
            </p:custDataLst>
          </p:nvPr>
        </p:nvSpPr>
        <p:spPr>
          <a:xfrm>
            <a:off x="684213" y="4341813"/>
            <a:ext cx="5486400" cy="4114800"/>
          </a:xfrm>
        </p:spPr>
        <p:txBody>
          <a:bodyPr/>
          <a:lstStyle/>
          <a:p>
            <a:pPr eaLnBrk="1" hangingPunct="1">
              <a:defRPr/>
            </a:pPr>
            <a:r>
              <a:rPr lang="zh-CN" altLang="en-US" b="1" smtClean="0">
                <a:solidFill>
                  <a:srgbClr val="FF0000"/>
                </a:solidFill>
                <a:effectLst>
                  <a:outerShdw blurRad="38100" dist="38100" dir="2700000" algn="tl">
                    <a:srgbClr val="C0C0C0"/>
                  </a:outerShdw>
                </a:effectLst>
              </a:rPr>
              <a:t>工业革命的进行和工业资本主义的发展</a:t>
            </a:r>
            <a:r>
              <a:rPr lang="en-US" b="1" smtClean="0">
                <a:solidFill>
                  <a:srgbClr val="FF0000"/>
                </a:solidFill>
                <a:effectLst>
                  <a:outerShdw blurRad="38100" dist="38100" dir="2700000" algn="tl">
                    <a:srgbClr val="C0C0C0"/>
                  </a:outerShdw>
                </a:effectLst>
              </a:rPr>
              <a:t>---- </a:t>
            </a:r>
            <a:r>
              <a:rPr lang="en-US" b="1" smtClean="0">
                <a:solidFill>
                  <a:srgbClr val="0000FF"/>
                </a:solidFill>
              </a:rPr>
              <a:t>19</a:t>
            </a:r>
            <a:r>
              <a:rPr lang="zh-CN" altLang="en-US" b="1" smtClean="0">
                <a:solidFill>
                  <a:srgbClr val="0000FF"/>
                </a:solidFill>
              </a:rPr>
              <a:t>世纪六七十年代的资产阶级革命和改革</a:t>
            </a:r>
            <a:r>
              <a:rPr lang="en-US" b="1" smtClean="0">
                <a:solidFill>
                  <a:srgbClr val="0000FF"/>
                </a:solidFill>
              </a:rPr>
              <a:t>------</a:t>
            </a:r>
            <a:r>
              <a:rPr lang="zh-CN" altLang="en-US" b="1" smtClean="0">
                <a:solidFill>
                  <a:schemeClr val="bg1"/>
                </a:solidFill>
              </a:rPr>
              <a:t>资本主义制度在世界范围内确立</a:t>
            </a:r>
            <a:r>
              <a:rPr lang="en-US" b="1" smtClean="0">
                <a:solidFill>
                  <a:schemeClr val="bg1"/>
                </a:solidFill>
              </a:rPr>
              <a:t>\</a:t>
            </a:r>
            <a:r>
              <a:rPr lang="zh-CN" altLang="en-US" b="1" smtClean="0">
                <a:solidFill>
                  <a:schemeClr val="bg1"/>
                </a:solidFill>
              </a:rPr>
              <a:t>发展</a:t>
            </a:r>
          </a:p>
        </p:txBody>
      </p:sp>
    </p:spTree>
  </p:cSld>
  <p:clrMapOvr>
    <a:overrideClrMapping bg1="lt1" tx1="dk1" bg2="lt2" tx2="dk2" accent1="accent1" accent2="accent2" accent3="accent3" accent4="accent4" accent5="accent5" accent6="accent6" hlink="hlink" folHlink="folHlink"/>
  </p:clrMapOvr>
</p:notes>
</file>

<file path=ppt/slideLayouts/_rels/slideLayout1.xml.rels><?xml version="1.0" encoding="UTF-8" standalone="yes"?>
<Relationships xmlns="http://schemas.openxmlformats.org/package/2006/relationships"><Relationship Id="rId3" Type="http://schemas.openxmlformats.org/officeDocument/2006/relationships/tags" Target="../tags/tag9.xml"/><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slideMaster" Target="../slideMasters/slideMaster1.xml"/><Relationship Id="rId5" Type="http://schemas.openxmlformats.org/officeDocument/2006/relationships/tags" Target="../tags/tag11.xml"/><Relationship Id="rId4" Type="http://schemas.openxmlformats.org/officeDocument/2006/relationships/tags" Target="../tags/tag10.xml"/></Relationships>
</file>

<file path=ppt/slideLayouts/_rels/slideLayout10.xml.rels><?xml version="1.0" encoding="UTF-8" standalone="yes"?>
<Relationships xmlns="http://schemas.openxmlformats.org/package/2006/relationships"><Relationship Id="rId3" Type="http://schemas.openxmlformats.org/officeDocument/2006/relationships/tags" Target="../tags/tag57.xml"/><Relationship Id="rId2" Type="http://schemas.openxmlformats.org/officeDocument/2006/relationships/tags" Target="../tags/tag56.xml"/><Relationship Id="rId1" Type="http://schemas.openxmlformats.org/officeDocument/2006/relationships/tags" Target="../tags/tag55.xml"/><Relationship Id="rId6" Type="http://schemas.openxmlformats.org/officeDocument/2006/relationships/slideMaster" Target="../slideMasters/slideMaster1.xml"/><Relationship Id="rId5" Type="http://schemas.openxmlformats.org/officeDocument/2006/relationships/tags" Target="../tags/tag59.xml"/><Relationship Id="rId4" Type="http://schemas.openxmlformats.org/officeDocument/2006/relationships/tags" Target="../tags/tag58.xml"/></Relationships>
</file>

<file path=ppt/slideLayouts/_rels/slideLayout11.xml.rels><?xml version="1.0" encoding="UTF-8" standalone="yes"?>
<Relationships xmlns="http://schemas.openxmlformats.org/package/2006/relationships"><Relationship Id="rId3" Type="http://schemas.openxmlformats.org/officeDocument/2006/relationships/tags" Target="../tags/tag62.xml"/><Relationship Id="rId2" Type="http://schemas.openxmlformats.org/officeDocument/2006/relationships/tags" Target="../tags/tag61.xml"/><Relationship Id="rId1" Type="http://schemas.openxmlformats.org/officeDocument/2006/relationships/tags" Target="../tags/tag60.xml"/><Relationship Id="rId6" Type="http://schemas.openxmlformats.org/officeDocument/2006/relationships/slideMaster" Target="../slideMasters/slideMaster1.xml"/><Relationship Id="rId5" Type="http://schemas.openxmlformats.org/officeDocument/2006/relationships/tags" Target="../tags/tag64.xml"/><Relationship Id="rId4" Type="http://schemas.openxmlformats.org/officeDocument/2006/relationships/tags" Target="../tags/tag6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tags" Target="../tags/tag72.xml"/><Relationship Id="rId7" Type="http://schemas.openxmlformats.org/officeDocument/2006/relationships/image" Target="../media/image4.png"/><Relationship Id="rId2" Type="http://schemas.openxmlformats.org/officeDocument/2006/relationships/tags" Target="../tags/tag71.xml"/><Relationship Id="rId1" Type="http://schemas.openxmlformats.org/officeDocument/2006/relationships/tags" Target="../tags/tag70.xml"/><Relationship Id="rId6" Type="http://schemas.openxmlformats.org/officeDocument/2006/relationships/slideMaster" Target="../slideMasters/slideMaster2.xml"/><Relationship Id="rId5" Type="http://schemas.openxmlformats.org/officeDocument/2006/relationships/tags" Target="../tags/tag74.xml"/><Relationship Id="rId4" Type="http://schemas.openxmlformats.org/officeDocument/2006/relationships/tags" Target="../tags/tag73.xml"/></Relationships>
</file>

<file path=ppt/slideLayouts/_rels/slideLayout14.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tags" Target="../tags/tag77.xml"/><Relationship Id="rId7" Type="http://schemas.openxmlformats.org/officeDocument/2006/relationships/image" Target="../media/image4.png"/><Relationship Id="rId2" Type="http://schemas.openxmlformats.org/officeDocument/2006/relationships/tags" Target="../tags/tag76.xml"/><Relationship Id="rId1" Type="http://schemas.openxmlformats.org/officeDocument/2006/relationships/tags" Target="../tags/tag75.xml"/><Relationship Id="rId6" Type="http://schemas.openxmlformats.org/officeDocument/2006/relationships/slideMaster" Target="../slideMasters/slideMaster2.xml"/><Relationship Id="rId5" Type="http://schemas.openxmlformats.org/officeDocument/2006/relationships/tags" Target="../tags/tag79.xml"/><Relationship Id="rId4" Type="http://schemas.openxmlformats.org/officeDocument/2006/relationships/tags" Target="../tags/tag78.xml"/></Relationships>
</file>

<file path=ppt/slideLayouts/_rels/slideLayout15.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81.xml"/><Relationship Id="rId1" Type="http://schemas.openxmlformats.org/officeDocument/2006/relationships/tags" Target="../tags/tag80.xml"/></Relationships>
</file>

<file path=ppt/slideLayouts/_rels/slideLayout16.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tags" Target="../tags/tag84.xml"/><Relationship Id="rId7" Type="http://schemas.openxmlformats.org/officeDocument/2006/relationships/image" Target="../media/image4.png"/><Relationship Id="rId2" Type="http://schemas.openxmlformats.org/officeDocument/2006/relationships/tags" Target="../tags/tag83.xml"/><Relationship Id="rId1" Type="http://schemas.openxmlformats.org/officeDocument/2006/relationships/tags" Target="../tags/tag82.xml"/><Relationship Id="rId6" Type="http://schemas.openxmlformats.org/officeDocument/2006/relationships/slideMaster" Target="../slideMasters/slideMaster2.xml"/><Relationship Id="rId5" Type="http://schemas.openxmlformats.org/officeDocument/2006/relationships/tags" Target="../tags/tag86.xml"/><Relationship Id="rId4" Type="http://schemas.openxmlformats.org/officeDocument/2006/relationships/tags" Target="../tags/tag85.xml"/></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tags" Target="../tags/tag89.xml"/><Relationship Id="rId7" Type="http://schemas.openxmlformats.org/officeDocument/2006/relationships/image" Target="../media/image4.png"/><Relationship Id="rId2" Type="http://schemas.openxmlformats.org/officeDocument/2006/relationships/tags" Target="../tags/tag88.xml"/><Relationship Id="rId1" Type="http://schemas.openxmlformats.org/officeDocument/2006/relationships/tags" Target="../tags/tag87.xml"/><Relationship Id="rId6" Type="http://schemas.openxmlformats.org/officeDocument/2006/relationships/slideMaster" Target="../slideMasters/slideMaster2.xml"/><Relationship Id="rId5" Type="http://schemas.openxmlformats.org/officeDocument/2006/relationships/tags" Target="../tags/tag91.xml"/><Relationship Id="rId4" Type="http://schemas.openxmlformats.org/officeDocument/2006/relationships/tags" Target="../tags/tag90.xml"/></Relationships>
</file>

<file path=ppt/slideLayouts/_rels/slideLayout18.xml.rels><?xml version="1.0" encoding="UTF-8" standalone="yes"?>
<Relationships xmlns="http://schemas.openxmlformats.org/package/2006/relationships"><Relationship Id="rId3" Type="http://schemas.openxmlformats.org/officeDocument/2006/relationships/tags" Target="../tags/tag94.xml"/><Relationship Id="rId7" Type="http://schemas.openxmlformats.org/officeDocument/2006/relationships/image" Target="../media/image5.png"/><Relationship Id="rId2" Type="http://schemas.openxmlformats.org/officeDocument/2006/relationships/tags" Target="../tags/tag93.xml"/><Relationship Id="rId1" Type="http://schemas.openxmlformats.org/officeDocument/2006/relationships/tags" Target="../tags/tag92.xml"/><Relationship Id="rId6" Type="http://schemas.openxmlformats.org/officeDocument/2006/relationships/image" Target="../media/image4.png"/><Relationship Id="rId5" Type="http://schemas.openxmlformats.org/officeDocument/2006/relationships/slideMaster" Target="../slideMasters/slideMaster2.xml"/><Relationship Id="rId4" Type="http://schemas.openxmlformats.org/officeDocument/2006/relationships/tags" Target="../tags/tag95.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tags" Target="../tags/tag14.xml"/><Relationship Id="rId2" Type="http://schemas.openxmlformats.org/officeDocument/2006/relationships/tags" Target="../tags/tag13.xml"/><Relationship Id="rId1" Type="http://schemas.openxmlformats.org/officeDocument/2006/relationships/tags" Target="../tags/tag12.xml"/><Relationship Id="rId6" Type="http://schemas.openxmlformats.org/officeDocument/2006/relationships/slideMaster" Target="../slideMasters/slideMaster1.xml"/><Relationship Id="rId5" Type="http://schemas.openxmlformats.org/officeDocument/2006/relationships/tags" Target="../tags/tag16.xml"/><Relationship Id="rId4" Type="http://schemas.openxmlformats.org/officeDocument/2006/relationships/tags" Target="../tags/tag15.xml"/></Relationships>
</file>

<file path=ppt/slideLayouts/_rels/slideLayout20.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97.xml"/><Relationship Id="rId1" Type="http://schemas.openxmlformats.org/officeDocument/2006/relationships/tags" Target="../tags/tag96.xml"/></Relationships>
</file>

<file path=ppt/slideLayouts/_rels/slideLayout21.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99.xml"/><Relationship Id="rId1" Type="http://schemas.openxmlformats.org/officeDocument/2006/relationships/tags" Target="../tags/tag98.xml"/></Relationships>
</file>

<file path=ppt/slideLayouts/_rels/slideLayout22.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101.xml"/><Relationship Id="rId1" Type="http://schemas.openxmlformats.org/officeDocument/2006/relationships/tags" Target="../tags/tag100.xml"/></Relationships>
</file>

<file path=ppt/slideLayouts/_rels/slideLayout23.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103.xml"/><Relationship Id="rId1" Type="http://schemas.openxmlformats.org/officeDocument/2006/relationships/tags" Target="../tags/tag10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tags" Target="../tags/tag106.xml"/><Relationship Id="rId2" Type="http://schemas.openxmlformats.org/officeDocument/2006/relationships/tags" Target="../tags/tag105.xml"/><Relationship Id="rId1" Type="http://schemas.openxmlformats.org/officeDocument/2006/relationships/tags" Target="../tags/tag104.xml"/><Relationship Id="rId4"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tags" Target="../tags/tag109.xml"/><Relationship Id="rId2" Type="http://schemas.openxmlformats.org/officeDocument/2006/relationships/tags" Target="../tags/tag108.xml"/><Relationship Id="rId1" Type="http://schemas.openxmlformats.org/officeDocument/2006/relationships/tags" Target="../tags/tag107.xml"/><Relationship Id="rId4"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tags" Target="../tags/tag112.xml"/><Relationship Id="rId2" Type="http://schemas.openxmlformats.org/officeDocument/2006/relationships/tags" Target="../tags/tag111.xml"/><Relationship Id="rId1" Type="http://schemas.openxmlformats.org/officeDocument/2006/relationships/tags" Target="../tags/tag110.xml"/><Relationship Id="rId6" Type="http://schemas.openxmlformats.org/officeDocument/2006/relationships/slideMaster" Target="../slideMasters/slideMaster2.xml"/><Relationship Id="rId5" Type="http://schemas.openxmlformats.org/officeDocument/2006/relationships/tags" Target="../tags/tag114.xml"/><Relationship Id="rId4" Type="http://schemas.openxmlformats.org/officeDocument/2006/relationships/tags" Target="../tags/tag11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openxmlformats.org/officeDocument/2006/relationships/tags" Target="../tags/tag19.xml"/><Relationship Id="rId2" Type="http://schemas.openxmlformats.org/officeDocument/2006/relationships/tags" Target="../tags/tag18.xml"/><Relationship Id="rId1" Type="http://schemas.openxmlformats.org/officeDocument/2006/relationships/tags" Target="../tags/tag17.xml"/><Relationship Id="rId6" Type="http://schemas.openxmlformats.org/officeDocument/2006/relationships/slideMaster" Target="../slideMasters/slideMaster1.xml"/><Relationship Id="rId5" Type="http://schemas.openxmlformats.org/officeDocument/2006/relationships/tags" Target="../tags/tag21.xml"/><Relationship Id="rId4" Type="http://schemas.openxmlformats.org/officeDocument/2006/relationships/tags" Target="../tags/tag20.xml"/></Relationships>
</file>

<file path=ppt/slideLayouts/_rels/slideLayout30.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tags" Target="../tags/tag117.xml"/><Relationship Id="rId7" Type="http://schemas.openxmlformats.org/officeDocument/2006/relationships/image" Target="../media/image7.png"/><Relationship Id="rId2" Type="http://schemas.openxmlformats.org/officeDocument/2006/relationships/tags" Target="../tags/tag116.xml"/><Relationship Id="rId1" Type="http://schemas.openxmlformats.org/officeDocument/2006/relationships/tags" Target="../tags/tag115.xml"/><Relationship Id="rId6" Type="http://schemas.openxmlformats.org/officeDocument/2006/relationships/image" Target="../media/image6.jpeg"/><Relationship Id="rId5" Type="http://schemas.openxmlformats.org/officeDocument/2006/relationships/slideMaster" Target="../slideMasters/slideMaster3.xml"/><Relationship Id="rId4" Type="http://schemas.openxmlformats.org/officeDocument/2006/relationships/tags" Target="../tags/tag118.xml"/></Relationships>
</file>

<file path=ppt/slideLayouts/_rels/slideLayout31.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120.xml"/><Relationship Id="rId1" Type="http://schemas.openxmlformats.org/officeDocument/2006/relationships/tags" Target="../tags/tag119.xml"/><Relationship Id="rId5" Type="http://schemas.openxmlformats.org/officeDocument/2006/relationships/image" Target="../media/image7.png"/><Relationship Id="rId4" Type="http://schemas.openxmlformats.org/officeDocument/2006/relationships/image" Target="../media/image6.jpe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3" Type="http://schemas.openxmlformats.org/officeDocument/2006/relationships/tags" Target="../tags/tag24.xml"/><Relationship Id="rId7" Type="http://schemas.openxmlformats.org/officeDocument/2006/relationships/slideMaster" Target="../slideMasters/slideMaster1.xml"/><Relationship Id="rId2" Type="http://schemas.openxmlformats.org/officeDocument/2006/relationships/tags" Target="../tags/tag23.xml"/><Relationship Id="rId1" Type="http://schemas.openxmlformats.org/officeDocument/2006/relationships/tags" Target="../tags/tag22.xml"/><Relationship Id="rId6" Type="http://schemas.openxmlformats.org/officeDocument/2006/relationships/tags" Target="../tags/tag27.xml"/><Relationship Id="rId5" Type="http://schemas.openxmlformats.org/officeDocument/2006/relationships/tags" Target="../tags/tag26.xml"/><Relationship Id="rId4" Type="http://schemas.openxmlformats.org/officeDocument/2006/relationships/tags" Target="../tags/tag25.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8" Type="http://schemas.openxmlformats.org/officeDocument/2006/relationships/tags" Target="../tags/tag35.xml"/><Relationship Id="rId3" Type="http://schemas.openxmlformats.org/officeDocument/2006/relationships/tags" Target="../tags/tag30.xml"/><Relationship Id="rId7" Type="http://schemas.openxmlformats.org/officeDocument/2006/relationships/tags" Target="../tags/tag34.xml"/><Relationship Id="rId2" Type="http://schemas.openxmlformats.org/officeDocument/2006/relationships/tags" Target="../tags/tag29.xml"/><Relationship Id="rId1" Type="http://schemas.openxmlformats.org/officeDocument/2006/relationships/tags" Target="../tags/tag28.xml"/><Relationship Id="rId6" Type="http://schemas.openxmlformats.org/officeDocument/2006/relationships/tags" Target="../tags/tag33.xml"/><Relationship Id="rId5" Type="http://schemas.openxmlformats.org/officeDocument/2006/relationships/tags" Target="../tags/tag32.xml"/><Relationship Id="rId4" Type="http://schemas.openxmlformats.org/officeDocument/2006/relationships/tags" Target="../tags/tag31.xml"/><Relationship Id="rId9"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tags" Target="../tags/tag36.xml"/><Relationship Id="rId5" Type="http://schemas.openxmlformats.org/officeDocument/2006/relationships/slideMaster" Target="../slideMasters/slideMaster1.xml"/><Relationship Id="rId4" Type="http://schemas.openxmlformats.org/officeDocument/2006/relationships/tags" Target="../tags/tag39.xml"/></Relationships>
</file>

<file path=ppt/slideLayouts/_rels/slideLayout7.xml.rels><?xml version="1.0" encoding="UTF-8" standalone="yes"?>
<Relationships xmlns="http://schemas.openxmlformats.org/package/2006/relationships"><Relationship Id="rId3" Type="http://schemas.openxmlformats.org/officeDocument/2006/relationships/tags" Target="../tags/tag42.xml"/><Relationship Id="rId2" Type="http://schemas.openxmlformats.org/officeDocument/2006/relationships/tags" Target="../tags/tag41.xml"/><Relationship Id="rId1" Type="http://schemas.openxmlformats.org/officeDocument/2006/relationships/tags" Target="../tags/tag40.xml"/><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tags" Target="../tags/tag45.xml"/><Relationship Id="rId7" Type="http://schemas.openxmlformats.org/officeDocument/2006/relationships/slideMaster" Target="../slideMasters/slideMaster1.xml"/><Relationship Id="rId2" Type="http://schemas.openxmlformats.org/officeDocument/2006/relationships/tags" Target="../tags/tag44.xml"/><Relationship Id="rId1" Type="http://schemas.openxmlformats.org/officeDocument/2006/relationships/tags" Target="../tags/tag43.xml"/><Relationship Id="rId6" Type="http://schemas.openxmlformats.org/officeDocument/2006/relationships/tags" Target="../tags/tag48.xml"/><Relationship Id="rId5" Type="http://schemas.openxmlformats.org/officeDocument/2006/relationships/tags" Target="../tags/tag47.xml"/><Relationship Id="rId4" Type="http://schemas.openxmlformats.org/officeDocument/2006/relationships/tags" Target="../tags/tag46.xml"/></Relationships>
</file>

<file path=ppt/slideLayouts/_rels/slideLayout9.xml.rels><?xml version="1.0" encoding="UTF-8" standalone="yes"?>
<Relationships xmlns="http://schemas.openxmlformats.org/package/2006/relationships"><Relationship Id="rId3" Type="http://schemas.openxmlformats.org/officeDocument/2006/relationships/tags" Target="../tags/tag51.xml"/><Relationship Id="rId7" Type="http://schemas.openxmlformats.org/officeDocument/2006/relationships/slideMaster" Target="../slideMasters/slideMaster1.xml"/><Relationship Id="rId2" Type="http://schemas.openxmlformats.org/officeDocument/2006/relationships/tags" Target="../tags/tag50.xml"/><Relationship Id="rId1" Type="http://schemas.openxmlformats.org/officeDocument/2006/relationships/tags" Target="../tags/tag49.xml"/><Relationship Id="rId6" Type="http://schemas.openxmlformats.org/officeDocument/2006/relationships/tags" Target="../tags/tag54.xml"/><Relationship Id="rId5" Type="http://schemas.openxmlformats.org/officeDocument/2006/relationships/tags" Target="../tags/tag53.xml"/><Relationship Id="rId4" Type="http://schemas.openxmlformats.org/officeDocument/2006/relationships/tags" Target="../tags/tag5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custDataLst>
              <p:tags r:id="rId1"/>
            </p:custDataLst>
          </p:nvPr>
        </p:nvSpPr>
        <p:spPr>
          <a:xfrm>
            <a:off x="1524237" y="1122363"/>
            <a:ext cx="9143843"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custDataLst>
              <p:tags r:id="rId2"/>
            </p:custDataLst>
          </p:nvPr>
        </p:nvSpPr>
        <p:spPr>
          <a:xfrm>
            <a:off x="1524237" y="3602038"/>
            <a:ext cx="9143843"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custDataLst>
              <p:tags r:id="rId3"/>
            </p:custDataLst>
          </p:nvPr>
        </p:nvSpPr>
        <p:spPr/>
        <p:txBody>
          <a:bodyPr/>
          <a:lstStyle/>
          <a:p>
            <a:fld id="{1FC0B4BF-BBF9-4EC1-A72A-D22931CD25CE}" type="datetimeFigureOut">
              <a:rPr lang="zh-CN" altLang="en-US" smtClean="0"/>
              <a:t>2021/7/2</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A3F4F287-84D7-4655-B7FC-B6F299822488}" type="slidenum">
              <a:rPr lang="zh-CN" altLang="en-US" smtClean="0"/>
              <a:t>‹#›</a:t>
            </a:fld>
            <a:endParaRPr lang="zh-CN" altLang="en-US"/>
          </a:p>
        </p:txBody>
      </p:sp>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custDataLst>
              <p:tags r:id="rId2"/>
            </p:custDataLst>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custDataLst>
              <p:tags r:id="rId3"/>
            </p:custDataLst>
          </p:nvPr>
        </p:nvSpPr>
        <p:spPr/>
        <p:txBody>
          <a:bodyPr/>
          <a:lstStyle/>
          <a:p>
            <a:fld id="{1FC0B4BF-BBF9-4EC1-A72A-D22931CD25CE}" type="datetimeFigureOut">
              <a:rPr lang="zh-CN" altLang="en-US" smtClean="0"/>
              <a:t>2021/7/2</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A3F4F287-84D7-4655-B7FC-B6F299822488}" type="slidenum">
              <a:rPr lang="zh-CN" altLang="en-US" smtClean="0"/>
              <a:t>‹#›</a:t>
            </a:fld>
            <a:endParaRPr lang="zh-CN" altLang="en-US"/>
          </a:p>
        </p:txBody>
      </p:sp>
    </p:spTree>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custDataLst>
              <p:tags r:id="rId1"/>
            </p:custDataLst>
          </p:nvPr>
        </p:nvSpPr>
        <p:spPr>
          <a:xfrm>
            <a:off x="8726263" y="365125"/>
            <a:ext cx="2627724"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custDataLst>
              <p:tags r:id="rId2"/>
            </p:custDataLst>
          </p:nvPr>
        </p:nvSpPr>
        <p:spPr>
          <a:xfrm>
            <a:off x="838331" y="365125"/>
            <a:ext cx="7735509"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custDataLst>
              <p:tags r:id="rId3"/>
            </p:custDataLst>
          </p:nvPr>
        </p:nvSpPr>
        <p:spPr/>
        <p:txBody>
          <a:bodyPr/>
          <a:lstStyle/>
          <a:p>
            <a:fld id="{1FC0B4BF-BBF9-4EC1-A72A-D22931CD25CE}" type="datetimeFigureOut">
              <a:rPr lang="zh-CN" altLang="en-US" smtClean="0"/>
              <a:t>2021/7/2</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A3F4F287-84D7-4655-B7FC-B6F299822488}" type="slidenum">
              <a:rPr lang="zh-CN" altLang="en-US" smtClean="0"/>
              <a:t>‹#›</a:t>
            </a:fld>
            <a:endParaRPr lang="zh-CN" altLang="en-US"/>
          </a:p>
        </p:txBody>
      </p:sp>
    </p:spTree>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1_标题幻灯片">
    <p:spTree>
      <p:nvGrpSpPr>
        <p:cNvPr id="1" name=""/>
        <p:cNvGrpSpPr/>
        <p:nvPr/>
      </p:nvGrpSpPr>
      <p:grpSpPr>
        <a:xfrm>
          <a:off x="0" y="0"/>
          <a:ext cx="0" cy="0"/>
          <a:chOff x="0" y="0"/>
          <a:chExt cx="0" cy="0"/>
        </a:xfrm>
      </p:grpSpPr>
    </p:spTree>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 preserve="1">
  <p:cSld name="标题幻灯片">
    <p:spTree>
      <p:nvGrpSpPr>
        <p:cNvPr id="1" name=""/>
        <p:cNvGrpSpPr/>
        <p:nvPr/>
      </p:nvGrpSpPr>
      <p:grpSpPr>
        <a:xfrm>
          <a:off x="0" y="0"/>
          <a:ext cx="0" cy="0"/>
          <a:chOff x="0" y="0"/>
          <a:chExt cx="0" cy="0"/>
        </a:xfrm>
      </p:grpSpPr>
      <p:grpSp>
        <p:nvGrpSpPr>
          <p:cNvPr id="2" name="组合 6"/>
          <p:cNvGrpSpPr/>
          <p:nvPr userDrawn="1">
            <p:custDataLst>
              <p:tags r:id="rId1"/>
            </p:custDataLst>
          </p:nvPr>
        </p:nvGrpSpPr>
        <p:grpSpPr>
          <a:xfrm>
            <a:off x="10485970" y="168275"/>
            <a:ext cx="1513417" cy="457200"/>
            <a:chOff x="468128" y="370735"/>
            <a:chExt cx="1135204" cy="341359"/>
          </a:xfrm>
        </p:grpSpPr>
        <p:pic>
          <p:nvPicPr>
            <p:cNvPr id="7" name="图片 9"/>
            <p:cNvPicPr>
              <a:picLocks noChangeAspect="1"/>
            </p:cNvPicPr>
            <p:nvPr userDrawn="1">
              <p:custDataLst>
                <p:tags r:id="rId4"/>
              </p:custDataLst>
            </p:nvPr>
          </p:nvPicPr>
          <p:blipFill>
            <a:blip r:embed="rId7"/>
            <a:stretch>
              <a:fillRect/>
            </a:stretch>
          </p:blipFill>
          <p:spPr bwMode="auto">
            <a:xfrm>
              <a:off x="749670" y="370735"/>
              <a:ext cx="490406" cy="177473"/>
            </a:xfrm>
            <a:prstGeom prst="rect">
              <a:avLst/>
            </a:prstGeom>
            <a:noFill/>
            <a:ln w="9525">
              <a:noFill/>
              <a:miter lim="800000"/>
            </a:ln>
          </p:spPr>
        </p:pic>
        <p:pic>
          <p:nvPicPr>
            <p:cNvPr id="8" name="图片 10"/>
            <p:cNvPicPr>
              <a:picLocks noChangeAspect="1"/>
            </p:cNvPicPr>
            <p:nvPr userDrawn="1">
              <p:custDataLst>
                <p:tags r:id="rId5"/>
              </p:custDataLst>
            </p:nvPr>
          </p:nvPicPr>
          <p:blipFill>
            <a:blip r:embed="rId8"/>
            <a:stretch>
              <a:fillRect/>
            </a:stretch>
          </p:blipFill>
          <p:spPr bwMode="auto">
            <a:xfrm>
              <a:off x="468128" y="558194"/>
              <a:ext cx="1135204" cy="153900"/>
            </a:xfrm>
            <a:prstGeom prst="rect">
              <a:avLst/>
            </a:prstGeom>
            <a:noFill/>
            <a:ln w="9525">
              <a:noFill/>
              <a:miter lim="800000"/>
            </a:ln>
          </p:spPr>
        </p:pic>
      </p:grpSp>
      <p:sp>
        <p:nvSpPr>
          <p:cNvPr id="5" name="Shape 5"/>
          <p:cNvSpPr>
            <a:spLocks noGrp="1"/>
          </p:cNvSpPr>
          <p:nvPr>
            <p:ph type="title"/>
            <p:custDataLst>
              <p:tags r:id="rId2"/>
            </p:custDataLst>
          </p:nvPr>
        </p:nvSpPr>
        <p:spPr>
          <a:xfrm>
            <a:off x="1524000" y="2"/>
            <a:ext cx="9144000" cy="3518120"/>
          </a:xfrm>
          <a:prstGeom prst="rect">
            <a:avLst/>
          </a:prstGeom>
        </p:spPr>
        <p:txBody>
          <a:bodyPr anchor="b"/>
          <a:lstStyle>
            <a:lvl1pPr>
              <a:defRPr sz="6000"/>
            </a:lvl1pPr>
          </a:lstStyle>
          <a:p>
            <a:pPr lvl="0"/>
            <a:r>
              <a:rPr lang="zh-CN" altLang="en-US" smtClean="0"/>
              <a:t>单击此处编辑母版标题样式</a:t>
            </a:r>
          </a:p>
        </p:txBody>
      </p:sp>
      <p:sp>
        <p:nvSpPr>
          <p:cNvPr id="6" name="Shape 6"/>
          <p:cNvSpPr>
            <a:spLocks noGrp="1"/>
          </p:cNvSpPr>
          <p:nvPr>
            <p:ph type="body" idx="1"/>
            <p:custDataLst>
              <p:tags r:id="rId3"/>
            </p:custDataLst>
          </p:nvPr>
        </p:nvSpPr>
        <p:spPr>
          <a:xfrm>
            <a:off x="1524000" y="3609363"/>
            <a:ext cx="9144000" cy="3248637"/>
          </a:xfrm>
          <a:prstGeom prst="rect">
            <a:avLst/>
          </a:prstGeom>
        </p:spPr>
        <p:txBody>
          <a:bodyPr/>
          <a:lstStyle>
            <a:lvl1pPr marL="0" indent="0" algn="ctr">
              <a:spcBef>
                <a:spcPts val="500"/>
              </a:spcBef>
              <a:buSzTx/>
              <a:buNone/>
              <a:defRPr sz="2400"/>
            </a:lvl1pPr>
            <a:lvl2pPr marL="0" indent="457200" algn="ctr">
              <a:spcBef>
                <a:spcPts val="500"/>
              </a:spcBef>
              <a:buSzTx/>
              <a:buNone/>
              <a:defRPr sz="2400"/>
            </a:lvl2pPr>
            <a:lvl3pPr marL="0" indent="914400" algn="ctr">
              <a:spcBef>
                <a:spcPts val="500"/>
              </a:spcBef>
              <a:buSzTx/>
              <a:buNone/>
              <a:defRPr sz="2400"/>
            </a:lvl3pPr>
            <a:lvl4pPr marL="0" indent="1371600" algn="ctr">
              <a:spcBef>
                <a:spcPts val="500"/>
              </a:spcBef>
              <a:buSzTx/>
              <a:buNone/>
              <a:defRPr sz="2400"/>
            </a:lvl4pPr>
            <a:lvl5pPr marL="0" indent="1828800" algn="ctr">
              <a:spcBef>
                <a:spcPts val="500"/>
              </a:spcBef>
              <a:buSzTx/>
              <a:buNone/>
              <a:defRPr sz="2400"/>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x" preserve="1">
  <p:cSld name="标题和内容">
    <p:spTree>
      <p:nvGrpSpPr>
        <p:cNvPr id="1" name=""/>
        <p:cNvGrpSpPr/>
        <p:nvPr/>
      </p:nvGrpSpPr>
      <p:grpSpPr>
        <a:xfrm>
          <a:off x="0" y="0"/>
          <a:ext cx="0" cy="0"/>
          <a:chOff x="0" y="0"/>
          <a:chExt cx="0" cy="0"/>
        </a:xfrm>
      </p:grpSpPr>
      <p:grpSp>
        <p:nvGrpSpPr>
          <p:cNvPr id="2" name="组合 3"/>
          <p:cNvGrpSpPr/>
          <p:nvPr userDrawn="1">
            <p:custDataLst>
              <p:tags r:id="rId1"/>
            </p:custDataLst>
          </p:nvPr>
        </p:nvGrpSpPr>
        <p:grpSpPr>
          <a:xfrm>
            <a:off x="10485970" y="168275"/>
            <a:ext cx="1513417" cy="457200"/>
            <a:chOff x="468128" y="370735"/>
            <a:chExt cx="1135204" cy="341359"/>
          </a:xfrm>
        </p:grpSpPr>
        <p:pic>
          <p:nvPicPr>
            <p:cNvPr id="5" name="图片 9"/>
            <p:cNvPicPr>
              <a:picLocks noChangeAspect="1"/>
            </p:cNvPicPr>
            <p:nvPr userDrawn="1">
              <p:custDataLst>
                <p:tags r:id="rId4"/>
              </p:custDataLst>
            </p:nvPr>
          </p:nvPicPr>
          <p:blipFill>
            <a:blip r:embed="rId7"/>
            <a:stretch>
              <a:fillRect/>
            </a:stretch>
          </p:blipFill>
          <p:spPr bwMode="auto">
            <a:xfrm>
              <a:off x="749670" y="370735"/>
              <a:ext cx="490406" cy="177473"/>
            </a:xfrm>
            <a:prstGeom prst="rect">
              <a:avLst/>
            </a:prstGeom>
            <a:noFill/>
            <a:ln w="9525">
              <a:noFill/>
              <a:miter lim="800000"/>
            </a:ln>
          </p:spPr>
        </p:pic>
        <p:pic>
          <p:nvPicPr>
            <p:cNvPr id="6" name="图片 10"/>
            <p:cNvPicPr>
              <a:picLocks noChangeAspect="1"/>
            </p:cNvPicPr>
            <p:nvPr userDrawn="1">
              <p:custDataLst>
                <p:tags r:id="rId5"/>
              </p:custDataLst>
            </p:nvPr>
          </p:nvPicPr>
          <p:blipFill>
            <a:blip r:embed="rId8"/>
            <a:stretch>
              <a:fillRect/>
            </a:stretch>
          </p:blipFill>
          <p:spPr bwMode="auto">
            <a:xfrm>
              <a:off x="468128" y="558194"/>
              <a:ext cx="1135204" cy="153900"/>
            </a:xfrm>
            <a:prstGeom prst="rect">
              <a:avLst/>
            </a:prstGeom>
            <a:noFill/>
            <a:ln w="9525">
              <a:noFill/>
              <a:miter lim="800000"/>
            </a:ln>
          </p:spPr>
        </p:pic>
      </p:grpSp>
      <p:sp>
        <p:nvSpPr>
          <p:cNvPr id="8" name="Shape 8"/>
          <p:cNvSpPr>
            <a:spLocks noGrp="1"/>
          </p:cNvSpPr>
          <p:nvPr>
            <p:ph type="title"/>
            <p:custDataLst>
              <p:tags r:id="rId2"/>
            </p:custDataLst>
          </p:nvPr>
        </p:nvSpPr>
        <p:spPr>
          <a:prstGeom prst="rect">
            <a:avLst/>
          </a:prstGeom>
        </p:spPr>
        <p:txBody>
          <a:bodyPr/>
          <a:lstStyle/>
          <a:p>
            <a:pPr lvl="0"/>
            <a:r>
              <a:rPr lang="zh-CN" altLang="en-US" smtClean="0"/>
              <a:t>单击此处编辑母版标题样式</a:t>
            </a:r>
          </a:p>
        </p:txBody>
      </p:sp>
      <p:sp>
        <p:nvSpPr>
          <p:cNvPr id="9" name="Shape 9"/>
          <p:cNvSpPr>
            <a:spLocks noGrp="1"/>
          </p:cNvSpPr>
          <p:nvPr>
            <p:ph type="body" idx="1"/>
            <p:custDataLst>
              <p:tags r:id="rId3"/>
            </p:custDataLst>
          </p:nvPr>
        </p:nvSpPr>
        <p:spPr>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x" preserve="1">
  <p:cSld name="节标题">
    <p:spTree>
      <p:nvGrpSpPr>
        <p:cNvPr id="1" name=""/>
        <p:cNvGrpSpPr/>
        <p:nvPr/>
      </p:nvGrpSpPr>
      <p:grpSpPr>
        <a:xfrm>
          <a:off x="0" y="0"/>
          <a:ext cx="0" cy="0"/>
          <a:chOff x="0" y="0"/>
          <a:chExt cx="0" cy="0"/>
        </a:xfrm>
      </p:grpSpPr>
      <p:sp>
        <p:nvSpPr>
          <p:cNvPr id="11" name="Shape 11"/>
          <p:cNvSpPr>
            <a:spLocks noGrp="1"/>
          </p:cNvSpPr>
          <p:nvPr>
            <p:ph type="title"/>
            <p:custDataLst>
              <p:tags r:id="rId1"/>
            </p:custDataLst>
          </p:nvPr>
        </p:nvSpPr>
        <p:spPr>
          <a:xfrm>
            <a:off x="831859" y="0"/>
            <a:ext cx="10515601" cy="4572709"/>
          </a:xfrm>
          <a:prstGeom prst="rect">
            <a:avLst/>
          </a:prstGeom>
        </p:spPr>
        <p:txBody>
          <a:bodyPr anchor="b"/>
          <a:lstStyle>
            <a:lvl1pPr>
              <a:defRPr sz="6000"/>
            </a:lvl1pPr>
          </a:lstStyle>
          <a:p>
            <a:pPr lvl="0"/>
            <a:r>
              <a:rPr lang="zh-CN" altLang="en-US" smtClean="0"/>
              <a:t>单击此处编辑母版标题样式</a:t>
            </a:r>
          </a:p>
        </p:txBody>
      </p:sp>
      <p:sp>
        <p:nvSpPr>
          <p:cNvPr id="12" name="Shape 12"/>
          <p:cNvSpPr>
            <a:spLocks noGrp="1"/>
          </p:cNvSpPr>
          <p:nvPr>
            <p:ph type="body" idx="1"/>
            <p:custDataLst>
              <p:tags r:id="rId2"/>
            </p:custDataLst>
          </p:nvPr>
        </p:nvSpPr>
        <p:spPr>
          <a:xfrm>
            <a:off x="831859" y="4600292"/>
            <a:ext cx="10515601" cy="2257708"/>
          </a:xfrm>
          <a:prstGeom prst="rect">
            <a:avLst/>
          </a:prstGeom>
        </p:spPr>
        <p:txBody>
          <a:bodyPr/>
          <a:lstStyle>
            <a:lvl1pPr marL="0" indent="0">
              <a:spcBef>
                <a:spcPts val="500"/>
              </a:spcBef>
              <a:buSzTx/>
              <a:buNone/>
              <a:defRPr sz="2400"/>
            </a:lvl1pPr>
            <a:lvl2pPr marL="0" indent="457200">
              <a:spcBef>
                <a:spcPts val="500"/>
              </a:spcBef>
              <a:buSzTx/>
              <a:buNone/>
              <a:defRPr sz="2400"/>
            </a:lvl2pPr>
            <a:lvl3pPr marL="0" indent="914400">
              <a:spcBef>
                <a:spcPts val="500"/>
              </a:spcBef>
              <a:buSzTx/>
              <a:buNone/>
              <a:defRPr sz="2400"/>
            </a:lvl3pPr>
            <a:lvl4pPr marL="0" indent="1371600">
              <a:spcBef>
                <a:spcPts val="500"/>
              </a:spcBef>
              <a:buSzTx/>
              <a:buNone/>
              <a:defRPr sz="2400"/>
            </a:lvl4pPr>
            <a:lvl5pPr marL="0" indent="1828800">
              <a:spcBef>
                <a:spcPts val="500"/>
              </a:spcBef>
              <a:buSzTx/>
              <a:buNone/>
              <a:defRPr sz="2400"/>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x" preserve="1">
  <p:cSld name="两栏内容">
    <p:spTree>
      <p:nvGrpSpPr>
        <p:cNvPr id="1" name=""/>
        <p:cNvGrpSpPr/>
        <p:nvPr/>
      </p:nvGrpSpPr>
      <p:grpSpPr>
        <a:xfrm>
          <a:off x="0" y="0"/>
          <a:ext cx="0" cy="0"/>
          <a:chOff x="0" y="0"/>
          <a:chExt cx="0" cy="0"/>
        </a:xfrm>
      </p:grpSpPr>
      <p:grpSp>
        <p:nvGrpSpPr>
          <p:cNvPr id="2" name="组合 3"/>
          <p:cNvGrpSpPr/>
          <p:nvPr userDrawn="1">
            <p:custDataLst>
              <p:tags r:id="rId1"/>
            </p:custDataLst>
          </p:nvPr>
        </p:nvGrpSpPr>
        <p:grpSpPr>
          <a:xfrm>
            <a:off x="10485970" y="168275"/>
            <a:ext cx="1513417" cy="457200"/>
            <a:chOff x="468128" y="370735"/>
            <a:chExt cx="1135204" cy="341359"/>
          </a:xfrm>
        </p:grpSpPr>
        <p:pic>
          <p:nvPicPr>
            <p:cNvPr id="5" name="图片 9"/>
            <p:cNvPicPr>
              <a:picLocks noChangeAspect="1"/>
            </p:cNvPicPr>
            <p:nvPr userDrawn="1">
              <p:custDataLst>
                <p:tags r:id="rId4"/>
              </p:custDataLst>
            </p:nvPr>
          </p:nvPicPr>
          <p:blipFill>
            <a:blip r:embed="rId7"/>
            <a:stretch>
              <a:fillRect/>
            </a:stretch>
          </p:blipFill>
          <p:spPr bwMode="auto">
            <a:xfrm>
              <a:off x="749670" y="370735"/>
              <a:ext cx="490406" cy="177473"/>
            </a:xfrm>
            <a:prstGeom prst="rect">
              <a:avLst/>
            </a:prstGeom>
            <a:noFill/>
            <a:ln w="9525">
              <a:noFill/>
              <a:miter lim="800000"/>
            </a:ln>
          </p:spPr>
        </p:pic>
        <p:pic>
          <p:nvPicPr>
            <p:cNvPr id="6" name="图片 10"/>
            <p:cNvPicPr>
              <a:picLocks noChangeAspect="1"/>
            </p:cNvPicPr>
            <p:nvPr userDrawn="1">
              <p:custDataLst>
                <p:tags r:id="rId5"/>
              </p:custDataLst>
            </p:nvPr>
          </p:nvPicPr>
          <p:blipFill>
            <a:blip r:embed="rId8"/>
            <a:stretch>
              <a:fillRect/>
            </a:stretch>
          </p:blipFill>
          <p:spPr bwMode="auto">
            <a:xfrm>
              <a:off x="468128" y="558194"/>
              <a:ext cx="1135204" cy="153900"/>
            </a:xfrm>
            <a:prstGeom prst="rect">
              <a:avLst/>
            </a:prstGeom>
            <a:noFill/>
            <a:ln w="9525">
              <a:noFill/>
              <a:miter lim="800000"/>
            </a:ln>
          </p:spPr>
        </p:pic>
      </p:grpSp>
      <p:sp>
        <p:nvSpPr>
          <p:cNvPr id="14" name="Shape 14"/>
          <p:cNvSpPr>
            <a:spLocks noGrp="1"/>
          </p:cNvSpPr>
          <p:nvPr>
            <p:ph type="title"/>
            <p:custDataLst>
              <p:tags r:id="rId2"/>
            </p:custDataLst>
          </p:nvPr>
        </p:nvSpPr>
        <p:spPr>
          <a:prstGeom prst="rect">
            <a:avLst/>
          </a:prstGeom>
        </p:spPr>
        <p:txBody>
          <a:bodyPr/>
          <a:lstStyle/>
          <a:p>
            <a:pPr lvl="0"/>
            <a:r>
              <a:rPr lang="zh-CN" altLang="en-US" smtClean="0"/>
              <a:t>单击此处编辑母版标题样式</a:t>
            </a:r>
          </a:p>
        </p:txBody>
      </p:sp>
      <p:sp>
        <p:nvSpPr>
          <p:cNvPr id="15" name="Shape 15"/>
          <p:cNvSpPr>
            <a:spLocks noGrp="1"/>
          </p:cNvSpPr>
          <p:nvPr>
            <p:ph type="body" idx="1"/>
            <p:custDataLst>
              <p:tags r:id="rId3"/>
            </p:custDataLst>
          </p:nvPr>
        </p:nvSpPr>
        <p:spPr>
          <a:xfrm>
            <a:off x="838200" y="1829088"/>
            <a:ext cx="5156200" cy="5028917"/>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x" preserve="1">
  <p:cSld name="比较">
    <p:spTree>
      <p:nvGrpSpPr>
        <p:cNvPr id="1" name=""/>
        <p:cNvGrpSpPr/>
        <p:nvPr/>
      </p:nvGrpSpPr>
      <p:grpSpPr>
        <a:xfrm>
          <a:off x="0" y="0"/>
          <a:ext cx="0" cy="0"/>
          <a:chOff x="0" y="0"/>
          <a:chExt cx="0" cy="0"/>
        </a:xfrm>
      </p:grpSpPr>
      <p:grpSp>
        <p:nvGrpSpPr>
          <p:cNvPr id="2" name="组合 3"/>
          <p:cNvGrpSpPr/>
          <p:nvPr userDrawn="1">
            <p:custDataLst>
              <p:tags r:id="rId1"/>
            </p:custDataLst>
          </p:nvPr>
        </p:nvGrpSpPr>
        <p:grpSpPr>
          <a:xfrm>
            <a:off x="10485970" y="168275"/>
            <a:ext cx="1513417" cy="457200"/>
            <a:chOff x="468128" y="370735"/>
            <a:chExt cx="1135204" cy="341359"/>
          </a:xfrm>
        </p:grpSpPr>
        <p:pic>
          <p:nvPicPr>
            <p:cNvPr id="5" name="图片 9"/>
            <p:cNvPicPr>
              <a:picLocks noChangeAspect="1"/>
            </p:cNvPicPr>
            <p:nvPr userDrawn="1">
              <p:custDataLst>
                <p:tags r:id="rId4"/>
              </p:custDataLst>
            </p:nvPr>
          </p:nvPicPr>
          <p:blipFill>
            <a:blip r:embed="rId7"/>
            <a:stretch>
              <a:fillRect/>
            </a:stretch>
          </p:blipFill>
          <p:spPr bwMode="auto">
            <a:xfrm>
              <a:off x="749670" y="370735"/>
              <a:ext cx="490406" cy="177473"/>
            </a:xfrm>
            <a:prstGeom prst="rect">
              <a:avLst/>
            </a:prstGeom>
            <a:noFill/>
            <a:ln w="9525">
              <a:noFill/>
              <a:miter lim="800000"/>
            </a:ln>
          </p:spPr>
        </p:pic>
        <p:pic>
          <p:nvPicPr>
            <p:cNvPr id="6" name="图片 10"/>
            <p:cNvPicPr>
              <a:picLocks noChangeAspect="1"/>
            </p:cNvPicPr>
            <p:nvPr userDrawn="1">
              <p:custDataLst>
                <p:tags r:id="rId5"/>
              </p:custDataLst>
            </p:nvPr>
          </p:nvPicPr>
          <p:blipFill>
            <a:blip r:embed="rId8"/>
            <a:stretch>
              <a:fillRect/>
            </a:stretch>
          </p:blipFill>
          <p:spPr bwMode="auto">
            <a:xfrm>
              <a:off x="468128" y="558194"/>
              <a:ext cx="1135204" cy="153900"/>
            </a:xfrm>
            <a:prstGeom prst="rect">
              <a:avLst/>
            </a:prstGeom>
            <a:noFill/>
            <a:ln w="9525">
              <a:noFill/>
              <a:miter lim="800000"/>
            </a:ln>
          </p:spPr>
        </p:pic>
      </p:grpSp>
      <p:sp>
        <p:nvSpPr>
          <p:cNvPr id="17" name="Shape 17"/>
          <p:cNvSpPr>
            <a:spLocks noGrp="1"/>
          </p:cNvSpPr>
          <p:nvPr>
            <p:ph type="title"/>
            <p:custDataLst>
              <p:tags r:id="rId2"/>
            </p:custDataLst>
          </p:nvPr>
        </p:nvSpPr>
        <p:spPr>
          <a:xfrm>
            <a:off x="840326" y="364968"/>
            <a:ext cx="10515601" cy="1330436"/>
          </a:xfrm>
          <a:prstGeom prst="rect">
            <a:avLst/>
          </a:prstGeom>
        </p:spPr>
        <p:txBody>
          <a:bodyPr/>
          <a:lstStyle/>
          <a:p>
            <a:pPr lvl="0"/>
            <a:r>
              <a:rPr lang="zh-CN" altLang="en-US" smtClean="0"/>
              <a:t>单击此处编辑母版标题样式</a:t>
            </a:r>
          </a:p>
        </p:txBody>
      </p:sp>
      <p:sp>
        <p:nvSpPr>
          <p:cNvPr id="18" name="Shape 18"/>
          <p:cNvSpPr>
            <a:spLocks noGrp="1"/>
          </p:cNvSpPr>
          <p:nvPr>
            <p:ph type="body" idx="1"/>
            <p:custDataLst>
              <p:tags r:id="rId3"/>
            </p:custDataLst>
          </p:nvPr>
        </p:nvSpPr>
        <p:spPr>
          <a:xfrm>
            <a:off x="840326" y="1684793"/>
            <a:ext cx="5158319" cy="825422"/>
          </a:xfrm>
          <a:prstGeom prst="rect">
            <a:avLst/>
          </a:prstGeom>
        </p:spPr>
        <p:txBody>
          <a:bodyPr anchor="b"/>
          <a:lstStyle>
            <a:lvl1pPr marL="0" indent="0">
              <a:spcBef>
                <a:spcPts val="500"/>
              </a:spcBef>
              <a:buSzTx/>
              <a:buNone/>
              <a:defRPr sz="2400" b="1"/>
            </a:lvl1pPr>
            <a:lvl2pPr marL="0" indent="457200">
              <a:spcBef>
                <a:spcPts val="500"/>
              </a:spcBef>
              <a:buSzTx/>
              <a:buNone/>
              <a:defRPr sz="2400" b="1"/>
            </a:lvl2pPr>
            <a:lvl3pPr marL="0" indent="914400">
              <a:spcBef>
                <a:spcPts val="500"/>
              </a:spcBef>
              <a:buSzTx/>
              <a:buNone/>
              <a:defRPr sz="2400" b="1"/>
            </a:lvl3pPr>
            <a:lvl4pPr marL="0" indent="1371600">
              <a:spcBef>
                <a:spcPts val="500"/>
              </a:spcBef>
              <a:buSzTx/>
              <a:buNone/>
              <a:defRPr sz="2400" b="1"/>
            </a:lvl4pPr>
            <a:lvl5pPr marL="0" indent="1828800">
              <a:spcBef>
                <a:spcPts val="500"/>
              </a:spcBef>
              <a:buSzTx/>
              <a:buNone/>
              <a:defRPr sz="2400" b="1"/>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Tree>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x" preserve="1">
  <p:cSld name="仅标题">
    <p:spTree>
      <p:nvGrpSpPr>
        <p:cNvPr id="1" name=""/>
        <p:cNvGrpSpPr/>
        <p:nvPr/>
      </p:nvGrpSpPr>
      <p:grpSpPr>
        <a:xfrm>
          <a:off x="0" y="0"/>
          <a:ext cx="0" cy="0"/>
          <a:chOff x="0" y="0"/>
          <a:chExt cx="0" cy="0"/>
        </a:xfrm>
      </p:grpSpPr>
      <p:grpSp>
        <p:nvGrpSpPr>
          <p:cNvPr id="2" name="组合 2"/>
          <p:cNvGrpSpPr/>
          <p:nvPr userDrawn="1">
            <p:custDataLst>
              <p:tags r:id="rId1"/>
            </p:custDataLst>
          </p:nvPr>
        </p:nvGrpSpPr>
        <p:grpSpPr>
          <a:xfrm>
            <a:off x="10485970" y="168275"/>
            <a:ext cx="1513417" cy="457200"/>
            <a:chOff x="468128" y="370735"/>
            <a:chExt cx="1135204" cy="341359"/>
          </a:xfrm>
        </p:grpSpPr>
        <p:pic>
          <p:nvPicPr>
            <p:cNvPr id="4" name="图片 9"/>
            <p:cNvPicPr>
              <a:picLocks noChangeAspect="1"/>
            </p:cNvPicPr>
            <p:nvPr userDrawn="1">
              <p:custDataLst>
                <p:tags r:id="rId3"/>
              </p:custDataLst>
            </p:nvPr>
          </p:nvPicPr>
          <p:blipFill>
            <a:blip r:embed="rId6"/>
            <a:stretch>
              <a:fillRect/>
            </a:stretch>
          </p:blipFill>
          <p:spPr bwMode="auto">
            <a:xfrm>
              <a:off x="749670" y="370735"/>
              <a:ext cx="490406" cy="177473"/>
            </a:xfrm>
            <a:prstGeom prst="rect">
              <a:avLst/>
            </a:prstGeom>
            <a:noFill/>
            <a:ln w="9525">
              <a:noFill/>
              <a:miter lim="800000"/>
            </a:ln>
          </p:spPr>
        </p:pic>
        <p:pic>
          <p:nvPicPr>
            <p:cNvPr id="5" name="图片 10"/>
            <p:cNvPicPr>
              <a:picLocks noChangeAspect="1"/>
            </p:cNvPicPr>
            <p:nvPr userDrawn="1">
              <p:custDataLst>
                <p:tags r:id="rId4"/>
              </p:custDataLst>
            </p:nvPr>
          </p:nvPicPr>
          <p:blipFill>
            <a:blip r:embed="rId7"/>
            <a:stretch>
              <a:fillRect/>
            </a:stretch>
          </p:blipFill>
          <p:spPr bwMode="auto">
            <a:xfrm>
              <a:off x="468128" y="558194"/>
              <a:ext cx="1135204" cy="153900"/>
            </a:xfrm>
            <a:prstGeom prst="rect">
              <a:avLst/>
            </a:prstGeom>
            <a:noFill/>
            <a:ln w="9525">
              <a:noFill/>
              <a:miter lim="800000"/>
            </a:ln>
          </p:spPr>
        </p:pic>
      </p:grpSp>
      <p:sp>
        <p:nvSpPr>
          <p:cNvPr id="20" name="Shape 20"/>
          <p:cNvSpPr>
            <a:spLocks noGrp="1"/>
          </p:cNvSpPr>
          <p:nvPr>
            <p:ph type="title"/>
            <p:custDataLst>
              <p:tags r:id="rId2"/>
            </p:custDataLst>
          </p:nvPr>
        </p:nvSpPr>
        <p:spPr>
          <a:xfrm>
            <a:off x="838200" y="364968"/>
            <a:ext cx="10515600" cy="1330436"/>
          </a:xfrm>
          <a:prstGeom prst="rect">
            <a:avLst/>
          </a:prstGeom>
        </p:spPr>
        <p:txBody>
          <a:bodyPr/>
          <a:lstStyle/>
          <a:p>
            <a:pPr lvl="0"/>
            <a:r>
              <a:rPr lang="zh-CN" altLang="en-US" smtClean="0"/>
              <a:t>单击此处编辑母版标题样式</a:t>
            </a:r>
          </a:p>
        </p:txBody>
      </p:sp>
    </p:spTree>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tx" preserve="1">
  <p:cSld name="空白">
    <p:spTree>
      <p:nvGrpSpPr>
        <p:cNvPr id="1" name=""/>
        <p:cNvGrpSpPr/>
        <p:nvPr/>
      </p:nvGrpSpPr>
      <p:grpSpPr>
        <a:xfrm>
          <a:off x="0" y="0"/>
          <a:ext cx="0" cy="0"/>
          <a:chOff x="0" y="0"/>
          <a:chExt cx="0" cy="0"/>
        </a:xfrm>
      </p:grpSpPr>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a:lstStyle/>
          <a:p>
            <a:r>
              <a:rPr lang="zh-CN" altLang="en-US" smtClean="0"/>
              <a:t>单击此处编辑母版标题样式</a:t>
            </a:r>
            <a:endParaRPr lang="zh-CN" altLang="en-US"/>
          </a:p>
        </p:txBody>
      </p:sp>
      <p:sp>
        <p:nvSpPr>
          <p:cNvPr id="3" name="内容占位符 2"/>
          <p:cNvSpPr>
            <a:spLocks noGrp="1"/>
          </p:cNvSpPr>
          <p:nvPr>
            <p:ph idx="1"/>
            <p:custDataLst>
              <p:tags r:id="rId2"/>
            </p:custDataLst>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custDataLst>
              <p:tags r:id="rId3"/>
            </p:custDataLst>
          </p:nvPr>
        </p:nvSpPr>
        <p:spPr/>
        <p:txBody>
          <a:bodyPr/>
          <a:lstStyle/>
          <a:p>
            <a:fld id="{1FC0B4BF-BBF9-4EC1-A72A-D22931CD25CE}" type="datetimeFigureOut">
              <a:rPr lang="zh-CN" altLang="en-US" smtClean="0"/>
              <a:t>2021/7/2</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A3F4F287-84D7-4655-B7FC-B6F299822488}" type="slidenum">
              <a:rPr lang="zh-CN" altLang="en-US" smtClean="0"/>
              <a:t>‹#›</a:t>
            </a:fld>
            <a:endParaRPr lang="zh-CN" altLang="en-US"/>
          </a:p>
        </p:txBody>
      </p:sp>
    </p:spTree>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tx" preserve="1">
  <p:cSld name="内容与标题">
    <p:spTree>
      <p:nvGrpSpPr>
        <p:cNvPr id="1" name=""/>
        <p:cNvGrpSpPr/>
        <p:nvPr/>
      </p:nvGrpSpPr>
      <p:grpSpPr>
        <a:xfrm>
          <a:off x="0" y="0"/>
          <a:ext cx="0" cy="0"/>
          <a:chOff x="0" y="0"/>
          <a:chExt cx="0" cy="0"/>
        </a:xfrm>
      </p:grpSpPr>
      <p:sp>
        <p:nvSpPr>
          <p:cNvPr id="23" name="Shape 23"/>
          <p:cNvSpPr>
            <a:spLocks noGrp="1"/>
          </p:cNvSpPr>
          <p:nvPr>
            <p:ph type="title"/>
            <p:custDataLst>
              <p:tags r:id="rId1"/>
            </p:custDataLst>
          </p:nvPr>
        </p:nvSpPr>
        <p:spPr>
          <a:xfrm>
            <a:off x="840316" y="1"/>
            <a:ext cx="3932768" cy="2062493"/>
          </a:xfrm>
          <a:prstGeom prst="rect">
            <a:avLst/>
          </a:prstGeom>
        </p:spPr>
        <p:txBody>
          <a:bodyPr anchor="b"/>
          <a:lstStyle>
            <a:lvl1pPr>
              <a:defRPr sz="3200"/>
            </a:lvl1pPr>
          </a:lstStyle>
          <a:p>
            <a:pPr lvl="0"/>
            <a:r>
              <a:rPr lang="zh-CN" altLang="en-US" smtClean="0"/>
              <a:t>单击此处编辑母版标题样式</a:t>
            </a:r>
          </a:p>
        </p:txBody>
      </p:sp>
      <p:sp>
        <p:nvSpPr>
          <p:cNvPr id="24" name="Shape 24"/>
          <p:cNvSpPr>
            <a:spLocks noGrp="1"/>
          </p:cNvSpPr>
          <p:nvPr>
            <p:ph type="body" idx="1"/>
            <p:custDataLst>
              <p:tags r:id="rId2"/>
            </p:custDataLst>
          </p:nvPr>
        </p:nvSpPr>
        <p:spPr>
          <a:xfrm>
            <a:off x="5183726" y="988810"/>
            <a:ext cx="6172201" cy="5869192"/>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Tree>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tx" preserve="1">
  <p:cSld name="图片与标题">
    <p:spTree>
      <p:nvGrpSpPr>
        <p:cNvPr id="1" name=""/>
        <p:cNvGrpSpPr/>
        <p:nvPr/>
      </p:nvGrpSpPr>
      <p:grpSpPr>
        <a:xfrm>
          <a:off x="0" y="0"/>
          <a:ext cx="0" cy="0"/>
          <a:chOff x="0" y="0"/>
          <a:chExt cx="0" cy="0"/>
        </a:xfrm>
      </p:grpSpPr>
      <p:sp>
        <p:nvSpPr>
          <p:cNvPr id="26" name="Shape 26"/>
          <p:cNvSpPr>
            <a:spLocks noGrp="1"/>
          </p:cNvSpPr>
          <p:nvPr>
            <p:ph type="title"/>
            <p:custDataLst>
              <p:tags r:id="rId1"/>
            </p:custDataLst>
          </p:nvPr>
        </p:nvSpPr>
        <p:spPr>
          <a:xfrm>
            <a:off x="840316" y="1"/>
            <a:ext cx="3932768" cy="2062493"/>
          </a:xfrm>
          <a:prstGeom prst="rect">
            <a:avLst/>
          </a:prstGeom>
        </p:spPr>
        <p:txBody>
          <a:bodyPr anchor="b"/>
          <a:lstStyle>
            <a:lvl1pPr>
              <a:defRPr sz="3200"/>
            </a:lvl1pPr>
          </a:lstStyle>
          <a:p>
            <a:pPr lvl="0"/>
            <a:r>
              <a:rPr lang="zh-CN" altLang="en-US" smtClean="0"/>
              <a:t>单击此处编辑母版标题样式</a:t>
            </a:r>
          </a:p>
        </p:txBody>
      </p:sp>
      <p:sp>
        <p:nvSpPr>
          <p:cNvPr id="27" name="Shape 27"/>
          <p:cNvSpPr>
            <a:spLocks noGrp="1"/>
          </p:cNvSpPr>
          <p:nvPr>
            <p:ph type="body" idx="1"/>
            <p:custDataLst>
              <p:tags r:id="rId2"/>
            </p:custDataLst>
          </p:nvPr>
        </p:nvSpPr>
        <p:spPr>
          <a:xfrm>
            <a:off x="840316" y="2062498"/>
            <a:ext cx="3932768" cy="4795507"/>
          </a:xfrm>
          <a:prstGeom prst="rect">
            <a:avLst/>
          </a:prstGeom>
        </p:spPr>
        <p:txBody>
          <a:bodyPr/>
          <a:lstStyle>
            <a:lvl1pPr marL="0" indent="0">
              <a:spcBef>
                <a:spcPts val="300"/>
              </a:spcBef>
              <a:buSzTx/>
              <a:buNone/>
              <a:defRPr sz="1600"/>
            </a:lvl1pPr>
            <a:lvl2pPr marL="0" indent="457200">
              <a:spcBef>
                <a:spcPts val="300"/>
              </a:spcBef>
              <a:buSzTx/>
              <a:buNone/>
              <a:defRPr sz="1600"/>
            </a:lvl2pPr>
            <a:lvl3pPr marL="0" indent="914400">
              <a:spcBef>
                <a:spcPts val="300"/>
              </a:spcBef>
              <a:buSzTx/>
              <a:buNone/>
              <a:defRPr sz="1600"/>
            </a:lvl3pPr>
            <a:lvl4pPr marL="0" indent="1371600">
              <a:spcBef>
                <a:spcPts val="300"/>
              </a:spcBef>
              <a:buSzTx/>
              <a:buNone/>
              <a:defRPr sz="1600"/>
            </a:lvl4pPr>
            <a:lvl5pPr marL="0" indent="1828800">
              <a:spcBef>
                <a:spcPts val="300"/>
              </a:spcBef>
              <a:buSzTx/>
              <a:buNone/>
              <a:defRPr sz="1600"/>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Tree>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tx" preserve="1">
  <p:cSld name="标题和竖排文字">
    <p:spTree>
      <p:nvGrpSpPr>
        <p:cNvPr id="1" name=""/>
        <p:cNvGrpSpPr/>
        <p:nvPr/>
      </p:nvGrpSpPr>
      <p:grpSpPr>
        <a:xfrm>
          <a:off x="0" y="0"/>
          <a:ext cx="0" cy="0"/>
          <a:chOff x="0" y="0"/>
          <a:chExt cx="0" cy="0"/>
        </a:xfrm>
      </p:grpSpPr>
      <p:sp>
        <p:nvSpPr>
          <p:cNvPr id="29" name="Shape 29"/>
          <p:cNvSpPr>
            <a:spLocks noGrp="1"/>
          </p:cNvSpPr>
          <p:nvPr>
            <p:ph type="title"/>
            <p:custDataLst>
              <p:tags r:id="rId1"/>
            </p:custDataLst>
          </p:nvPr>
        </p:nvSpPr>
        <p:spPr>
          <a:prstGeom prst="rect">
            <a:avLst/>
          </a:prstGeom>
        </p:spPr>
        <p:txBody>
          <a:bodyPr/>
          <a:lstStyle/>
          <a:p>
            <a:pPr lvl="0"/>
            <a:r>
              <a:rPr lang="zh-CN" altLang="en-US" smtClean="0"/>
              <a:t>单击此处编辑母版标题样式</a:t>
            </a:r>
          </a:p>
        </p:txBody>
      </p:sp>
      <p:sp>
        <p:nvSpPr>
          <p:cNvPr id="30" name="Shape 30"/>
          <p:cNvSpPr>
            <a:spLocks noGrp="1"/>
          </p:cNvSpPr>
          <p:nvPr>
            <p:ph type="body" idx="1"/>
            <p:custDataLst>
              <p:tags r:id="rId2"/>
            </p:custDataLst>
          </p:nvPr>
        </p:nvSpPr>
        <p:spPr>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Tree>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x" preserve="1">
  <p:cSld name="垂直排列标题与&#10;文本">
    <p:spTree>
      <p:nvGrpSpPr>
        <p:cNvPr id="1" name=""/>
        <p:cNvGrpSpPr/>
        <p:nvPr/>
      </p:nvGrpSpPr>
      <p:grpSpPr>
        <a:xfrm>
          <a:off x="0" y="0"/>
          <a:ext cx="0" cy="0"/>
          <a:chOff x="0" y="0"/>
          <a:chExt cx="0" cy="0"/>
        </a:xfrm>
      </p:grpSpPr>
      <p:sp>
        <p:nvSpPr>
          <p:cNvPr id="32" name="Shape 32"/>
          <p:cNvSpPr>
            <a:spLocks noGrp="1"/>
          </p:cNvSpPr>
          <p:nvPr>
            <p:ph type="title"/>
            <p:custDataLst>
              <p:tags r:id="rId1"/>
            </p:custDataLst>
          </p:nvPr>
        </p:nvSpPr>
        <p:spPr>
          <a:xfrm>
            <a:off x="8724902" y="364968"/>
            <a:ext cx="2628900" cy="6493032"/>
          </a:xfrm>
          <a:prstGeom prst="rect">
            <a:avLst/>
          </a:prstGeom>
        </p:spPr>
        <p:txBody>
          <a:bodyPr/>
          <a:lstStyle/>
          <a:p>
            <a:pPr lvl="0"/>
            <a:r>
              <a:rPr lang="zh-CN" altLang="en-US" smtClean="0"/>
              <a:t>单击此处编辑母版标题样式</a:t>
            </a:r>
          </a:p>
        </p:txBody>
      </p:sp>
      <p:sp>
        <p:nvSpPr>
          <p:cNvPr id="33" name="Shape 33"/>
          <p:cNvSpPr>
            <a:spLocks noGrp="1"/>
          </p:cNvSpPr>
          <p:nvPr>
            <p:ph type="body" idx="1"/>
            <p:custDataLst>
              <p:tags r:id="rId2"/>
            </p:custDataLst>
          </p:nvPr>
        </p:nvSpPr>
        <p:spPr>
          <a:xfrm>
            <a:off x="838207" y="364968"/>
            <a:ext cx="7683500" cy="6493032"/>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Tree>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x" preserve="1">
  <p:cSld name="1_标题幻灯片">
    <p:spTree>
      <p:nvGrpSpPr>
        <p:cNvPr id="1" name=""/>
        <p:cNvGrpSpPr/>
        <p:nvPr/>
      </p:nvGrpSpPr>
      <p:grpSpPr>
        <a:xfrm>
          <a:off x="0" y="0"/>
          <a:ext cx="0" cy="0"/>
          <a:chOff x="0" y="0"/>
          <a:chExt cx="0" cy="0"/>
        </a:xfrm>
      </p:grpSpPr>
    </p:spTree>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blank" preserve="1">
  <p:cSld name="1_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a:xfrm>
            <a:off x="838200" y="6356350"/>
            <a:ext cx="2743200" cy="365125"/>
          </a:xfrm>
        </p:spPr>
        <p:txBody>
          <a:bodyPr/>
          <a:lstStyle/>
          <a:p>
            <a:fld id="{82F288E0-7875-42C4-84C8-98DBBD3BF4D2}" type="datetimeFigureOut">
              <a:rPr lang="zh-CN" altLang="en-US" smtClean="0"/>
              <a:t>2021/7/2</a:t>
            </a:fld>
            <a:endParaRPr lang="zh-CN" altLang="en-US"/>
          </a:p>
        </p:txBody>
      </p:sp>
      <p:sp>
        <p:nvSpPr>
          <p:cNvPr id="3" name="页脚占位符 2"/>
          <p:cNvSpPr>
            <a:spLocks noGrp="1"/>
          </p:cNvSpPr>
          <p:nvPr>
            <p:ph type="ftr" sz="quarter" idx="11"/>
            <p:custDataLst>
              <p:tags r:id="rId2"/>
            </p:custDataLst>
          </p:nvPr>
        </p:nvSpPr>
        <p:spPr>
          <a:xfrm>
            <a:off x="4038600" y="6356350"/>
            <a:ext cx="4114800" cy="365125"/>
          </a:xfrm>
        </p:spPr>
        <p:txBody>
          <a:bodyPr/>
          <a:lstStyle/>
          <a:p>
            <a:endParaRPr lang="zh-CN" altLang="en-US"/>
          </a:p>
        </p:txBody>
      </p:sp>
      <p:sp>
        <p:nvSpPr>
          <p:cNvPr id="4" name="灯片编号占位符 3"/>
          <p:cNvSpPr>
            <a:spLocks noGrp="1"/>
          </p:cNvSpPr>
          <p:nvPr>
            <p:ph type="sldNum" sz="quarter" idx="12"/>
            <p:custDataLst>
              <p:tags r:id="rId3"/>
            </p:custDataLst>
          </p:nvPr>
        </p:nvSpPr>
        <p:spPr>
          <a:xfrm>
            <a:off x="8610600" y="6356350"/>
            <a:ext cx="2743200" cy="365125"/>
          </a:xfrm>
        </p:spPr>
        <p:txBody>
          <a:bodyPr/>
          <a:lstStyle/>
          <a:p>
            <a:fld id="{7D9BB5D0-35E4-459D-AEF3-FE4D7C45CC19}" type="slidenum">
              <a:rPr lang="zh-CN" altLang="en-US" smtClean="0"/>
              <a:t>‹#›</a:t>
            </a:fld>
            <a:endParaRPr lang="zh-CN" altLang="en-US"/>
          </a:p>
        </p:txBody>
      </p:sp>
    </p:spTree>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userDrawn="1">
  <p:cSld name="1_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500"/>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slow"/>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3_标题幻灯片">
    <p:spTree>
      <p:nvGrpSpPr>
        <p:cNvPr id="1" name=""/>
        <p:cNvGrpSpPr/>
        <p:nvPr/>
      </p:nvGrpSpPr>
      <p:grpSpPr>
        <a:xfrm>
          <a:off x="0" y="0"/>
          <a:ext cx="0" cy="0"/>
          <a:chOff x="0" y="0"/>
          <a:chExt cx="0" cy="0"/>
        </a:xfrm>
      </p:grpSpPr>
      <p:sp>
        <p:nvSpPr>
          <p:cNvPr id="2" name="矩形 1"/>
          <p:cNvSpPr/>
          <p:nvPr userDrawn="1">
            <p:custDataLst>
              <p:tags r:id="rId1"/>
            </p:custDataLst>
          </p:nvPr>
        </p:nvSpPr>
        <p:spPr>
          <a:xfrm>
            <a:off x="0" y="0"/>
            <a:ext cx="12192000" cy="6858000"/>
          </a:xfrm>
          <a:prstGeom prst="rect">
            <a:avLst/>
          </a:prstGeom>
          <a:solidFill>
            <a:srgbClr val="FFF3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userDrawn="1">
            <p:custDataLst>
              <p:tags r:id="rId2"/>
            </p:custDataLst>
          </p:nvPr>
        </p:nvSpPr>
        <p:spPr>
          <a:xfrm>
            <a:off x="0" y="0"/>
            <a:ext cx="12192000" cy="711200"/>
          </a:xfrm>
          <a:prstGeom prst="rect">
            <a:avLst/>
          </a:prstGeom>
          <a:solidFill>
            <a:srgbClr val="F15D4B">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占位符 4"/>
          <p:cNvSpPr>
            <a:spLocks noGrp="1"/>
          </p:cNvSpPr>
          <p:nvPr>
            <p:ph type="body" sz="quarter" idx="10"/>
            <p:custDataLst>
              <p:tags r:id="rId3"/>
            </p:custDataLst>
          </p:nvPr>
        </p:nvSpPr>
        <p:spPr>
          <a:xfrm>
            <a:off x="233362" y="81915"/>
            <a:ext cx="6045517" cy="517525"/>
          </a:xfrm>
          <a:prstGeom prst="rect">
            <a:avLst/>
          </a:prstGeom>
        </p:spPr>
        <p:txBody>
          <a:bodyPr/>
          <a:lstStyle>
            <a:lvl1pPr>
              <a:defRPr sz="3600">
                <a:latin typeface="+mj-ea"/>
                <a:ea typeface="+mj-ea"/>
                <a:cs typeface="欧阳询书法字体" panose="02000600000000000000" pitchFamily="2" charset="-122"/>
              </a:defRPr>
            </a:lvl1pPr>
            <a:lvl2pPr marL="457200" indent="0">
              <a:buNone/>
              <a:defRPr/>
            </a:lvl2pPr>
          </a:lstStyle>
          <a:p>
            <a:pPr lvl="0"/>
            <a:r>
              <a:rPr lang="zh-CN" altLang="en-US"/>
              <a:t>单击此处编辑母版文本样式</a:t>
            </a:r>
          </a:p>
        </p:txBody>
      </p:sp>
    </p:spTree>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title">
  <p:cSld name="2_标题幻灯片">
    <p:spTree>
      <p:nvGrpSpPr>
        <p:cNvPr id="1" name=""/>
        <p:cNvGrpSpPr/>
        <p:nvPr/>
      </p:nvGrpSpPr>
      <p:grpSpPr>
        <a:xfrm>
          <a:off x="0" y="0"/>
          <a:ext cx="0" cy="0"/>
          <a:chOff x="0" y="0"/>
          <a:chExt cx="0" cy="0"/>
        </a:xfrm>
      </p:grpSpPr>
      <p:sp>
        <p:nvSpPr>
          <p:cNvPr id="2" name="标题 1"/>
          <p:cNvSpPr>
            <a:spLocks noGrp="1"/>
          </p:cNvSpPr>
          <p:nvPr>
            <p:ph type="ctrTitle"/>
            <p:custDataLst>
              <p:tags r:id="rId1"/>
            </p:custDataLst>
          </p:nvPr>
        </p:nvSpPr>
        <p:spPr>
          <a:xfrm>
            <a:off x="914400" y="2130426"/>
            <a:ext cx="10363200" cy="1470025"/>
          </a:xfrm>
          <a:prstGeom prst="rect">
            <a:avLst/>
          </a:prstGeom>
        </p:spPr>
        <p:txBody>
          <a:bodyPr/>
          <a:lstStyle/>
          <a:p>
            <a:r>
              <a:rPr lang="zh-CN" altLang="en-US" smtClean="0"/>
              <a:t>单击此处编辑母版标题样式</a:t>
            </a:r>
            <a:endParaRPr lang="zh-CN" altLang="en-US"/>
          </a:p>
        </p:txBody>
      </p:sp>
      <p:sp>
        <p:nvSpPr>
          <p:cNvPr id="3" name="副标题 2"/>
          <p:cNvSpPr>
            <a:spLocks noGrp="1"/>
          </p:cNvSpPr>
          <p:nvPr>
            <p:ph type="subTitle" idx="1"/>
            <p:custDataLst>
              <p:tags r:id="rId2"/>
            </p:custDataLst>
          </p:nvPr>
        </p:nvSpPr>
        <p:spPr>
          <a:xfrm>
            <a:off x="1828800" y="3886200"/>
            <a:ext cx="85344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custDataLst>
              <p:tags r:id="rId3"/>
            </p:custDataLst>
          </p:nvPr>
        </p:nvSpPr>
        <p:spPr>
          <a:xfrm>
            <a:off x="609600" y="6356351"/>
            <a:ext cx="2844800" cy="365125"/>
          </a:xfrm>
          <a:prstGeom prst="rect">
            <a:avLst/>
          </a:prstGeom>
        </p:spPr>
        <p:txBody>
          <a:bodyPr/>
          <a:lstStyle/>
          <a:p>
            <a:fld id="{530820CF-B880-4189-942D-D702A7CBA730}" type="datetimeFigureOut">
              <a:rPr lang="zh-CN" altLang="en-US" smtClean="0"/>
              <a:t>2021/7/2</a:t>
            </a:fld>
            <a:endParaRPr lang="zh-CN" altLang="en-US"/>
          </a:p>
        </p:txBody>
      </p:sp>
      <p:sp>
        <p:nvSpPr>
          <p:cNvPr id="5" name="页脚占位符 4"/>
          <p:cNvSpPr>
            <a:spLocks noGrp="1"/>
          </p:cNvSpPr>
          <p:nvPr>
            <p:ph type="ftr" sz="quarter" idx="11"/>
            <p:custDataLst>
              <p:tags r:id="rId4"/>
            </p:custDataLst>
          </p:nvPr>
        </p:nvSpPr>
        <p:spPr>
          <a:xfrm>
            <a:off x="4165600" y="6356351"/>
            <a:ext cx="3860800" cy="365125"/>
          </a:xfrm>
          <a:prstGeom prst="rect">
            <a:avLst/>
          </a:prstGeom>
        </p:spPr>
        <p:txBody>
          <a:bodyPr/>
          <a:lstStyle/>
          <a:p>
            <a:endParaRPr lang="zh-CN" altLang="en-US"/>
          </a:p>
        </p:txBody>
      </p:sp>
      <p:sp>
        <p:nvSpPr>
          <p:cNvPr id="6" name="灯片编号占位符 5"/>
          <p:cNvSpPr>
            <a:spLocks noGrp="1"/>
          </p:cNvSpPr>
          <p:nvPr>
            <p:ph type="sldNum" sz="quarter" idx="12"/>
            <p:custDataLst>
              <p:tags r:id="rId5"/>
            </p:custDataLst>
          </p:nvPr>
        </p:nvSpPr>
        <p:spPr>
          <a:xfrm>
            <a:off x="8737600" y="6356351"/>
            <a:ext cx="2844800" cy="365125"/>
          </a:xfrm>
          <a:prstGeom prst="rect">
            <a:avLst/>
          </a:prstGeom>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3909019372"/>
      </p:ext>
    </p:extLst>
  </p:cSld>
  <p:clrMapOvr>
    <a:masterClrMapping/>
  </p:clrMapOvr>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标题幻灯片">
    <p:spTree>
      <p:nvGrpSpPr>
        <p:cNvPr id="1" name=""/>
        <p:cNvGrpSpPr/>
        <p:nvPr/>
      </p:nvGrpSpPr>
      <p:grpSpPr>
        <a:xfrm>
          <a:off x="0" y="0"/>
          <a:ext cx="0" cy="0"/>
          <a:chOff x="0" y="0"/>
          <a:chExt cx="0" cy="0"/>
        </a:xfrm>
      </p:grpSpPr>
    </p:spTree>
  </p:cSld>
  <p:clrMapOvr>
    <a:masterClrMapping/>
  </p:clrMapOvr>
  <p:transition spd="slow" advTm="5000">
    <p:random/>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831980" y="1709738"/>
            <a:ext cx="10515656"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custDataLst>
              <p:tags r:id="rId2"/>
            </p:custDataLst>
          </p:nvPr>
        </p:nvSpPr>
        <p:spPr>
          <a:xfrm>
            <a:off x="831980" y="4589465"/>
            <a:ext cx="10515656"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custDataLst>
              <p:tags r:id="rId3"/>
            </p:custDataLst>
          </p:nvPr>
        </p:nvSpPr>
        <p:spPr/>
        <p:txBody>
          <a:bodyPr/>
          <a:lstStyle/>
          <a:p>
            <a:fld id="{1FC0B4BF-BBF9-4EC1-A72A-D22931CD25CE}" type="datetimeFigureOut">
              <a:rPr lang="zh-CN" altLang="en-US" smtClean="0"/>
              <a:t>2021/7/2</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A3F4F287-84D7-4655-B7FC-B6F299822488}" type="slidenum">
              <a:rPr lang="zh-CN" altLang="en-US" smtClean="0"/>
              <a:t>‹#›</a:t>
            </a:fld>
            <a:endParaRPr lang="zh-CN" altLang="en-US"/>
          </a:p>
        </p:txBody>
      </p:sp>
    </p:spTree>
  </p:cSld>
  <p:clrMapOvr>
    <a:masterClrMapping/>
  </p:clrMapOvr>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标题和内容">
    <p:spTree>
      <p:nvGrpSpPr>
        <p:cNvPr id="1" name=""/>
        <p:cNvGrpSpPr/>
        <p:nvPr/>
      </p:nvGrpSpPr>
      <p:grpSpPr>
        <a:xfrm>
          <a:off x="0" y="0"/>
          <a:ext cx="0" cy="0"/>
          <a:chOff x="0" y="0"/>
          <a:chExt cx="0" cy="0"/>
        </a:xfrm>
      </p:grpSpPr>
      <p:pic>
        <p:nvPicPr>
          <p:cNvPr id="7" name="图片 6"/>
          <p:cNvPicPr>
            <a:picLocks noChangeAspect="1"/>
          </p:cNvPicPr>
          <p:nvPr userDrawn="1">
            <p:custDataLst>
              <p:tags r:id="rId1"/>
            </p:custDataLst>
          </p:nvPr>
        </p:nvPicPr>
        <p:blipFill>
          <a:blip r:embed="rId6"/>
          <a:stretch>
            <a:fillRect/>
          </a:stretch>
        </p:blipFill>
        <p:spPr>
          <a:xfrm>
            <a:off x="-1" y="0"/>
            <a:ext cx="12193149" cy="6858000"/>
          </a:xfrm>
          <a:prstGeom prst="rect">
            <a:avLst/>
          </a:prstGeom>
        </p:spPr>
      </p:pic>
      <p:pic>
        <p:nvPicPr>
          <p:cNvPr id="8" name="图片 7"/>
          <p:cNvPicPr>
            <a:picLocks noChangeAspect="1"/>
          </p:cNvPicPr>
          <p:nvPr userDrawn="1">
            <p:custDataLst>
              <p:tags r:id="rId2"/>
            </p:custDataLst>
          </p:nvPr>
        </p:nvPicPr>
        <p:blipFill>
          <a:blip r:embed="rId7"/>
          <a:stretch>
            <a:fillRect/>
          </a:stretch>
        </p:blipFill>
        <p:spPr>
          <a:xfrm>
            <a:off x="1066800" y="5179"/>
            <a:ext cx="10058400" cy="1809108"/>
          </a:xfrm>
          <a:prstGeom prst="rect">
            <a:avLst/>
          </a:prstGeom>
        </p:spPr>
      </p:pic>
      <p:pic>
        <p:nvPicPr>
          <p:cNvPr id="9" name="图片 8"/>
          <p:cNvPicPr>
            <a:picLocks noChangeAspect="1"/>
          </p:cNvPicPr>
          <p:nvPr userDrawn="1">
            <p:custDataLst>
              <p:tags r:id="rId3"/>
            </p:custDataLst>
          </p:nvPr>
        </p:nvPicPr>
        <p:blipFill>
          <a:blip r:embed="rId8"/>
          <a:stretch>
            <a:fillRect/>
          </a:stretch>
        </p:blipFill>
        <p:spPr>
          <a:xfrm>
            <a:off x="6348691" y="0"/>
            <a:ext cx="5844457" cy="2390640"/>
          </a:xfrm>
          <a:prstGeom prst="rect">
            <a:avLst/>
          </a:prstGeom>
        </p:spPr>
      </p:pic>
      <p:pic>
        <p:nvPicPr>
          <p:cNvPr id="10" name="图片 9"/>
          <p:cNvPicPr>
            <a:picLocks noChangeAspect="1"/>
          </p:cNvPicPr>
          <p:nvPr userDrawn="1">
            <p:custDataLst>
              <p:tags r:id="rId4"/>
            </p:custDataLst>
          </p:nvPr>
        </p:nvPicPr>
        <p:blipFill>
          <a:blip r:embed="rId8"/>
          <a:stretch>
            <a:fillRect/>
          </a:stretch>
        </p:blipFill>
        <p:spPr>
          <a:xfrm flipH="1">
            <a:off x="0" y="0"/>
            <a:ext cx="5844457" cy="2390640"/>
          </a:xfrm>
          <a:prstGeom prst="rect">
            <a:avLst/>
          </a:prstGeom>
        </p:spPr>
      </p:pic>
    </p:spTree>
  </p:cSld>
  <p:clrMapOvr>
    <a:masterClrMapping/>
  </p:clrMapOvr>
  <p:transition spd="slow" advTm="5000">
    <p:random/>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自定义版式">
    <p:spTree>
      <p:nvGrpSpPr>
        <p:cNvPr id="1" name=""/>
        <p:cNvGrpSpPr/>
        <p:nvPr/>
      </p:nvGrpSpPr>
      <p:grpSpPr>
        <a:xfrm>
          <a:off x="0" y="0"/>
          <a:ext cx="0" cy="0"/>
          <a:chOff x="0" y="0"/>
          <a:chExt cx="0" cy="0"/>
        </a:xfrm>
      </p:grpSpPr>
      <p:pic>
        <p:nvPicPr>
          <p:cNvPr id="3" name="图片 2"/>
          <p:cNvPicPr>
            <a:picLocks noChangeAspect="1"/>
          </p:cNvPicPr>
          <p:nvPr userDrawn="1">
            <p:custDataLst>
              <p:tags r:id="rId1"/>
            </p:custDataLst>
          </p:nvPr>
        </p:nvPicPr>
        <p:blipFill>
          <a:blip r:embed="rId4"/>
          <a:stretch>
            <a:fillRect/>
          </a:stretch>
        </p:blipFill>
        <p:spPr>
          <a:xfrm>
            <a:off x="-1" y="0"/>
            <a:ext cx="12193149" cy="6858000"/>
          </a:xfrm>
          <a:prstGeom prst="rect">
            <a:avLst/>
          </a:prstGeom>
        </p:spPr>
      </p:pic>
      <p:pic>
        <p:nvPicPr>
          <p:cNvPr id="4" name="图片 3"/>
          <p:cNvPicPr>
            <a:picLocks noChangeAspect="1"/>
          </p:cNvPicPr>
          <p:nvPr userDrawn="1">
            <p:custDataLst>
              <p:tags r:id="rId2"/>
            </p:custDataLst>
          </p:nvPr>
        </p:nvPicPr>
        <p:blipFill>
          <a:blip r:embed="rId5"/>
          <a:stretch>
            <a:fillRect/>
          </a:stretch>
        </p:blipFill>
        <p:spPr>
          <a:xfrm>
            <a:off x="1066800" y="5179"/>
            <a:ext cx="10058400" cy="1809108"/>
          </a:xfrm>
          <a:prstGeom prst="rect">
            <a:avLst/>
          </a:prstGeom>
        </p:spPr>
      </p:pic>
    </p:spTree>
  </p:cSld>
  <p:clrMapOvr>
    <a:masterClrMapping/>
  </p:clrMapOvr>
  <p:transition spd="slow" advTm="5000">
    <p:random/>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6"/>
            <a:ext cx="103632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E4FF98F9-FDA1-435C-8D30-C34CEE5C6F25}" type="datetimeFigureOut">
              <a:rPr lang="zh-CN" altLang="en-US" smtClean="0"/>
              <a:t>2021/7/2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32C95CF-6288-456A-8AE9-6E2A28F69462}" type="slidenum">
              <a:rPr lang="zh-CN" altLang="en-US" smtClean="0"/>
              <a:t>‹#›</a:t>
            </a:fld>
            <a:endParaRPr lang="zh-CN" altLang="en-US"/>
          </a:p>
        </p:txBody>
      </p:sp>
    </p:spTree>
    <p:extLst>
      <p:ext uri="{BB962C8B-B14F-4D97-AF65-F5344CB8AC3E}">
        <p14:creationId xmlns:p14="http://schemas.microsoft.com/office/powerpoint/2010/main" val="4213404816"/>
      </p:ext>
    </p:extLst>
  </p:cSld>
  <p:clrMapOvr>
    <a:masterClrMapping/>
  </p:clrMapOvr>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lvl1pPr>
              <a:defRPr sz="4267">
                <a:solidFill>
                  <a:srgbClr val="C00000"/>
                </a:solidFill>
                <a:latin typeface="隶书" pitchFamily="49" charset="-122"/>
                <a:ea typeface="隶书" pitchFamily="49"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p:txBody>
          <a:bodyPr>
            <a:normAutofit/>
          </a:bodyPr>
          <a:lstStyle>
            <a:lvl1pPr>
              <a:defRPr sz="2667" b="1">
                <a:solidFill>
                  <a:srgbClr val="002060"/>
                </a:solidFill>
                <a:latin typeface="楷体" pitchFamily="49" charset="-122"/>
                <a:ea typeface="楷体" pitchFamily="49" charset="-122"/>
              </a:defRPr>
            </a:lvl1pPr>
            <a:lvl2pPr>
              <a:defRPr sz="2667" b="1">
                <a:solidFill>
                  <a:srgbClr val="002060"/>
                </a:solidFill>
                <a:latin typeface="楷体" pitchFamily="49" charset="-122"/>
                <a:ea typeface="楷体" pitchFamily="49" charset="-122"/>
              </a:defRPr>
            </a:lvl2pPr>
            <a:lvl3pPr>
              <a:defRPr sz="2667" b="1">
                <a:solidFill>
                  <a:srgbClr val="002060"/>
                </a:solidFill>
                <a:latin typeface="楷体" pitchFamily="49" charset="-122"/>
                <a:ea typeface="楷体" pitchFamily="49" charset="-122"/>
              </a:defRPr>
            </a:lvl3pPr>
            <a:lvl4pPr>
              <a:defRPr sz="2667" b="1">
                <a:solidFill>
                  <a:srgbClr val="002060"/>
                </a:solidFill>
                <a:latin typeface="楷体" pitchFamily="49" charset="-122"/>
                <a:ea typeface="楷体" pitchFamily="49" charset="-122"/>
              </a:defRPr>
            </a:lvl4pPr>
            <a:lvl5pPr>
              <a:defRPr sz="2667" b="1">
                <a:solidFill>
                  <a:srgbClr val="002060"/>
                </a:solidFill>
                <a:latin typeface="楷体" pitchFamily="49" charset="-122"/>
                <a:ea typeface="楷体" pitchFamily="49" charset="-122"/>
              </a:defRPr>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E4FF98F9-FDA1-435C-8D30-C34CEE5C6F25}" type="datetimeFigureOut">
              <a:rPr lang="zh-CN" altLang="en-US" smtClean="0"/>
              <a:t>2021/7/2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32C95CF-6288-456A-8AE9-6E2A28F69462}" type="slidenum">
              <a:rPr lang="zh-CN" altLang="en-US" smtClean="0"/>
              <a:t>‹#›</a:t>
            </a:fld>
            <a:endParaRPr lang="zh-CN" altLang="en-US"/>
          </a:p>
        </p:txBody>
      </p:sp>
    </p:spTree>
    <p:extLst>
      <p:ext uri="{BB962C8B-B14F-4D97-AF65-F5344CB8AC3E}">
        <p14:creationId xmlns:p14="http://schemas.microsoft.com/office/powerpoint/2010/main" val="1272509068"/>
      </p:ext>
    </p:extLst>
  </p:cSld>
  <p:clrMapOvr>
    <a:masterClrMapping/>
  </p:clrMapOvr>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5333"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667">
                <a:solidFill>
                  <a:schemeClr val="tx1">
                    <a:tint val="75000"/>
                  </a:schemeClr>
                </a:solidFill>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E4FF98F9-FDA1-435C-8D30-C34CEE5C6F25}" type="datetimeFigureOut">
              <a:rPr lang="zh-CN" altLang="en-US" smtClean="0"/>
              <a:t>2021/7/2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32C95CF-6288-456A-8AE9-6E2A28F69462}" type="slidenum">
              <a:rPr lang="zh-CN" altLang="en-US" smtClean="0"/>
              <a:t>‹#›</a:t>
            </a:fld>
            <a:endParaRPr lang="zh-CN" altLang="en-US"/>
          </a:p>
        </p:txBody>
      </p:sp>
    </p:spTree>
    <p:extLst>
      <p:ext uri="{BB962C8B-B14F-4D97-AF65-F5344CB8AC3E}">
        <p14:creationId xmlns:p14="http://schemas.microsoft.com/office/powerpoint/2010/main" val="1936031107"/>
      </p:ext>
    </p:extLst>
  </p:cSld>
  <p:clrMapOvr>
    <a:masterClrMapping/>
  </p:clrMapOvr>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09600" y="1200151"/>
            <a:ext cx="5384800" cy="3394075"/>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97600" y="1200151"/>
            <a:ext cx="5384800" cy="3394075"/>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E4FF98F9-FDA1-435C-8D30-C34CEE5C6F25}" type="datetimeFigureOut">
              <a:rPr lang="zh-CN" altLang="en-US" smtClean="0"/>
              <a:t>2021/7/2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32C95CF-6288-456A-8AE9-6E2A28F69462}" type="slidenum">
              <a:rPr lang="zh-CN" altLang="en-US" smtClean="0"/>
              <a:t>‹#›</a:t>
            </a:fld>
            <a:endParaRPr lang="zh-CN" altLang="en-US"/>
          </a:p>
        </p:txBody>
      </p:sp>
    </p:spTree>
    <p:extLst>
      <p:ext uri="{BB962C8B-B14F-4D97-AF65-F5344CB8AC3E}">
        <p14:creationId xmlns:p14="http://schemas.microsoft.com/office/powerpoint/2010/main" val="3241656840"/>
      </p:ext>
    </p:extLst>
  </p:cSld>
  <p:clrMapOvr>
    <a:masterClrMapping/>
  </p:clrMapOvr>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9"/>
            <a:ext cx="109728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535113"/>
            <a:ext cx="5386917" cy="639763"/>
          </a:xfrm>
        </p:spPr>
        <p:txBody>
          <a:bodyPr anchor="b"/>
          <a:lstStyle>
            <a:lvl1pPr marL="0" indent="0">
              <a:buNone/>
              <a:defRPr sz="32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zh-CN" altLang="en-US" smtClean="0"/>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3369" y="1535113"/>
            <a:ext cx="5389033" cy="639763"/>
          </a:xfrm>
        </p:spPr>
        <p:txBody>
          <a:bodyPr anchor="b"/>
          <a:lstStyle>
            <a:lvl1pPr marL="0" indent="0">
              <a:buNone/>
              <a:defRPr sz="32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zh-CN" altLang="en-US" smtClean="0"/>
              <a:t>单击此处编辑母版文本样式</a:t>
            </a:r>
          </a:p>
        </p:txBody>
      </p:sp>
      <p:sp>
        <p:nvSpPr>
          <p:cNvPr id="6" name="内容占位符 5"/>
          <p:cNvSpPr>
            <a:spLocks noGrp="1"/>
          </p:cNvSpPr>
          <p:nvPr>
            <p:ph sz="quarter" idx="4"/>
          </p:nvPr>
        </p:nvSpPr>
        <p:spPr>
          <a:xfrm>
            <a:off x="6193369" y="2174875"/>
            <a:ext cx="5389033" cy="3951288"/>
          </a:xfr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E4FF98F9-FDA1-435C-8D30-C34CEE5C6F25}" type="datetimeFigureOut">
              <a:rPr lang="zh-CN" altLang="en-US" smtClean="0"/>
              <a:t>2021/7/2</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32C95CF-6288-456A-8AE9-6E2A28F69462}" type="slidenum">
              <a:rPr lang="zh-CN" altLang="en-US" smtClean="0"/>
              <a:t>‹#›</a:t>
            </a:fld>
            <a:endParaRPr lang="zh-CN" altLang="en-US"/>
          </a:p>
        </p:txBody>
      </p:sp>
    </p:spTree>
    <p:extLst>
      <p:ext uri="{BB962C8B-B14F-4D97-AF65-F5344CB8AC3E}">
        <p14:creationId xmlns:p14="http://schemas.microsoft.com/office/powerpoint/2010/main" val="1149557938"/>
      </p:ext>
    </p:extLst>
  </p:cSld>
  <p:clrMapOvr>
    <a:masterClrMapping/>
  </p:clrMapOvr>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E4FF98F9-FDA1-435C-8D30-C34CEE5C6F25}" type="datetimeFigureOut">
              <a:rPr lang="zh-CN" altLang="en-US" smtClean="0"/>
              <a:t>2021/7/2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32C95CF-6288-456A-8AE9-6E2A28F69462}" type="slidenum">
              <a:rPr lang="zh-CN" altLang="en-US" smtClean="0"/>
              <a:t>‹#›</a:t>
            </a:fld>
            <a:endParaRPr lang="zh-CN" altLang="en-US"/>
          </a:p>
        </p:txBody>
      </p:sp>
    </p:spTree>
    <p:extLst>
      <p:ext uri="{BB962C8B-B14F-4D97-AF65-F5344CB8AC3E}">
        <p14:creationId xmlns:p14="http://schemas.microsoft.com/office/powerpoint/2010/main" val="2044709001"/>
      </p:ext>
    </p:extLst>
  </p:cSld>
  <p:clrMapOvr>
    <a:masterClrMapping/>
  </p:clrMapOvr>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E4FF98F9-FDA1-435C-8D30-C34CEE5C6F25}" type="datetimeFigureOut">
              <a:rPr lang="zh-CN" altLang="en-US" smtClean="0"/>
              <a:t>2021/7/2</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32C95CF-6288-456A-8AE9-6E2A28F69462}" type="slidenum">
              <a:rPr lang="zh-CN" altLang="en-US" smtClean="0"/>
              <a:t>‹#›</a:t>
            </a:fld>
            <a:endParaRPr lang="zh-CN" altLang="en-US"/>
          </a:p>
        </p:txBody>
      </p:sp>
    </p:spTree>
    <p:extLst>
      <p:ext uri="{BB962C8B-B14F-4D97-AF65-F5344CB8AC3E}">
        <p14:creationId xmlns:p14="http://schemas.microsoft.com/office/powerpoint/2010/main" val="116908118"/>
      </p:ext>
    </p:extLst>
  </p:cSld>
  <p:clrMapOvr>
    <a:masterClrMapping/>
  </p:clrMapOvr>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2" y="273049"/>
            <a:ext cx="4011084" cy="1162051"/>
          </a:xfrm>
        </p:spPr>
        <p:txBody>
          <a:bodyPr anchor="b"/>
          <a:lstStyle>
            <a:lvl1pPr algn="l">
              <a:defRPr sz="2667"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6733" y="273052"/>
            <a:ext cx="6815667" cy="5853113"/>
          </a:xfrm>
        </p:spPr>
        <p:txBody>
          <a:bodyPr/>
          <a:lstStyle>
            <a:lvl1pPr>
              <a:defRPr sz="4267"/>
            </a:lvl1pPr>
            <a:lvl2pPr>
              <a:defRPr sz="3733"/>
            </a:lvl2pPr>
            <a:lvl3pPr>
              <a:defRPr sz="3200"/>
            </a:lvl3pPr>
            <a:lvl4pPr>
              <a:defRPr sz="2667"/>
            </a:lvl4pPr>
            <a:lvl5pPr>
              <a:defRPr sz="2667"/>
            </a:lvl5pPr>
            <a:lvl6pPr>
              <a:defRPr sz="2667"/>
            </a:lvl6pPr>
            <a:lvl7pPr>
              <a:defRPr sz="2667"/>
            </a:lvl7pPr>
            <a:lvl8pPr>
              <a:defRPr sz="2667"/>
            </a:lvl8pPr>
            <a:lvl9pPr>
              <a:defRPr sz="2667"/>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602" y="1435102"/>
            <a:ext cx="4011084" cy="46910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E4FF98F9-FDA1-435C-8D30-C34CEE5C6F25}" type="datetimeFigureOut">
              <a:rPr lang="zh-CN" altLang="en-US" smtClean="0"/>
              <a:t>2021/7/2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32C95CF-6288-456A-8AE9-6E2A28F69462}" type="slidenum">
              <a:rPr lang="zh-CN" altLang="en-US" smtClean="0"/>
              <a:t>‹#›</a:t>
            </a:fld>
            <a:endParaRPr lang="zh-CN" altLang="en-US"/>
          </a:p>
        </p:txBody>
      </p:sp>
    </p:spTree>
    <p:extLst>
      <p:ext uri="{BB962C8B-B14F-4D97-AF65-F5344CB8AC3E}">
        <p14:creationId xmlns:p14="http://schemas.microsoft.com/office/powerpoint/2010/main" val="1292780444"/>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custDataLst>
              <p:tags r:id="rId2"/>
            </p:custDataLst>
          </p:nvPr>
        </p:nvSpPr>
        <p:spPr>
          <a:xfrm>
            <a:off x="838333" y="1825625"/>
            <a:ext cx="5180823"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custDataLst>
              <p:tags r:id="rId3"/>
            </p:custDataLst>
          </p:nvPr>
        </p:nvSpPr>
        <p:spPr>
          <a:xfrm>
            <a:off x="6171577" y="1825625"/>
            <a:ext cx="5182411"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custDataLst>
              <p:tags r:id="rId4"/>
            </p:custDataLst>
          </p:nvPr>
        </p:nvSpPr>
        <p:spPr/>
        <p:txBody>
          <a:bodyPr/>
          <a:lstStyle/>
          <a:p>
            <a:fld id="{1FC0B4BF-BBF9-4EC1-A72A-D22931CD25CE}" type="datetimeFigureOut">
              <a:rPr lang="zh-CN" altLang="en-US" smtClean="0"/>
              <a:t>2021/7/2</a:t>
            </a:fld>
            <a:endParaRPr lang="zh-CN" altLang="en-US"/>
          </a:p>
        </p:txBody>
      </p:sp>
      <p:sp>
        <p:nvSpPr>
          <p:cNvPr id="6" name="页脚占位符 5"/>
          <p:cNvSpPr>
            <a:spLocks noGrp="1"/>
          </p:cNvSpPr>
          <p:nvPr>
            <p:ph type="ftr" sz="quarter" idx="11"/>
            <p:custDataLst>
              <p:tags r:id="rId5"/>
            </p:custDataLst>
          </p:nvPr>
        </p:nvSpPr>
        <p:spPr/>
        <p:txBody>
          <a:bodyPr/>
          <a:lstStyle/>
          <a:p>
            <a:endParaRPr lang="zh-CN" altLang="en-US"/>
          </a:p>
        </p:txBody>
      </p:sp>
      <p:sp>
        <p:nvSpPr>
          <p:cNvPr id="7" name="灯片编号占位符 6"/>
          <p:cNvSpPr>
            <a:spLocks noGrp="1"/>
          </p:cNvSpPr>
          <p:nvPr>
            <p:ph type="sldNum" sz="quarter" idx="12"/>
            <p:custDataLst>
              <p:tags r:id="rId6"/>
            </p:custDataLst>
          </p:nvPr>
        </p:nvSpPr>
        <p:spPr/>
        <p:txBody>
          <a:bodyPr/>
          <a:lstStyle/>
          <a:p>
            <a:fld id="{A3F4F287-84D7-4655-B7FC-B6F299822488}" type="slidenum">
              <a:rPr lang="zh-CN" altLang="en-US" smtClean="0"/>
              <a:t>‹#›</a:t>
            </a:fld>
            <a:endParaRPr lang="zh-CN" altLang="en-US"/>
          </a:p>
        </p:txBody>
      </p:sp>
    </p:spTree>
  </p:cSld>
  <p:clrMapOvr>
    <a:masterClrMapping/>
  </p:clrMapOvr>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9"/>
          </a:xfrm>
        </p:spPr>
        <p:txBody>
          <a:bodyPr anchor="b"/>
          <a:lstStyle>
            <a:lvl1pPr algn="l">
              <a:defRPr sz="2667"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89717" y="612775"/>
            <a:ext cx="7315200" cy="4114800"/>
          </a:xfrm>
        </p:spPr>
        <p:txBody>
          <a:bodyPr/>
          <a:lstStyle>
            <a:lvl1pPr marL="0" indent="0">
              <a:buNone/>
              <a:defRPr sz="4267"/>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endParaRPr lang="zh-CN" altLang="en-US"/>
          </a:p>
        </p:txBody>
      </p:sp>
      <p:sp>
        <p:nvSpPr>
          <p:cNvPr id="4" name="文本占位符 3"/>
          <p:cNvSpPr>
            <a:spLocks noGrp="1"/>
          </p:cNvSpPr>
          <p:nvPr>
            <p:ph type="body" sz="half" idx="2"/>
          </p:nvPr>
        </p:nvSpPr>
        <p:spPr>
          <a:xfrm>
            <a:off x="2389717" y="5367338"/>
            <a:ext cx="7315200" cy="8048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E4FF98F9-FDA1-435C-8D30-C34CEE5C6F25}" type="datetimeFigureOut">
              <a:rPr lang="zh-CN" altLang="en-US" smtClean="0"/>
              <a:t>2021/7/2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32C95CF-6288-456A-8AE9-6E2A28F69462}" type="slidenum">
              <a:rPr lang="zh-CN" altLang="en-US" smtClean="0"/>
              <a:t>‹#›</a:t>
            </a:fld>
            <a:endParaRPr lang="zh-CN" altLang="en-US"/>
          </a:p>
        </p:txBody>
      </p:sp>
    </p:spTree>
    <p:extLst>
      <p:ext uri="{BB962C8B-B14F-4D97-AF65-F5344CB8AC3E}">
        <p14:creationId xmlns:p14="http://schemas.microsoft.com/office/powerpoint/2010/main" val="1762808481"/>
      </p:ext>
    </p:extLst>
  </p:cSld>
  <p:clrMapOvr>
    <a:masterClrMapping/>
  </p:clrMapOvr>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E4FF98F9-FDA1-435C-8D30-C34CEE5C6F25}" type="datetimeFigureOut">
              <a:rPr lang="zh-CN" altLang="en-US" smtClean="0"/>
              <a:t>2021/7/2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32C95CF-6288-456A-8AE9-6E2A28F69462}" type="slidenum">
              <a:rPr lang="zh-CN" altLang="en-US" smtClean="0"/>
              <a:t>‹#›</a:t>
            </a:fld>
            <a:endParaRPr lang="zh-CN" altLang="en-US"/>
          </a:p>
        </p:txBody>
      </p:sp>
    </p:spTree>
    <p:extLst>
      <p:ext uri="{BB962C8B-B14F-4D97-AF65-F5344CB8AC3E}">
        <p14:creationId xmlns:p14="http://schemas.microsoft.com/office/powerpoint/2010/main" val="2817511637"/>
      </p:ext>
    </p:extLst>
  </p:cSld>
  <p:clrMapOvr>
    <a:masterClrMapping/>
  </p:clrMapOvr>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06375"/>
            <a:ext cx="2743200" cy="4387851"/>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9600" y="206375"/>
            <a:ext cx="8026400" cy="4387851"/>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E4FF98F9-FDA1-435C-8D30-C34CEE5C6F25}" type="datetimeFigureOut">
              <a:rPr lang="zh-CN" altLang="en-US" smtClean="0"/>
              <a:t>2021/7/2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32C95CF-6288-456A-8AE9-6E2A28F69462}" type="slidenum">
              <a:rPr lang="zh-CN" altLang="en-US" smtClean="0"/>
              <a:t>‹#›</a:t>
            </a:fld>
            <a:endParaRPr lang="zh-CN" altLang="en-US"/>
          </a:p>
        </p:txBody>
      </p:sp>
    </p:spTree>
    <p:extLst>
      <p:ext uri="{BB962C8B-B14F-4D97-AF65-F5344CB8AC3E}">
        <p14:creationId xmlns:p14="http://schemas.microsoft.com/office/powerpoint/2010/main" val="799906558"/>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839920" y="365126"/>
            <a:ext cx="10515655"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custDataLst>
              <p:tags r:id="rId2"/>
            </p:custDataLst>
          </p:nvPr>
        </p:nvSpPr>
        <p:spPr>
          <a:xfrm>
            <a:off x="839919" y="1681163"/>
            <a:ext cx="5158593"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custDataLst>
              <p:tags r:id="rId3"/>
            </p:custDataLst>
          </p:nvPr>
        </p:nvSpPr>
        <p:spPr>
          <a:xfrm>
            <a:off x="839919" y="2505075"/>
            <a:ext cx="5158593"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custDataLst>
              <p:tags r:id="rId4"/>
            </p:custDataLst>
          </p:nvPr>
        </p:nvSpPr>
        <p:spPr>
          <a:xfrm>
            <a:off x="6171578" y="1681163"/>
            <a:ext cx="518399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custDataLst>
              <p:tags r:id="rId5"/>
            </p:custDataLst>
          </p:nvPr>
        </p:nvSpPr>
        <p:spPr>
          <a:xfrm>
            <a:off x="6171578" y="2505075"/>
            <a:ext cx="518399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custDataLst>
              <p:tags r:id="rId6"/>
            </p:custDataLst>
          </p:nvPr>
        </p:nvSpPr>
        <p:spPr/>
        <p:txBody>
          <a:bodyPr/>
          <a:lstStyle/>
          <a:p>
            <a:fld id="{1FC0B4BF-BBF9-4EC1-A72A-D22931CD25CE}" type="datetimeFigureOut">
              <a:rPr lang="zh-CN" altLang="en-US" smtClean="0"/>
              <a:t>2021/7/2</a:t>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a:lstStyle/>
          <a:p>
            <a:fld id="{A3F4F287-84D7-4655-B7FC-B6F299822488}" type="slidenum">
              <a:rPr lang="zh-CN" altLang="en-US" smtClean="0"/>
              <a:t>‹#›</a:t>
            </a:fld>
            <a:endParaRPr lang="zh-CN" altLang="en-US"/>
          </a:p>
        </p:txBody>
      </p:sp>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custDataLst>
              <p:tags r:id="rId2"/>
            </p:custDataLst>
          </p:nvPr>
        </p:nvSpPr>
        <p:spPr/>
        <p:txBody>
          <a:bodyPr/>
          <a:lstStyle/>
          <a:p>
            <a:fld id="{1FC0B4BF-BBF9-4EC1-A72A-D22931CD25CE}" type="datetimeFigureOut">
              <a:rPr lang="zh-CN" altLang="en-US" smtClean="0"/>
              <a:t>2021/7/2</a:t>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A3F4F287-84D7-4655-B7FC-B6F299822488}" type="slidenum">
              <a:rPr lang="zh-CN" altLang="en-US" smtClean="0"/>
              <a:t>‹#›</a:t>
            </a:fld>
            <a:endParaRPr lang="zh-CN" altLang="en-US"/>
          </a:p>
        </p:txBody>
      </p:sp>
    </p:spTree>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p:txBody>
          <a:bodyPr/>
          <a:lstStyle/>
          <a:p>
            <a:fld id="{1FC0B4BF-BBF9-4EC1-A72A-D22931CD25CE}" type="datetimeFigureOut">
              <a:rPr lang="zh-CN" altLang="en-US" smtClean="0"/>
              <a:t>2021/7/2</a:t>
            </a:fld>
            <a:endParaRPr lang="zh-CN" altLang="en-US"/>
          </a:p>
        </p:txBody>
      </p:sp>
      <p:sp>
        <p:nvSpPr>
          <p:cNvPr id="3" name="页脚占位符 2"/>
          <p:cNvSpPr>
            <a:spLocks noGrp="1"/>
          </p:cNvSpPr>
          <p:nvPr>
            <p:ph type="ftr" sz="quarter" idx="11"/>
            <p:custDataLst>
              <p:tags r:id="rId2"/>
            </p:custDataLst>
          </p:nvPr>
        </p:nvSpPr>
        <p:spPr/>
        <p:txBody>
          <a:bodyPr/>
          <a:lstStyle/>
          <a:p>
            <a:endParaRPr lang="zh-CN" altLang="en-US"/>
          </a:p>
        </p:txBody>
      </p:sp>
      <p:sp>
        <p:nvSpPr>
          <p:cNvPr id="4" name="灯片编号占位符 3"/>
          <p:cNvSpPr>
            <a:spLocks noGrp="1"/>
          </p:cNvSpPr>
          <p:nvPr>
            <p:ph type="sldNum" sz="quarter" idx="12"/>
            <p:custDataLst>
              <p:tags r:id="rId3"/>
            </p:custDataLst>
          </p:nvPr>
        </p:nvSpPr>
        <p:spPr/>
        <p:txBody>
          <a:bodyPr/>
          <a:lstStyle/>
          <a:p>
            <a:fld id="{A3F4F287-84D7-4655-B7FC-B6F299822488}" type="slidenum">
              <a:rPr lang="zh-CN" altLang="en-US" smtClean="0"/>
              <a:t>‹#›</a:t>
            </a:fld>
            <a:endParaRPr lang="zh-CN" altLang="en-US"/>
          </a:p>
        </p:txBody>
      </p:sp>
    </p:spTree>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839919" y="457200"/>
            <a:ext cx="3932852"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custDataLst>
              <p:tags r:id="rId2"/>
            </p:custDataLst>
          </p:nvPr>
        </p:nvSpPr>
        <p:spPr>
          <a:xfrm>
            <a:off x="5183999" y="987426"/>
            <a:ext cx="6171576"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custDataLst>
              <p:tags r:id="rId3"/>
            </p:custDataLst>
          </p:nvPr>
        </p:nvSpPr>
        <p:spPr>
          <a:xfrm>
            <a:off x="839919" y="2057400"/>
            <a:ext cx="3932852"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custDataLst>
              <p:tags r:id="rId4"/>
            </p:custDataLst>
          </p:nvPr>
        </p:nvSpPr>
        <p:spPr/>
        <p:txBody>
          <a:bodyPr/>
          <a:lstStyle/>
          <a:p>
            <a:fld id="{1FC0B4BF-BBF9-4EC1-A72A-D22931CD25CE}" type="datetimeFigureOut">
              <a:rPr lang="zh-CN" altLang="en-US" smtClean="0"/>
              <a:t>2021/7/2</a:t>
            </a:fld>
            <a:endParaRPr lang="zh-CN" altLang="en-US"/>
          </a:p>
        </p:txBody>
      </p:sp>
      <p:sp>
        <p:nvSpPr>
          <p:cNvPr id="6" name="页脚占位符 5"/>
          <p:cNvSpPr>
            <a:spLocks noGrp="1"/>
          </p:cNvSpPr>
          <p:nvPr>
            <p:ph type="ftr" sz="quarter" idx="11"/>
            <p:custDataLst>
              <p:tags r:id="rId5"/>
            </p:custDataLst>
          </p:nvPr>
        </p:nvSpPr>
        <p:spPr/>
        <p:txBody>
          <a:bodyPr/>
          <a:lstStyle/>
          <a:p>
            <a:endParaRPr lang="zh-CN" altLang="en-US"/>
          </a:p>
        </p:txBody>
      </p:sp>
      <p:sp>
        <p:nvSpPr>
          <p:cNvPr id="7" name="灯片编号占位符 6"/>
          <p:cNvSpPr>
            <a:spLocks noGrp="1"/>
          </p:cNvSpPr>
          <p:nvPr>
            <p:ph type="sldNum" sz="quarter" idx="12"/>
            <p:custDataLst>
              <p:tags r:id="rId6"/>
            </p:custDataLst>
          </p:nvPr>
        </p:nvSpPr>
        <p:spPr/>
        <p:txBody>
          <a:bodyPr/>
          <a:lstStyle/>
          <a:p>
            <a:fld id="{A3F4F287-84D7-4655-B7FC-B6F299822488}" type="slidenum">
              <a:rPr lang="zh-CN" altLang="en-US" smtClean="0"/>
              <a:t>‹#›</a:t>
            </a:fld>
            <a:endParaRPr lang="zh-CN" altLang="en-US"/>
          </a:p>
        </p:txBody>
      </p:sp>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839919" y="457200"/>
            <a:ext cx="3932852"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custDataLst>
              <p:tags r:id="rId2"/>
            </p:custDataLst>
          </p:nvPr>
        </p:nvSpPr>
        <p:spPr>
          <a:xfrm>
            <a:off x="5183999" y="987426"/>
            <a:ext cx="6171576"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custDataLst>
              <p:tags r:id="rId3"/>
            </p:custDataLst>
          </p:nvPr>
        </p:nvSpPr>
        <p:spPr>
          <a:xfrm>
            <a:off x="839919" y="2057400"/>
            <a:ext cx="3932852"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custDataLst>
              <p:tags r:id="rId4"/>
            </p:custDataLst>
          </p:nvPr>
        </p:nvSpPr>
        <p:spPr/>
        <p:txBody>
          <a:bodyPr/>
          <a:lstStyle/>
          <a:p>
            <a:fld id="{1FC0B4BF-BBF9-4EC1-A72A-D22931CD25CE}" type="datetimeFigureOut">
              <a:rPr lang="zh-CN" altLang="en-US" smtClean="0"/>
              <a:t>2021/7/2</a:t>
            </a:fld>
            <a:endParaRPr lang="zh-CN" altLang="en-US"/>
          </a:p>
        </p:txBody>
      </p:sp>
      <p:sp>
        <p:nvSpPr>
          <p:cNvPr id="6" name="页脚占位符 5"/>
          <p:cNvSpPr>
            <a:spLocks noGrp="1"/>
          </p:cNvSpPr>
          <p:nvPr>
            <p:ph type="ftr" sz="quarter" idx="11"/>
            <p:custDataLst>
              <p:tags r:id="rId5"/>
            </p:custDataLst>
          </p:nvPr>
        </p:nvSpPr>
        <p:spPr/>
        <p:txBody>
          <a:bodyPr/>
          <a:lstStyle/>
          <a:p>
            <a:endParaRPr lang="zh-CN" altLang="en-US"/>
          </a:p>
        </p:txBody>
      </p:sp>
      <p:sp>
        <p:nvSpPr>
          <p:cNvPr id="7" name="灯片编号占位符 6"/>
          <p:cNvSpPr>
            <a:spLocks noGrp="1"/>
          </p:cNvSpPr>
          <p:nvPr>
            <p:ph type="sldNum" sz="quarter" idx="12"/>
            <p:custDataLst>
              <p:tags r:id="rId6"/>
            </p:custDataLst>
          </p:nvPr>
        </p:nvSpPr>
        <p:spPr/>
        <p:txBody>
          <a:bodyPr/>
          <a:lstStyle/>
          <a:p>
            <a:fld id="{A3F4F287-84D7-4655-B7FC-B6F299822488}" type="slidenum">
              <a:rPr lang="zh-CN" altLang="en-US" smtClean="0"/>
              <a:t>‹#›</a:t>
            </a:fld>
            <a:endParaRPr lang="zh-CN" altLang="en-US"/>
          </a:p>
        </p:txBody>
      </p:sp>
    </p:spTree>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18" Type="http://schemas.openxmlformats.org/officeDocument/2006/relationships/tags" Target="../tags/tag6.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ags" Target="../tags/tag5.xml"/><Relationship Id="rId2" Type="http://schemas.openxmlformats.org/officeDocument/2006/relationships/slideLayout" Target="../slideLayouts/slideLayout2.xml"/><Relationship Id="rId16" Type="http://schemas.openxmlformats.org/officeDocument/2006/relationships/tags" Target="../tags/tag4.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ags" Target="../tags/tag3.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ags" Target="../tags/tag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18" Type="http://schemas.openxmlformats.org/officeDocument/2006/relationships/tags" Target="../tags/tag65.xml"/><Relationship Id="rId3" Type="http://schemas.openxmlformats.org/officeDocument/2006/relationships/slideLayout" Target="../slideLayouts/slideLayout15.xml"/><Relationship Id="rId21" Type="http://schemas.openxmlformats.org/officeDocument/2006/relationships/tags" Target="../tags/tag68.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theme" Target="../theme/theme2.xml"/><Relationship Id="rId25" Type="http://schemas.openxmlformats.org/officeDocument/2006/relationships/image" Target="../media/image3.png"/><Relationship Id="rId2" Type="http://schemas.openxmlformats.org/officeDocument/2006/relationships/slideLayout" Target="../slideLayouts/slideLayout14.xml"/><Relationship Id="rId16" Type="http://schemas.openxmlformats.org/officeDocument/2006/relationships/slideLayout" Target="../slideLayouts/slideLayout28.xml"/><Relationship Id="rId20" Type="http://schemas.openxmlformats.org/officeDocument/2006/relationships/tags" Target="../tags/tag67.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24" Type="http://schemas.openxmlformats.org/officeDocument/2006/relationships/image" Target="../media/image2.png"/><Relationship Id="rId5" Type="http://schemas.openxmlformats.org/officeDocument/2006/relationships/slideLayout" Target="../slideLayouts/slideLayout17.xml"/><Relationship Id="rId15" Type="http://schemas.openxmlformats.org/officeDocument/2006/relationships/slideLayout" Target="../slideLayouts/slideLayout27.xml"/><Relationship Id="rId23" Type="http://schemas.openxmlformats.org/officeDocument/2006/relationships/image" Target="../media/image1.jpeg"/><Relationship Id="rId10" Type="http://schemas.openxmlformats.org/officeDocument/2006/relationships/slideLayout" Target="../slideLayouts/slideLayout22.xml"/><Relationship Id="rId19" Type="http://schemas.openxmlformats.org/officeDocument/2006/relationships/tags" Target="../tags/tag66.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 Id="rId22" Type="http://schemas.openxmlformats.org/officeDocument/2006/relationships/tags" Target="../tags/tag69.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31.xml"/><Relationship Id="rId2" Type="http://schemas.openxmlformats.org/officeDocument/2006/relationships/slideLayout" Target="../slideLayouts/slideLayout30.xml"/><Relationship Id="rId1" Type="http://schemas.openxmlformats.org/officeDocument/2006/relationships/slideLayout" Target="../slideLayouts/slideLayout29.xml"/><Relationship Id="rId5" Type="http://schemas.openxmlformats.org/officeDocument/2006/relationships/image" Target="../media/image1.jpeg"/><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9.xml"/><Relationship Id="rId13" Type="http://schemas.openxmlformats.org/officeDocument/2006/relationships/image" Target="../media/image9.jpeg"/><Relationship Id="rId3" Type="http://schemas.openxmlformats.org/officeDocument/2006/relationships/slideLayout" Target="../slideLayouts/slideLayout34.xml"/><Relationship Id="rId7" Type="http://schemas.openxmlformats.org/officeDocument/2006/relationships/slideLayout" Target="../slideLayouts/slideLayout38.xml"/><Relationship Id="rId12" Type="http://schemas.openxmlformats.org/officeDocument/2006/relationships/theme" Target="../theme/theme4.xml"/><Relationship Id="rId2" Type="http://schemas.openxmlformats.org/officeDocument/2006/relationships/slideLayout" Target="../slideLayouts/slideLayout33.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5" Type="http://schemas.openxmlformats.org/officeDocument/2006/relationships/slideLayout" Target="../slideLayouts/slideLayout36.xml"/><Relationship Id="rId10" Type="http://schemas.openxmlformats.org/officeDocument/2006/relationships/slideLayout" Target="../slideLayouts/slideLayout41.xml"/><Relationship Id="rId4" Type="http://schemas.openxmlformats.org/officeDocument/2006/relationships/slideLayout" Target="../slideLayouts/slideLayout35.xml"/><Relationship Id="rId9" Type="http://schemas.openxmlformats.org/officeDocument/2006/relationships/slideLayout" Target="../slideLayouts/slideLayout4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9">
            <a:alphaModFix amt="68000"/>
            <a:lum/>
          </a:blip>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4"/>
            </p:custDataLst>
          </p:nvPr>
        </p:nvSpPr>
        <p:spPr>
          <a:xfrm>
            <a:off x="838331" y="365126"/>
            <a:ext cx="10515656"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custDataLst>
              <p:tags r:id="rId15"/>
            </p:custDataLst>
          </p:nvPr>
        </p:nvSpPr>
        <p:spPr>
          <a:xfrm>
            <a:off x="838331" y="1825625"/>
            <a:ext cx="10515656" cy="4351338"/>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custDataLst>
              <p:tags r:id="rId16"/>
            </p:custDataLst>
          </p:nvPr>
        </p:nvSpPr>
        <p:spPr>
          <a:xfrm>
            <a:off x="838331" y="6356352"/>
            <a:ext cx="2743629"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FC0B4BF-BBF9-4EC1-A72A-D22931CD25CE}" type="datetimeFigureOut">
              <a:rPr lang="zh-CN" altLang="en-US" smtClean="0"/>
              <a:t>2021/7/2</a:t>
            </a:fld>
            <a:endParaRPr lang="zh-CN" altLang="en-US"/>
          </a:p>
        </p:txBody>
      </p:sp>
      <p:sp>
        <p:nvSpPr>
          <p:cNvPr id="5" name="页脚占位符 4"/>
          <p:cNvSpPr>
            <a:spLocks noGrp="1"/>
          </p:cNvSpPr>
          <p:nvPr>
            <p:ph type="ftr" sz="quarter" idx="3"/>
            <p:custDataLst>
              <p:tags r:id="rId17"/>
            </p:custDataLst>
          </p:nvPr>
        </p:nvSpPr>
        <p:spPr>
          <a:xfrm>
            <a:off x="4039231" y="6356352"/>
            <a:ext cx="4113856"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custDataLst>
              <p:tags r:id="rId18"/>
            </p:custDataLst>
          </p:nvPr>
        </p:nvSpPr>
        <p:spPr>
          <a:xfrm>
            <a:off x="8610359" y="6356352"/>
            <a:ext cx="2743629"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3F4F287-84D7-4655-B7FC-B6F299822488}"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0">
          <a:blip r:embed="rId23">
            <a:alphaModFix amt="68000"/>
            <a:lum/>
          </a:blip>
          <a:stretch>
            <a:fillRect/>
          </a:stretch>
        </a:blipFill>
        <a:effectLst/>
      </p:bgPr>
    </p:bg>
    <p:spTree>
      <p:nvGrpSpPr>
        <p:cNvPr id="1" name=""/>
        <p:cNvGrpSpPr/>
        <p:nvPr/>
      </p:nvGrpSpPr>
      <p:grpSpPr>
        <a:xfrm>
          <a:off x="0" y="0"/>
          <a:ext cx="0" cy="0"/>
          <a:chOff x="0" y="0"/>
          <a:chExt cx="0" cy="0"/>
        </a:xfrm>
      </p:grpSpPr>
      <p:sp>
        <p:nvSpPr>
          <p:cNvPr id="1026" name="Shape 2"/>
          <p:cNvSpPr>
            <a:spLocks noGrp="1"/>
          </p:cNvSpPr>
          <p:nvPr>
            <p:ph type="title"/>
            <p:custDataLst>
              <p:tags r:id="rId18"/>
            </p:custDataLst>
          </p:nvPr>
        </p:nvSpPr>
        <p:spPr bwMode="auto">
          <a:xfrm>
            <a:off x="838200" y="365126"/>
            <a:ext cx="10515600" cy="1463675"/>
          </a:xfrm>
          <a:prstGeom prst="rect">
            <a:avLst/>
          </a:prstGeom>
          <a:noFill/>
          <a:ln w="12700">
            <a:noFill/>
            <a:miter lim="400000"/>
          </a:ln>
        </p:spPr>
        <p:txBody>
          <a:bodyPr vert="horz" wrap="square" lIns="45719" tIns="45720" rIns="45719" bIns="45720" numCol="1" anchor="t" anchorCtr="0" compatLnSpc="1"/>
          <a:lstStyle/>
          <a:p>
            <a:pPr lvl="0"/>
            <a:r>
              <a:rPr lang="zh-CN" smtClean="0">
                <a:sym typeface="Arial" panose="020B0604020202020204" pitchFamily="34" charset="0"/>
              </a:rPr>
              <a:t>标题文本</a:t>
            </a:r>
          </a:p>
        </p:txBody>
      </p:sp>
      <p:sp>
        <p:nvSpPr>
          <p:cNvPr id="1027" name="Shape 3"/>
          <p:cNvSpPr>
            <a:spLocks noGrp="1"/>
          </p:cNvSpPr>
          <p:nvPr>
            <p:ph type="body" idx="1"/>
            <p:custDataLst>
              <p:tags r:id="rId19"/>
            </p:custDataLst>
          </p:nvPr>
        </p:nvSpPr>
        <p:spPr bwMode="auto">
          <a:xfrm>
            <a:off x="838200" y="1828800"/>
            <a:ext cx="10515600" cy="5029200"/>
          </a:xfrm>
          <a:prstGeom prst="rect">
            <a:avLst/>
          </a:prstGeom>
          <a:noFill/>
          <a:ln w="12700">
            <a:noFill/>
            <a:miter lim="400000"/>
          </a:ln>
        </p:spPr>
        <p:txBody>
          <a:bodyPr vert="horz" wrap="square" lIns="45719" tIns="45720" rIns="45719" bIns="45720" numCol="1" anchor="t" anchorCtr="0" compatLnSpc="1"/>
          <a:lstStyle/>
          <a:p>
            <a:pPr lvl="0"/>
            <a:r>
              <a:rPr lang="zh-CN" smtClean="0">
                <a:sym typeface="Arial" panose="020B0604020202020204" pitchFamily="34" charset="0"/>
              </a:rPr>
              <a:t>正文级别 </a:t>
            </a:r>
            <a:r>
              <a:rPr lang="zh-CN" altLang="zh-CN" smtClean="0">
                <a:sym typeface="Arial" panose="020B0604020202020204" pitchFamily="34" charset="0"/>
              </a:rPr>
              <a:t>1</a:t>
            </a:r>
          </a:p>
          <a:p>
            <a:pPr lvl="1"/>
            <a:r>
              <a:rPr lang="zh-CN" smtClean="0">
                <a:sym typeface="Arial" panose="020B0604020202020204" pitchFamily="34" charset="0"/>
              </a:rPr>
              <a:t>正文级别 </a:t>
            </a:r>
            <a:r>
              <a:rPr lang="zh-CN" altLang="zh-CN" smtClean="0">
                <a:sym typeface="Arial" panose="020B0604020202020204" pitchFamily="34" charset="0"/>
              </a:rPr>
              <a:t>2</a:t>
            </a:r>
          </a:p>
          <a:p>
            <a:pPr lvl="2"/>
            <a:r>
              <a:rPr lang="zh-CN" smtClean="0">
                <a:sym typeface="Arial" panose="020B0604020202020204" pitchFamily="34" charset="0"/>
              </a:rPr>
              <a:t>正文级别 </a:t>
            </a:r>
            <a:r>
              <a:rPr lang="zh-CN" altLang="zh-CN" smtClean="0">
                <a:sym typeface="Arial" panose="020B0604020202020204" pitchFamily="34" charset="0"/>
              </a:rPr>
              <a:t>3</a:t>
            </a:r>
          </a:p>
          <a:p>
            <a:pPr lvl="3"/>
            <a:r>
              <a:rPr lang="zh-CN" smtClean="0">
                <a:sym typeface="Arial" panose="020B0604020202020204" pitchFamily="34" charset="0"/>
              </a:rPr>
              <a:t>正文级别 </a:t>
            </a:r>
            <a:r>
              <a:rPr lang="zh-CN" altLang="zh-CN" smtClean="0">
                <a:sym typeface="Arial" panose="020B0604020202020204" pitchFamily="34" charset="0"/>
              </a:rPr>
              <a:t>4</a:t>
            </a:r>
          </a:p>
          <a:p>
            <a:pPr lvl="4"/>
            <a:r>
              <a:rPr lang="zh-CN" smtClean="0">
                <a:sym typeface="Arial" panose="020B0604020202020204" pitchFamily="34" charset="0"/>
              </a:rPr>
              <a:t>正文级别 </a:t>
            </a:r>
            <a:r>
              <a:rPr lang="zh-CN" altLang="zh-CN" smtClean="0">
                <a:sym typeface="Arial" panose="020B0604020202020204" pitchFamily="34" charset="0"/>
              </a:rPr>
              <a:t>5</a:t>
            </a:r>
          </a:p>
        </p:txBody>
      </p:sp>
      <p:grpSp>
        <p:nvGrpSpPr>
          <p:cNvPr id="2" name="组合 6"/>
          <p:cNvGrpSpPr/>
          <p:nvPr userDrawn="1">
            <p:custDataLst>
              <p:tags r:id="rId20"/>
            </p:custDataLst>
          </p:nvPr>
        </p:nvGrpSpPr>
        <p:grpSpPr>
          <a:xfrm>
            <a:off x="9935636" y="168275"/>
            <a:ext cx="1909233" cy="576263"/>
            <a:chOff x="468128" y="370735"/>
            <a:chExt cx="1135204" cy="341359"/>
          </a:xfrm>
        </p:grpSpPr>
        <p:pic>
          <p:nvPicPr>
            <p:cNvPr id="1029" name="图片 7"/>
            <p:cNvPicPr>
              <a:picLocks noChangeAspect="1"/>
            </p:cNvPicPr>
            <p:nvPr userDrawn="1">
              <p:custDataLst>
                <p:tags r:id="rId21"/>
              </p:custDataLst>
            </p:nvPr>
          </p:nvPicPr>
          <p:blipFill>
            <a:blip r:embed="rId24"/>
            <a:stretch>
              <a:fillRect/>
            </a:stretch>
          </p:blipFill>
          <p:spPr bwMode="auto">
            <a:xfrm>
              <a:off x="749670" y="370735"/>
              <a:ext cx="490406" cy="177473"/>
            </a:xfrm>
            <a:prstGeom prst="rect">
              <a:avLst/>
            </a:prstGeom>
            <a:noFill/>
            <a:ln w="9525">
              <a:noFill/>
              <a:miter lim="800000"/>
            </a:ln>
          </p:spPr>
        </p:pic>
        <p:pic>
          <p:nvPicPr>
            <p:cNvPr id="1030" name="图片 8"/>
            <p:cNvPicPr>
              <a:picLocks noChangeAspect="1"/>
            </p:cNvPicPr>
            <p:nvPr userDrawn="1">
              <p:custDataLst>
                <p:tags r:id="rId22"/>
              </p:custDataLst>
            </p:nvPr>
          </p:nvPicPr>
          <p:blipFill>
            <a:blip r:embed="rId25"/>
            <a:stretch>
              <a:fillRect/>
            </a:stretch>
          </p:blipFill>
          <p:spPr bwMode="auto">
            <a:xfrm>
              <a:off x="468128" y="558194"/>
              <a:ext cx="1135204" cy="153900"/>
            </a:xfrm>
            <a:prstGeom prst="rect">
              <a:avLst/>
            </a:prstGeom>
            <a:noFill/>
            <a:ln w="9525">
              <a:noFill/>
              <a:miter lim="800000"/>
            </a:ln>
          </p:spPr>
        </p:pic>
      </p:gr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81" r:id="rId16"/>
  </p:sldLayoutIdLst>
  <p:transition spd="med"/>
  <p:txStyles>
    <p:titleStyle>
      <a:lvl1pPr algn="ctr" rtl="0" eaLnBrk="0" fontAlgn="base" hangingPunct="0">
        <a:spcBef>
          <a:spcPct val="0"/>
        </a:spcBef>
        <a:spcAft>
          <a:spcPct val="0"/>
        </a:spcAft>
        <a:defRPr sz="4400">
          <a:solidFill>
            <a:schemeClr val="tx2"/>
          </a:solidFill>
          <a:latin typeface="Arial"/>
          <a:ea typeface="Arial"/>
          <a:cs typeface="Arial"/>
          <a:sym typeface="Arial" panose="020B0604020202020204" pitchFamily="34" charset="0"/>
        </a:defRPr>
      </a:lvl1pPr>
      <a:lvl2pPr algn="ctr" rtl="0" eaLnBrk="0" fontAlgn="base" hangingPunct="0">
        <a:spcBef>
          <a:spcPct val="0"/>
        </a:spcBef>
        <a:spcAft>
          <a:spcPct val="0"/>
        </a:spcAft>
        <a:defRPr sz="4400">
          <a:solidFill>
            <a:schemeClr val="tx2"/>
          </a:solidFill>
          <a:latin typeface="Arial"/>
          <a:ea typeface="Arial"/>
          <a:cs typeface="Arial"/>
          <a:sym typeface="Arial" panose="020B0604020202020204" pitchFamily="34" charset="0"/>
        </a:defRPr>
      </a:lvl2pPr>
      <a:lvl3pPr algn="ctr" rtl="0" eaLnBrk="0" fontAlgn="base" hangingPunct="0">
        <a:spcBef>
          <a:spcPct val="0"/>
        </a:spcBef>
        <a:spcAft>
          <a:spcPct val="0"/>
        </a:spcAft>
        <a:defRPr sz="4400">
          <a:solidFill>
            <a:schemeClr val="tx2"/>
          </a:solidFill>
          <a:latin typeface="Arial"/>
          <a:ea typeface="Arial"/>
          <a:cs typeface="Arial"/>
          <a:sym typeface="Arial" panose="020B0604020202020204" pitchFamily="34" charset="0"/>
        </a:defRPr>
      </a:lvl3pPr>
      <a:lvl4pPr algn="ctr" rtl="0" eaLnBrk="0" fontAlgn="base" hangingPunct="0">
        <a:spcBef>
          <a:spcPct val="0"/>
        </a:spcBef>
        <a:spcAft>
          <a:spcPct val="0"/>
        </a:spcAft>
        <a:defRPr sz="4400">
          <a:solidFill>
            <a:schemeClr val="tx2"/>
          </a:solidFill>
          <a:latin typeface="Arial"/>
          <a:ea typeface="Arial"/>
          <a:cs typeface="Arial"/>
          <a:sym typeface="Arial" panose="020B0604020202020204" pitchFamily="34" charset="0"/>
        </a:defRPr>
      </a:lvl4pPr>
      <a:lvl5pPr algn="ctr" rtl="0" eaLnBrk="0" fontAlgn="base" hangingPunct="0">
        <a:spcBef>
          <a:spcPct val="0"/>
        </a:spcBef>
        <a:spcAft>
          <a:spcPct val="0"/>
        </a:spcAft>
        <a:defRPr sz="4400">
          <a:solidFill>
            <a:schemeClr val="tx2"/>
          </a:solidFill>
          <a:latin typeface="Arial"/>
          <a:ea typeface="Arial"/>
          <a:cs typeface="Arial"/>
          <a:sym typeface="Arial" panose="020B0604020202020204" pitchFamily="34" charset="0"/>
        </a:defRPr>
      </a:lvl5pPr>
      <a:lvl6pPr indent="457200" algn="ctr">
        <a:defRPr sz="4400">
          <a:latin typeface="Arial"/>
          <a:ea typeface="Arial"/>
          <a:cs typeface="Arial"/>
          <a:sym typeface="Arial"/>
        </a:defRPr>
      </a:lvl6pPr>
      <a:lvl7pPr indent="914400" algn="ctr">
        <a:defRPr sz="4400">
          <a:latin typeface="Arial"/>
          <a:ea typeface="Arial"/>
          <a:cs typeface="Arial"/>
          <a:sym typeface="Arial"/>
        </a:defRPr>
      </a:lvl7pPr>
      <a:lvl8pPr indent="1371600" algn="ctr">
        <a:defRPr sz="4400">
          <a:latin typeface="Arial"/>
          <a:ea typeface="Arial"/>
          <a:cs typeface="Arial"/>
          <a:sym typeface="Arial"/>
        </a:defRPr>
      </a:lvl8pPr>
      <a:lvl9pPr indent="1828800" algn="ctr">
        <a:defRPr sz="4400">
          <a:latin typeface="Arial"/>
          <a:ea typeface="Arial"/>
          <a:cs typeface="Arial"/>
          <a:sym typeface="Arial"/>
        </a:defRPr>
      </a:lvl9pPr>
    </p:titleStyle>
    <p:bodyStyle>
      <a:lvl1pPr marL="342900" indent="-342900" algn="l" rtl="0" eaLnBrk="0" fontAlgn="base" hangingPunct="0">
        <a:spcBef>
          <a:spcPts val="700"/>
        </a:spcBef>
        <a:spcAft>
          <a:spcPct val="0"/>
        </a:spcAft>
        <a:buSzTx/>
        <a:buChar char="•"/>
        <a:defRPr sz="3200">
          <a:solidFill>
            <a:schemeClr val="tx1"/>
          </a:solidFill>
          <a:latin typeface="Arial"/>
          <a:ea typeface="Arial"/>
          <a:cs typeface="Arial"/>
          <a:sym typeface="Arial" panose="020B0604020202020204" pitchFamily="34" charset="0"/>
        </a:defRPr>
      </a:lvl1pPr>
      <a:lvl2pPr marL="782955" indent="-325755" algn="l" rtl="0" eaLnBrk="0" fontAlgn="base" hangingPunct="0">
        <a:spcBef>
          <a:spcPts val="700"/>
        </a:spcBef>
        <a:spcAft>
          <a:spcPct val="0"/>
        </a:spcAft>
        <a:buSzTx/>
        <a:buChar char="–"/>
        <a:defRPr sz="3200">
          <a:solidFill>
            <a:schemeClr val="tx1"/>
          </a:solidFill>
          <a:latin typeface="Arial"/>
          <a:ea typeface="Arial"/>
          <a:cs typeface="Arial"/>
          <a:sym typeface="Arial" panose="020B0604020202020204" pitchFamily="34" charset="0"/>
        </a:defRPr>
      </a:lvl2pPr>
      <a:lvl3pPr marL="1219200" indent="-304800" algn="l" rtl="0" eaLnBrk="0" fontAlgn="base" hangingPunct="0">
        <a:spcBef>
          <a:spcPts val="700"/>
        </a:spcBef>
        <a:spcAft>
          <a:spcPct val="0"/>
        </a:spcAft>
        <a:buSzTx/>
        <a:buChar char="•"/>
        <a:defRPr sz="3200">
          <a:solidFill>
            <a:schemeClr val="tx1"/>
          </a:solidFill>
          <a:latin typeface="Arial"/>
          <a:ea typeface="Arial"/>
          <a:cs typeface="Arial"/>
          <a:sym typeface="Arial" panose="020B0604020202020204" pitchFamily="34" charset="0"/>
        </a:defRPr>
      </a:lvl3pPr>
      <a:lvl4pPr marL="1736725" indent="-365125" algn="l" rtl="0" eaLnBrk="0" fontAlgn="base" hangingPunct="0">
        <a:spcBef>
          <a:spcPts val="700"/>
        </a:spcBef>
        <a:spcAft>
          <a:spcPct val="0"/>
        </a:spcAft>
        <a:buSzTx/>
        <a:buChar char="–"/>
        <a:defRPr sz="3200">
          <a:solidFill>
            <a:schemeClr val="tx1"/>
          </a:solidFill>
          <a:latin typeface="Arial"/>
          <a:ea typeface="Arial"/>
          <a:cs typeface="Arial"/>
          <a:sym typeface="Arial" panose="020B0604020202020204" pitchFamily="34" charset="0"/>
        </a:defRPr>
      </a:lvl4pPr>
      <a:lvl5pPr marL="2193925" indent="-365125" algn="l" rtl="0" eaLnBrk="0" fontAlgn="base" hangingPunct="0">
        <a:spcBef>
          <a:spcPts val="700"/>
        </a:spcBef>
        <a:spcAft>
          <a:spcPct val="0"/>
        </a:spcAft>
        <a:buSzTx/>
        <a:buChar char="»"/>
        <a:defRPr sz="3200">
          <a:solidFill>
            <a:schemeClr val="tx1"/>
          </a:solidFill>
          <a:latin typeface="Arial"/>
          <a:ea typeface="Arial"/>
          <a:cs typeface="Arial"/>
          <a:sym typeface="Arial" panose="020B0604020202020204" pitchFamily="34" charset="0"/>
        </a:defRPr>
      </a:lvl5pPr>
      <a:lvl6pPr marL="2692400" indent="-406400">
        <a:spcBef>
          <a:spcPts val="700"/>
        </a:spcBef>
        <a:buSzTx/>
        <a:buChar char="•"/>
        <a:defRPr sz="3200">
          <a:latin typeface="Arial"/>
          <a:ea typeface="Arial"/>
          <a:cs typeface="Arial"/>
          <a:sym typeface="Arial"/>
        </a:defRPr>
      </a:lvl6pPr>
      <a:lvl7pPr marL="3149600" indent="-406400">
        <a:spcBef>
          <a:spcPts val="700"/>
        </a:spcBef>
        <a:buSzTx/>
        <a:buChar char="•"/>
        <a:defRPr sz="3200">
          <a:latin typeface="Arial"/>
          <a:ea typeface="Arial"/>
          <a:cs typeface="Arial"/>
          <a:sym typeface="Arial"/>
        </a:defRPr>
      </a:lvl7pPr>
      <a:lvl8pPr marL="3606800" indent="-406400">
        <a:spcBef>
          <a:spcPts val="700"/>
        </a:spcBef>
        <a:buSzTx/>
        <a:buChar char="•"/>
        <a:defRPr sz="3200">
          <a:latin typeface="Arial"/>
          <a:ea typeface="Arial"/>
          <a:cs typeface="Arial"/>
          <a:sym typeface="Arial"/>
        </a:defRPr>
      </a:lvl8pPr>
      <a:lvl9pPr marL="4064000" indent="-406400">
        <a:spcBef>
          <a:spcPts val="700"/>
        </a:spcBef>
        <a:buSzTx/>
        <a:buChar char="•"/>
        <a:defRPr sz="3200">
          <a:latin typeface="Arial"/>
          <a:ea typeface="Arial"/>
          <a:cs typeface="Arial"/>
          <a:sym typeface="Arial"/>
        </a:defRPr>
      </a:lvl9pPr>
    </p:bodyStyle>
    <p:otherStyle>
      <a:lvl1pPr algn="r">
        <a:defRPr sz="1200">
          <a:solidFill>
            <a:schemeClr val="tx1"/>
          </a:solidFill>
          <a:latin typeface="+mn-lt"/>
          <a:ea typeface="+mn-ea"/>
          <a:cs typeface="+mn-cs"/>
          <a:sym typeface="Arial"/>
        </a:defRPr>
      </a:lvl1pPr>
      <a:lvl2pPr indent="457200" algn="r">
        <a:defRPr sz="1200">
          <a:solidFill>
            <a:schemeClr val="tx1"/>
          </a:solidFill>
          <a:latin typeface="+mn-lt"/>
          <a:ea typeface="+mn-ea"/>
          <a:cs typeface="+mn-cs"/>
          <a:sym typeface="Arial"/>
        </a:defRPr>
      </a:lvl2pPr>
      <a:lvl3pPr indent="914400" algn="r">
        <a:defRPr sz="1200">
          <a:solidFill>
            <a:schemeClr val="tx1"/>
          </a:solidFill>
          <a:latin typeface="+mn-lt"/>
          <a:ea typeface="+mn-ea"/>
          <a:cs typeface="+mn-cs"/>
          <a:sym typeface="Arial"/>
        </a:defRPr>
      </a:lvl3pPr>
      <a:lvl4pPr indent="1371600" algn="r">
        <a:defRPr sz="1200">
          <a:solidFill>
            <a:schemeClr val="tx1"/>
          </a:solidFill>
          <a:latin typeface="+mn-lt"/>
          <a:ea typeface="+mn-ea"/>
          <a:cs typeface="+mn-cs"/>
          <a:sym typeface="Arial"/>
        </a:defRPr>
      </a:lvl4pPr>
      <a:lvl5pPr indent="1828800" algn="r">
        <a:defRPr sz="1200">
          <a:solidFill>
            <a:schemeClr val="tx1"/>
          </a:solidFill>
          <a:latin typeface="+mn-lt"/>
          <a:ea typeface="+mn-ea"/>
          <a:cs typeface="+mn-cs"/>
          <a:sym typeface="Arial"/>
        </a:defRPr>
      </a:lvl5pPr>
      <a:lvl6pPr indent="2286000" algn="r">
        <a:defRPr sz="1200">
          <a:solidFill>
            <a:schemeClr val="tx1"/>
          </a:solidFill>
          <a:latin typeface="+mn-lt"/>
          <a:ea typeface="+mn-ea"/>
          <a:cs typeface="+mn-cs"/>
          <a:sym typeface="Arial"/>
        </a:defRPr>
      </a:lvl6pPr>
      <a:lvl7pPr indent="2743200" algn="r">
        <a:defRPr sz="1200">
          <a:solidFill>
            <a:schemeClr val="tx1"/>
          </a:solidFill>
          <a:latin typeface="+mn-lt"/>
          <a:ea typeface="+mn-ea"/>
          <a:cs typeface="+mn-cs"/>
          <a:sym typeface="Arial"/>
        </a:defRPr>
      </a:lvl7pPr>
      <a:lvl8pPr indent="3200400" algn="r">
        <a:defRPr sz="1200">
          <a:solidFill>
            <a:schemeClr val="tx1"/>
          </a:solidFill>
          <a:latin typeface="+mn-lt"/>
          <a:ea typeface="+mn-ea"/>
          <a:cs typeface="+mn-cs"/>
          <a:sym typeface="Arial"/>
        </a:defRPr>
      </a:lvl8pPr>
      <a:lvl9pPr indent="3657600" algn="r">
        <a:defRPr sz="1200">
          <a:solidFill>
            <a:schemeClr val="tx1"/>
          </a:solidFill>
          <a:latin typeface="+mn-lt"/>
          <a:ea typeface="+mn-ea"/>
          <a:cs typeface="+mn-cs"/>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dpi="0" rotWithShape="0">
          <a:blip r:embed="rId5">
            <a:alphaModFix amt="68000"/>
            <a:lum/>
          </a:blip>
          <a:stretch>
            <a:fillRect/>
          </a:stretch>
        </a:blip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Lst>
  <p:transition spd="slow" advTm="5000">
    <p:random/>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42000"/>
            <a:lum/>
          </a:blip>
          <a:stretch>
            <a:fillRect t="-6000" b="-6000"/>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600" y="274639"/>
            <a:ext cx="10972800" cy="1143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600">
                <a:solidFill>
                  <a:schemeClr val="tx1">
                    <a:tint val="75000"/>
                  </a:schemeClr>
                </a:solidFill>
              </a:defRPr>
            </a:lvl1pPr>
          </a:lstStyle>
          <a:p>
            <a:fld id="{E4FF98F9-FDA1-435C-8D30-C34CEE5C6F25}" type="datetimeFigureOut">
              <a:rPr lang="zh-CN" altLang="en-US" smtClean="0"/>
              <a:t>2021/7/2</a:t>
            </a:fld>
            <a:endParaRPr lang="zh-CN" altLang="en-US"/>
          </a:p>
        </p:txBody>
      </p:sp>
      <p:sp>
        <p:nvSpPr>
          <p:cNvPr id="5" name="页脚占位符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600">
                <a:solidFill>
                  <a:schemeClr val="tx1">
                    <a:tint val="75000"/>
                  </a:schemeClr>
                </a:solidFill>
              </a:defRPr>
            </a:lvl1pPr>
          </a:lstStyle>
          <a:p>
            <a:fld id="{032C95CF-6288-456A-8AE9-6E2A28F69462}" type="slidenum">
              <a:rPr lang="zh-CN" altLang="en-US" smtClean="0"/>
              <a:t>‹#›</a:t>
            </a:fld>
            <a:endParaRPr lang="zh-CN" altLang="en-US"/>
          </a:p>
        </p:txBody>
      </p:sp>
    </p:spTree>
    <p:extLst>
      <p:ext uri="{BB962C8B-B14F-4D97-AF65-F5344CB8AC3E}">
        <p14:creationId xmlns:p14="http://schemas.microsoft.com/office/powerpoint/2010/main" val="3794862379"/>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transition/>
  <p:txStyles>
    <p:titleStyle>
      <a:lvl1pPr algn="ctr" defTabSz="1219170" rtl="0" eaLnBrk="1" latinLnBrk="0" hangingPunct="1">
        <a:spcBef>
          <a:spcPct val="0"/>
        </a:spcBef>
        <a:buNone/>
        <a:defRPr sz="5867" kern="1200">
          <a:solidFill>
            <a:schemeClr val="tx1"/>
          </a:solidFill>
          <a:latin typeface="+mj-lt"/>
          <a:ea typeface="+mj-ea"/>
          <a:cs typeface="+mj-cs"/>
        </a:defRPr>
      </a:lvl1pPr>
    </p:titleStyle>
    <p:bodyStyle>
      <a:lvl1pPr marL="457189" indent="-457189" algn="l" defTabSz="1219170" rtl="0" eaLnBrk="1" latinLnBrk="0" hangingPunct="1">
        <a:spcBef>
          <a:spcPct val="20000"/>
        </a:spcBef>
        <a:buFont typeface="Arial" pitchFamily="34" charset="0"/>
        <a:buChar char="•"/>
        <a:defRPr sz="4267" kern="1200">
          <a:solidFill>
            <a:schemeClr val="tx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tx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tx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zh-CN"/>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3" Type="http://schemas.openxmlformats.org/officeDocument/2006/relationships/tags" Target="../tags/tag139.xml"/><Relationship Id="rId18" Type="http://schemas.openxmlformats.org/officeDocument/2006/relationships/tags" Target="../tags/tag144.xml"/><Relationship Id="rId26" Type="http://schemas.openxmlformats.org/officeDocument/2006/relationships/tags" Target="../tags/tag152.xml"/><Relationship Id="rId21" Type="http://schemas.openxmlformats.org/officeDocument/2006/relationships/tags" Target="../tags/tag147.xml"/><Relationship Id="rId34" Type="http://schemas.openxmlformats.org/officeDocument/2006/relationships/image" Target="../media/image14.jpeg"/><Relationship Id="rId7" Type="http://schemas.openxmlformats.org/officeDocument/2006/relationships/tags" Target="../tags/tag133.xml"/><Relationship Id="rId12" Type="http://schemas.openxmlformats.org/officeDocument/2006/relationships/tags" Target="../tags/tag138.xml"/><Relationship Id="rId17" Type="http://schemas.openxmlformats.org/officeDocument/2006/relationships/tags" Target="../tags/tag143.xml"/><Relationship Id="rId25" Type="http://schemas.openxmlformats.org/officeDocument/2006/relationships/tags" Target="../tags/tag151.xml"/><Relationship Id="rId33" Type="http://schemas.openxmlformats.org/officeDocument/2006/relationships/image" Target="../media/image13.jpeg"/><Relationship Id="rId38" Type="http://schemas.openxmlformats.org/officeDocument/2006/relationships/image" Target="../media/image18.png"/><Relationship Id="rId2" Type="http://schemas.openxmlformats.org/officeDocument/2006/relationships/tags" Target="../tags/tag128.xml"/><Relationship Id="rId16" Type="http://schemas.openxmlformats.org/officeDocument/2006/relationships/tags" Target="../tags/tag142.xml"/><Relationship Id="rId20" Type="http://schemas.openxmlformats.org/officeDocument/2006/relationships/tags" Target="../tags/tag146.xml"/><Relationship Id="rId29" Type="http://schemas.openxmlformats.org/officeDocument/2006/relationships/notesSlide" Target="../notesSlides/notesSlide1.xml"/><Relationship Id="rId1" Type="http://schemas.openxmlformats.org/officeDocument/2006/relationships/tags" Target="../tags/tag127.xml"/><Relationship Id="rId6" Type="http://schemas.openxmlformats.org/officeDocument/2006/relationships/tags" Target="../tags/tag132.xml"/><Relationship Id="rId11" Type="http://schemas.openxmlformats.org/officeDocument/2006/relationships/tags" Target="../tags/tag137.xml"/><Relationship Id="rId24" Type="http://schemas.openxmlformats.org/officeDocument/2006/relationships/tags" Target="../tags/tag150.xml"/><Relationship Id="rId32" Type="http://schemas.openxmlformats.org/officeDocument/2006/relationships/image" Target="../media/image12.png"/><Relationship Id="rId37" Type="http://schemas.openxmlformats.org/officeDocument/2006/relationships/image" Target="../media/image17.png"/><Relationship Id="rId5" Type="http://schemas.openxmlformats.org/officeDocument/2006/relationships/tags" Target="../tags/tag131.xml"/><Relationship Id="rId15" Type="http://schemas.openxmlformats.org/officeDocument/2006/relationships/tags" Target="../tags/tag141.xml"/><Relationship Id="rId23" Type="http://schemas.openxmlformats.org/officeDocument/2006/relationships/tags" Target="../tags/tag149.xml"/><Relationship Id="rId28" Type="http://schemas.openxmlformats.org/officeDocument/2006/relationships/slideLayout" Target="../slideLayouts/slideLayout28.xml"/><Relationship Id="rId36" Type="http://schemas.openxmlformats.org/officeDocument/2006/relationships/image" Target="../media/image16.jpeg"/><Relationship Id="rId10" Type="http://schemas.openxmlformats.org/officeDocument/2006/relationships/tags" Target="../tags/tag136.xml"/><Relationship Id="rId19" Type="http://schemas.openxmlformats.org/officeDocument/2006/relationships/tags" Target="../tags/tag145.xml"/><Relationship Id="rId31" Type="http://schemas.openxmlformats.org/officeDocument/2006/relationships/image" Target="../media/image11.png"/><Relationship Id="rId4" Type="http://schemas.openxmlformats.org/officeDocument/2006/relationships/tags" Target="../tags/tag130.xml"/><Relationship Id="rId9" Type="http://schemas.openxmlformats.org/officeDocument/2006/relationships/tags" Target="../tags/tag135.xml"/><Relationship Id="rId14" Type="http://schemas.openxmlformats.org/officeDocument/2006/relationships/tags" Target="../tags/tag140.xml"/><Relationship Id="rId22" Type="http://schemas.openxmlformats.org/officeDocument/2006/relationships/tags" Target="../tags/tag148.xml"/><Relationship Id="rId27" Type="http://schemas.openxmlformats.org/officeDocument/2006/relationships/tags" Target="../tags/tag153.xml"/><Relationship Id="rId30" Type="http://schemas.openxmlformats.org/officeDocument/2006/relationships/image" Target="../media/image10.jpeg"/><Relationship Id="rId35" Type="http://schemas.openxmlformats.org/officeDocument/2006/relationships/image" Target="../media/image15.jpeg"/><Relationship Id="rId8" Type="http://schemas.openxmlformats.org/officeDocument/2006/relationships/tags" Target="../tags/tag134.xml"/><Relationship Id="rId3" Type="http://schemas.openxmlformats.org/officeDocument/2006/relationships/tags" Target="../tags/tag129.xml"/></Relationships>
</file>

<file path=ppt/slides/_rels/slide10.xml.rels><?xml version="1.0" encoding="UTF-8" standalone="yes"?>
<Relationships xmlns="http://schemas.openxmlformats.org/package/2006/relationships"><Relationship Id="rId8" Type="http://schemas.openxmlformats.org/officeDocument/2006/relationships/tags" Target="../tags/tag332.xml"/><Relationship Id="rId13" Type="http://schemas.openxmlformats.org/officeDocument/2006/relationships/tags" Target="../tags/tag337.xml"/><Relationship Id="rId18" Type="http://schemas.openxmlformats.org/officeDocument/2006/relationships/tags" Target="../tags/tag342.xml"/><Relationship Id="rId3" Type="http://schemas.openxmlformats.org/officeDocument/2006/relationships/tags" Target="../tags/tag327.xml"/><Relationship Id="rId21" Type="http://schemas.openxmlformats.org/officeDocument/2006/relationships/slideLayout" Target="../slideLayouts/slideLayout19.xml"/><Relationship Id="rId7" Type="http://schemas.openxmlformats.org/officeDocument/2006/relationships/tags" Target="../tags/tag331.xml"/><Relationship Id="rId12" Type="http://schemas.openxmlformats.org/officeDocument/2006/relationships/tags" Target="../tags/tag336.xml"/><Relationship Id="rId17" Type="http://schemas.openxmlformats.org/officeDocument/2006/relationships/tags" Target="../tags/tag341.xml"/><Relationship Id="rId2" Type="http://schemas.openxmlformats.org/officeDocument/2006/relationships/tags" Target="../tags/tag326.xml"/><Relationship Id="rId16" Type="http://schemas.openxmlformats.org/officeDocument/2006/relationships/tags" Target="../tags/tag340.xml"/><Relationship Id="rId20" Type="http://schemas.openxmlformats.org/officeDocument/2006/relationships/tags" Target="../tags/tag344.xml"/><Relationship Id="rId1" Type="http://schemas.openxmlformats.org/officeDocument/2006/relationships/tags" Target="../tags/tag325.xml"/><Relationship Id="rId6" Type="http://schemas.openxmlformats.org/officeDocument/2006/relationships/tags" Target="../tags/tag330.xml"/><Relationship Id="rId11" Type="http://schemas.openxmlformats.org/officeDocument/2006/relationships/tags" Target="../tags/tag335.xml"/><Relationship Id="rId24" Type="http://schemas.openxmlformats.org/officeDocument/2006/relationships/image" Target="../media/image30.png"/><Relationship Id="rId5" Type="http://schemas.openxmlformats.org/officeDocument/2006/relationships/tags" Target="../tags/tag329.xml"/><Relationship Id="rId15" Type="http://schemas.openxmlformats.org/officeDocument/2006/relationships/tags" Target="../tags/tag339.xml"/><Relationship Id="rId23" Type="http://schemas.openxmlformats.org/officeDocument/2006/relationships/image" Target="../media/image25.png"/><Relationship Id="rId10" Type="http://schemas.openxmlformats.org/officeDocument/2006/relationships/tags" Target="../tags/tag334.xml"/><Relationship Id="rId19" Type="http://schemas.openxmlformats.org/officeDocument/2006/relationships/tags" Target="../tags/tag343.xml"/><Relationship Id="rId4" Type="http://schemas.openxmlformats.org/officeDocument/2006/relationships/tags" Target="../tags/tag328.xml"/><Relationship Id="rId9" Type="http://schemas.openxmlformats.org/officeDocument/2006/relationships/tags" Target="../tags/tag333.xml"/><Relationship Id="rId14" Type="http://schemas.openxmlformats.org/officeDocument/2006/relationships/tags" Target="../tags/tag338.xml"/><Relationship Id="rId22" Type="http://schemas.openxmlformats.org/officeDocument/2006/relationships/image" Target="../media/image24.png"/></Relationships>
</file>

<file path=ppt/slides/_rels/slide11.xml.rels><?xml version="1.0" encoding="UTF-8" standalone="yes"?>
<Relationships xmlns="http://schemas.openxmlformats.org/package/2006/relationships"><Relationship Id="rId13" Type="http://schemas.openxmlformats.org/officeDocument/2006/relationships/tags" Target="../tags/tag357.xml"/><Relationship Id="rId18" Type="http://schemas.openxmlformats.org/officeDocument/2006/relationships/tags" Target="../tags/tag362.xml"/><Relationship Id="rId26" Type="http://schemas.openxmlformats.org/officeDocument/2006/relationships/tags" Target="../tags/tag370.xml"/><Relationship Id="rId21" Type="http://schemas.openxmlformats.org/officeDocument/2006/relationships/tags" Target="../tags/tag365.xml"/><Relationship Id="rId34" Type="http://schemas.openxmlformats.org/officeDocument/2006/relationships/image" Target="../media/image25.png"/><Relationship Id="rId7" Type="http://schemas.openxmlformats.org/officeDocument/2006/relationships/tags" Target="../tags/tag351.xml"/><Relationship Id="rId12" Type="http://schemas.openxmlformats.org/officeDocument/2006/relationships/tags" Target="../tags/tag356.xml"/><Relationship Id="rId17" Type="http://schemas.openxmlformats.org/officeDocument/2006/relationships/tags" Target="../tags/tag361.xml"/><Relationship Id="rId25" Type="http://schemas.openxmlformats.org/officeDocument/2006/relationships/tags" Target="../tags/tag369.xml"/><Relationship Id="rId33" Type="http://schemas.openxmlformats.org/officeDocument/2006/relationships/image" Target="../media/image24.png"/><Relationship Id="rId38" Type="http://schemas.openxmlformats.org/officeDocument/2006/relationships/image" Target="../media/image34.jpeg"/><Relationship Id="rId2" Type="http://schemas.openxmlformats.org/officeDocument/2006/relationships/tags" Target="../tags/tag346.xml"/><Relationship Id="rId16" Type="http://schemas.openxmlformats.org/officeDocument/2006/relationships/tags" Target="../tags/tag360.xml"/><Relationship Id="rId20" Type="http://schemas.openxmlformats.org/officeDocument/2006/relationships/tags" Target="../tags/tag364.xml"/><Relationship Id="rId29" Type="http://schemas.openxmlformats.org/officeDocument/2006/relationships/tags" Target="../tags/tag373.xml"/><Relationship Id="rId1" Type="http://schemas.openxmlformats.org/officeDocument/2006/relationships/tags" Target="../tags/tag345.xml"/><Relationship Id="rId6" Type="http://schemas.openxmlformats.org/officeDocument/2006/relationships/tags" Target="../tags/tag350.xml"/><Relationship Id="rId11" Type="http://schemas.openxmlformats.org/officeDocument/2006/relationships/tags" Target="../tags/tag355.xml"/><Relationship Id="rId24" Type="http://schemas.openxmlformats.org/officeDocument/2006/relationships/tags" Target="../tags/tag368.xml"/><Relationship Id="rId32" Type="http://schemas.openxmlformats.org/officeDocument/2006/relationships/slideLayout" Target="../slideLayouts/slideLayout19.xml"/><Relationship Id="rId37" Type="http://schemas.openxmlformats.org/officeDocument/2006/relationships/image" Target="../media/image33.jpeg"/><Relationship Id="rId5" Type="http://schemas.openxmlformats.org/officeDocument/2006/relationships/tags" Target="../tags/tag349.xml"/><Relationship Id="rId15" Type="http://schemas.openxmlformats.org/officeDocument/2006/relationships/tags" Target="../tags/tag359.xml"/><Relationship Id="rId23" Type="http://schemas.openxmlformats.org/officeDocument/2006/relationships/tags" Target="../tags/tag367.xml"/><Relationship Id="rId28" Type="http://schemas.openxmlformats.org/officeDocument/2006/relationships/tags" Target="../tags/tag372.xml"/><Relationship Id="rId36" Type="http://schemas.openxmlformats.org/officeDocument/2006/relationships/image" Target="../media/image32.jpeg"/><Relationship Id="rId10" Type="http://schemas.openxmlformats.org/officeDocument/2006/relationships/tags" Target="../tags/tag354.xml"/><Relationship Id="rId19" Type="http://schemas.openxmlformats.org/officeDocument/2006/relationships/tags" Target="../tags/tag363.xml"/><Relationship Id="rId31" Type="http://schemas.openxmlformats.org/officeDocument/2006/relationships/tags" Target="../tags/tag375.xml"/><Relationship Id="rId4" Type="http://schemas.openxmlformats.org/officeDocument/2006/relationships/tags" Target="../tags/tag348.xml"/><Relationship Id="rId9" Type="http://schemas.openxmlformats.org/officeDocument/2006/relationships/tags" Target="../tags/tag353.xml"/><Relationship Id="rId14" Type="http://schemas.openxmlformats.org/officeDocument/2006/relationships/tags" Target="../tags/tag358.xml"/><Relationship Id="rId22" Type="http://schemas.openxmlformats.org/officeDocument/2006/relationships/tags" Target="../tags/tag366.xml"/><Relationship Id="rId27" Type="http://schemas.openxmlformats.org/officeDocument/2006/relationships/tags" Target="../tags/tag371.xml"/><Relationship Id="rId30" Type="http://schemas.openxmlformats.org/officeDocument/2006/relationships/tags" Target="../tags/tag374.xml"/><Relationship Id="rId35" Type="http://schemas.openxmlformats.org/officeDocument/2006/relationships/image" Target="../media/image31.jpeg"/><Relationship Id="rId8" Type="http://schemas.openxmlformats.org/officeDocument/2006/relationships/tags" Target="../tags/tag352.xml"/><Relationship Id="rId3" Type="http://schemas.openxmlformats.org/officeDocument/2006/relationships/tags" Target="../tags/tag347.xml"/></Relationships>
</file>

<file path=ppt/slides/_rels/slide12.xml.rels><?xml version="1.0" encoding="UTF-8" standalone="yes"?>
<Relationships xmlns="http://schemas.openxmlformats.org/package/2006/relationships"><Relationship Id="rId8" Type="http://schemas.openxmlformats.org/officeDocument/2006/relationships/tags" Target="../tags/tag383.xml"/><Relationship Id="rId13" Type="http://schemas.openxmlformats.org/officeDocument/2006/relationships/tags" Target="../tags/tag388.xml"/><Relationship Id="rId18" Type="http://schemas.openxmlformats.org/officeDocument/2006/relationships/image" Target="../media/image24.png"/><Relationship Id="rId3" Type="http://schemas.openxmlformats.org/officeDocument/2006/relationships/tags" Target="../tags/tag378.xml"/><Relationship Id="rId7" Type="http://schemas.openxmlformats.org/officeDocument/2006/relationships/tags" Target="../tags/tag382.xml"/><Relationship Id="rId12" Type="http://schemas.openxmlformats.org/officeDocument/2006/relationships/tags" Target="../tags/tag387.xml"/><Relationship Id="rId17" Type="http://schemas.openxmlformats.org/officeDocument/2006/relationships/slideLayout" Target="../slideLayouts/slideLayout14.xml"/><Relationship Id="rId2" Type="http://schemas.openxmlformats.org/officeDocument/2006/relationships/tags" Target="../tags/tag377.xml"/><Relationship Id="rId16" Type="http://schemas.openxmlformats.org/officeDocument/2006/relationships/tags" Target="../tags/tag391.xml"/><Relationship Id="rId1" Type="http://schemas.openxmlformats.org/officeDocument/2006/relationships/tags" Target="../tags/tag376.xml"/><Relationship Id="rId6" Type="http://schemas.openxmlformats.org/officeDocument/2006/relationships/tags" Target="../tags/tag381.xml"/><Relationship Id="rId11" Type="http://schemas.openxmlformats.org/officeDocument/2006/relationships/tags" Target="../tags/tag386.xml"/><Relationship Id="rId5" Type="http://schemas.openxmlformats.org/officeDocument/2006/relationships/tags" Target="../tags/tag380.xml"/><Relationship Id="rId15" Type="http://schemas.openxmlformats.org/officeDocument/2006/relationships/tags" Target="../tags/tag390.xml"/><Relationship Id="rId10" Type="http://schemas.openxmlformats.org/officeDocument/2006/relationships/tags" Target="../tags/tag385.xml"/><Relationship Id="rId19" Type="http://schemas.openxmlformats.org/officeDocument/2006/relationships/image" Target="../media/image25.png"/><Relationship Id="rId4" Type="http://schemas.openxmlformats.org/officeDocument/2006/relationships/tags" Target="../tags/tag379.xml"/><Relationship Id="rId9" Type="http://schemas.openxmlformats.org/officeDocument/2006/relationships/tags" Target="../tags/tag384.xml"/><Relationship Id="rId14" Type="http://schemas.openxmlformats.org/officeDocument/2006/relationships/tags" Target="../tags/tag389.xml"/></Relationships>
</file>

<file path=ppt/slides/_rels/slide13.xml.rels><?xml version="1.0" encoding="UTF-8" standalone="yes"?>
<Relationships xmlns="http://schemas.openxmlformats.org/package/2006/relationships"><Relationship Id="rId8" Type="http://schemas.openxmlformats.org/officeDocument/2006/relationships/tags" Target="../tags/tag399.xml"/><Relationship Id="rId13" Type="http://schemas.openxmlformats.org/officeDocument/2006/relationships/tags" Target="../tags/tag404.xml"/><Relationship Id="rId18" Type="http://schemas.openxmlformats.org/officeDocument/2006/relationships/tags" Target="../tags/tag409.xml"/><Relationship Id="rId26" Type="http://schemas.openxmlformats.org/officeDocument/2006/relationships/image" Target="../media/image25.png"/><Relationship Id="rId3" Type="http://schemas.openxmlformats.org/officeDocument/2006/relationships/tags" Target="../tags/tag394.xml"/><Relationship Id="rId21" Type="http://schemas.openxmlformats.org/officeDocument/2006/relationships/tags" Target="../tags/tag412.xml"/><Relationship Id="rId7" Type="http://schemas.openxmlformats.org/officeDocument/2006/relationships/tags" Target="../tags/tag398.xml"/><Relationship Id="rId12" Type="http://schemas.openxmlformats.org/officeDocument/2006/relationships/tags" Target="../tags/tag403.xml"/><Relationship Id="rId17" Type="http://schemas.openxmlformats.org/officeDocument/2006/relationships/tags" Target="../tags/tag408.xml"/><Relationship Id="rId25" Type="http://schemas.openxmlformats.org/officeDocument/2006/relationships/image" Target="../media/image24.png"/><Relationship Id="rId2" Type="http://schemas.openxmlformats.org/officeDocument/2006/relationships/tags" Target="../tags/tag393.xml"/><Relationship Id="rId16" Type="http://schemas.openxmlformats.org/officeDocument/2006/relationships/tags" Target="../tags/tag407.xml"/><Relationship Id="rId20" Type="http://schemas.openxmlformats.org/officeDocument/2006/relationships/tags" Target="../tags/tag411.xml"/><Relationship Id="rId1" Type="http://schemas.openxmlformats.org/officeDocument/2006/relationships/tags" Target="../tags/tag392.xml"/><Relationship Id="rId6" Type="http://schemas.openxmlformats.org/officeDocument/2006/relationships/tags" Target="../tags/tag397.xml"/><Relationship Id="rId11" Type="http://schemas.openxmlformats.org/officeDocument/2006/relationships/tags" Target="../tags/tag402.xml"/><Relationship Id="rId24" Type="http://schemas.openxmlformats.org/officeDocument/2006/relationships/slideLayout" Target="../slideLayouts/slideLayout19.xml"/><Relationship Id="rId5" Type="http://schemas.openxmlformats.org/officeDocument/2006/relationships/tags" Target="../tags/tag396.xml"/><Relationship Id="rId15" Type="http://schemas.openxmlformats.org/officeDocument/2006/relationships/tags" Target="../tags/tag406.xml"/><Relationship Id="rId23" Type="http://schemas.openxmlformats.org/officeDocument/2006/relationships/tags" Target="../tags/tag414.xml"/><Relationship Id="rId10" Type="http://schemas.openxmlformats.org/officeDocument/2006/relationships/tags" Target="../tags/tag401.xml"/><Relationship Id="rId19" Type="http://schemas.openxmlformats.org/officeDocument/2006/relationships/tags" Target="../tags/tag410.xml"/><Relationship Id="rId4" Type="http://schemas.openxmlformats.org/officeDocument/2006/relationships/tags" Target="../tags/tag395.xml"/><Relationship Id="rId9" Type="http://schemas.openxmlformats.org/officeDocument/2006/relationships/tags" Target="../tags/tag400.xml"/><Relationship Id="rId14" Type="http://schemas.openxmlformats.org/officeDocument/2006/relationships/tags" Target="../tags/tag405.xml"/><Relationship Id="rId22" Type="http://schemas.openxmlformats.org/officeDocument/2006/relationships/tags" Target="../tags/tag413.xml"/><Relationship Id="rId27" Type="http://schemas.openxmlformats.org/officeDocument/2006/relationships/image" Target="../media/image35.jpeg"/></Relationships>
</file>

<file path=ppt/slides/_rels/slide1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13" Type="http://schemas.openxmlformats.org/officeDocument/2006/relationships/tags" Target="../tags/tag427.xml"/><Relationship Id="rId18" Type="http://schemas.openxmlformats.org/officeDocument/2006/relationships/tags" Target="../tags/tag432.xml"/><Relationship Id="rId26" Type="http://schemas.openxmlformats.org/officeDocument/2006/relationships/tags" Target="../tags/tag440.xml"/><Relationship Id="rId39" Type="http://schemas.openxmlformats.org/officeDocument/2006/relationships/tags" Target="../tags/tag453.xml"/><Relationship Id="rId21" Type="http://schemas.openxmlformats.org/officeDocument/2006/relationships/tags" Target="../tags/tag435.xml"/><Relationship Id="rId34" Type="http://schemas.openxmlformats.org/officeDocument/2006/relationships/tags" Target="../tags/tag448.xml"/><Relationship Id="rId42" Type="http://schemas.openxmlformats.org/officeDocument/2006/relationships/image" Target="../media/image24.png"/><Relationship Id="rId7" Type="http://schemas.openxmlformats.org/officeDocument/2006/relationships/tags" Target="../tags/tag421.xml"/><Relationship Id="rId2" Type="http://schemas.openxmlformats.org/officeDocument/2006/relationships/tags" Target="../tags/tag416.xml"/><Relationship Id="rId16" Type="http://schemas.openxmlformats.org/officeDocument/2006/relationships/tags" Target="../tags/tag430.xml"/><Relationship Id="rId29" Type="http://schemas.openxmlformats.org/officeDocument/2006/relationships/tags" Target="../tags/tag443.xml"/><Relationship Id="rId1" Type="http://schemas.openxmlformats.org/officeDocument/2006/relationships/tags" Target="../tags/tag415.xml"/><Relationship Id="rId6" Type="http://schemas.openxmlformats.org/officeDocument/2006/relationships/tags" Target="../tags/tag420.xml"/><Relationship Id="rId11" Type="http://schemas.openxmlformats.org/officeDocument/2006/relationships/tags" Target="../tags/tag425.xml"/><Relationship Id="rId24" Type="http://schemas.openxmlformats.org/officeDocument/2006/relationships/tags" Target="../tags/tag438.xml"/><Relationship Id="rId32" Type="http://schemas.openxmlformats.org/officeDocument/2006/relationships/tags" Target="../tags/tag446.xml"/><Relationship Id="rId37" Type="http://schemas.openxmlformats.org/officeDocument/2006/relationships/tags" Target="../tags/tag451.xml"/><Relationship Id="rId40" Type="http://schemas.openxmlformats.org/officeDocument/2006/relationships/tags" Target="../tags/tag454.xml"/><Relationship Id="rId45" Type="http://schemas.openxmlformats.org/officeDocument/2006/relationships/image" Target="../media/image38.jpeg"/><Relationship Id="rId5" Type="http://schemas.openxmlformats.org/officeDocument/2006/relationships/tags" Target="../tags/tag419.xml"/><Relationship Id="rId15" Type="http://schemas.openxmlformats.org/officeDocument/2006/relationships/tags" Target="../tags/tag429.xml"/><Relationship Id="rId23" Type="http://schemas.openxmlformats.org/officeDocument/2006/relationships/tags" Target="../tags/tag437.xml"/><Relationship Id="rId28" Type="http://schemas.openxmlformats.org/officeDocument/2006/relationships/tags" Target="../tags/tag442.xml"/><Relationship Id="rId36" Type="http://schemas.openxmlformats.org/officeDocument/2006/relationships/tags" Target="../tags/tag450.xml"/><Relationship Id="rId10" Type="http://schemas.openxmlformats.org/officeDocument/2006/relationships/tags" Target="../tags/tag424.xml"/><Relationship Id="rId19" Type="http://schemas.openxmlformats.org/officeDocument/2006/relationships/tags" Target="../tags/tag433.xml"/><Relationship Id="rId31" Type="http://schemas.openxmlformats.org/officeDocument/2006/relationships/tags" Target="../tags/tag445.xml"/><Relationship Id="rId44" Type="http://schemas.openxmlformats.org/officeDocument/2006/relationships/image" Target="../media/image37.png"/><Relationship Id="rId4" Type="http://schemas.openxmlformats.org/officeDocument/2006/relationships/tags" Target="../tags/tag418.xml"/><Relationship Id="rId9" Type="http://schemas.openxmlformats.org/officeDocument/2006/relationships/tags" Target="../tags/tag423.xml"/><Relationship Id="rId14" Type="http://schemas.openxmlformats.org/officeDocument/2006/relationships/tags" Target="../tags/tag428.xml"/><Relationship Id="rId22" Type="http://schemas.openxmlformats.org/officeDocument/2006/relationships/tags" Target="../tags/tag436.xml"/><Relationship Id="rId27" Type="http://schemas.openxmlformats.org/officeDocument/2006/relationships/tags" Target="../tags/tag441.xml"/><Relationship Id="rId30" Type="http://schemas.openxmlformats.org/officeDocument/2006/relationships/tags" Target="../tags/tag444.xml"/><Relationship Id="rId35" Type="http://schemas.openxmlformats.org/officeDocument/2006/relationships/tags" Target="../tags/tag449.xml"/><Relationship Id="rId43" Type="http://schemas.openxmlformats.org/officeDocument/2006/relationships/image" Target="../media/image25.png"/><Relationship Id="rId8" Type="http://schemas.openxmlformats.org/officeDocument/2006/relationships/tags" Target="../tags/tag422.xml"/><Relationship Id="rId3" Type="http://schemas.openxmlformats.org/officeDocument/2006/relationships/tags" Target="../tags/tag417.xml"/><Relationship Id="rId12" Type="http://schemas.openxmlformats.org/officeDocument/2006/relationships/tags" Target="../tags/tag426.xml"/><Relationship Id="rId17" Type="http://schemas.openxmlformats.org/officeDocument/2006/relationships/tags" Target="../tags/tag431.xml"/><Relationship Id="rId25" Type="http://schemas.openxmlformats.org/officeDocument/2006/relationships/tags" Target="../tags/tag439.xml"/><Relationship Id="rId33" Type="http://schemas.openxmlformats.org/officeDocument/2006/relationships/tags" Target="../tags/tag447.xml"/><Relationship Id="rId38" Type="http://schemas.openxmlformats.org/officeDocument/2006/relationships/tags" Target="../tags/tag452.xml"/><Relationship Id="rId46" Type="http://schemas.openxmlformats.org/officeDocument/2006/relationships/image" Target="../media/image39.jpeg"/><Relationship Id="rId20" Type="http://schemas.openxmlformats.org/officeDocument/2006/relationships/tags" Target="../tags/tag434.xml"/><Relationship Id="rId4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8" Type="http://schemas.openxmlformats.org/officeDocument/2006/relationships/tags" Target="../tags/tag462.xml"/><Relationship Id="rId13" Type="http://schemas.openxmlformats.org/officeDocument/2006/relationships/tags" Target="../tags/tag467.xml"/><Relationship Id="rId18" Type="http://schemas.openxmlformats.org/officeDocument/2006/relationships/slideLayout" Target="../slideLayouts/slideLayout19.xml"/><Relationship Id="rId3" Type="http://schemas.openxmlformats.org/officeDocument/2006/relationships/tags" Target="../tags/tag457.xml"/><Relationship Id="rId21" Type="http://schemas.openxmlformats.org/officeDocument/2006/relationships/image" Target="../media/image40.jpeg"/><Relationship Id="rId7" Type="http://schemas.openxmlformats.org/officeDocument/2006/relationships/tags" Target="../tags/tag461.xml"/><Relationship Id="rId12" Type="http://schemas.openxmlformats.org/officeDocument/2006/relationships/tags" Target="../tags/tag466.xml"/><Relationship Id="rId17" Type="http://schemas.openxmlformats.org/officeDocument/2006/relationships/tags" Target="../tags/tag471.xml"/><Relationship Id="rId2" Type="http://schemas.openxmlformats.org/officeDocument/2006/relationships/tags" Target="../tags/tag456.xml"/><Relationship Id="rId16" Type="http://schemas.openxmlformats.org/officeDocument/2006/relationships/tags" Target="../tags/tag470.xml"/><Relationship Id="rId20" Type="http://schemas.openxmlformats.org/officeDocument/2006/relationships/image" Target="../media/image25.png"/><Relationship Id="rId1" Type="http://schemas.openxmlformats.org/officeDocument/2006/relationships/tags" Target="../tags/tag455.xml"/><Relationship Id="rId6" Type="http://schemas.openxmlformats.org/officeDocument/2006/relationships/tags" Target="../tags/tag460.xml"/><Relationship Id="rId11" Type="http://schemas.openxmlformats.org/officeDocument/2006/relationships/tags" Target="../tags/tag465.xml"/><Relationship Id="rId5" Type="http://schemas.openxmlformats.org/officeDocument/2006/relationships/tags" Target="../tags/tag459.xml"/><Relationship Id="rId15" Type="http://schemas.openxmlformats.org/officeDocument/2006/relationships/tags" Target="../tags/tag469.xml"/><Relationship Id="rId10" Type="http://schemas.openxmlformats.org/officeDocument/2006/relationships/tags" Target="../tags/tag464.xml"/><Relationship Id="rId19" Type="http://schemas.openxmlformats.org/officeDocument/2006/relationships/image" Target="../media/image24.png"/><Relationship Id="rId4" Type="http://schemas.openxmlformats.org/officeDocument/2006/relationships/tags" Target="../tags/tag458.xml"/><Relationship Id="rId9" Type="http://schemas.openxmlformats.org/officeDocument/2006/relationships/tags" Target="../tags/tag463.xml"/><Relationship Id="rId14" Type="http://schemas.openxmlformats.org/officeDocument/2006/relationships/tags" Target="../tags/tag468.xml"/><Relationship Id="rId22" Type="http://schemas.openxmlformats.org/officeDocument/2006/relationships/image" Target="../media/image41.jpeg"/></Relationships>
</file>

<file path=ppt/slides/_rels/slide17.xml.rels><?xml version="1.0" encoding="UTF-8" standalone="yes"?>
<Relationships xmlns="http://schemas.openxmlformats.org/package/2006/relationships"><Relationship Id="rId13" Type="http://schemas.openxmlformats.org/officeDocument/2006/relationships/tags" Target="../tags/tag484.xml"/><Relationship Id="rId18" Type="http://schemas.openxmlformats.org/officeDocument/2006/relationships/tags" Target="../tags/tag489.xml"/><Relationship Id="rId26" Type="http://schemas.openxmlformats.org/officeDocument/2006/relationships/tags" Target="../tags/tag497.xml"/><Relationship Id="rId39" Type="http://schemas.openxmlformats.org/officeDocument/2006/relationships/tags" Target="../tags/tag510.xml"/><Relationship Id="rId21" Type="http://schemas.openxmlformats.org/officeDocument/2006/relationships/tags" Target="../tags/tag492.xml"/><Relationship Id="rId34" Type="http://schemas.openxmlformats.org/officeDocument/2006/relationships/tags" Target="../tags/tag505.xml"/><Relationship Id="rId42" Type="http://schemas.openxmlformats.org/officeDocument/2006/relationships/tags" Target="../tags/tag513.xml"/><Relationship Id="rId47" Type="http://schemas.openxmlformats.org/officeDocument/2006/relationships/image" Target="../media/image26.png"/><Relationship Id="rId50" Type="http://schemas.openxmlformats.org/officeDocument/2006/relationships/image" Target="../media/image42.jpeg"/><Relationship Id="rId55" Type="http://schemas.openxmlformats.org/officeDocument/2006/relationships/image" Target="../media/image46.jpeg"/><Relationship Id="rId7" Type="http://schemas.openxmlformats.org/officeDocument/2006/relationships/tags" Target="../tags/tag478.xml"/><Relationship Id="rId2" Type="http://schemas.openxmlformats.org/officeDocument/2006/relationships/tags" Target="../tags/tag473.xml"/><Relationship Id="rId16" Type="http://schemas.openxmlformats.org/officeDocument/2006/relationships/tags" Target="../tags/tag487.xml"/><Relationship Id="rId29" Type="http://schemas.openxmlformats.org/officeDocument/2006/relationships/tags" Target="../tags/tag500.xml"/><Relationship Id="rId11" Type="http://schemas.openxmlformats.org/officeDocument/2006/relationships/tags" Target="../tags/tag482.xml"/><Relationship Id="rId24" Type="http://schemas.openxmlformats.org/officeDocument/2006/relationships/tags" Target="../tags/tag495.xml"/><Relationship Id="rId32" Type="http://schemas.openxmlformats.org/officeDocument/2006/relationships/tags" Target="../tags/tag503.xml"/><Relationship Id="rId37" Type="http://schemas.openxmlformats.org/officeDocument/2006/relationships/tags" Target="../tags/tag508.xml"/><Relationship Id="rId40" Type="http://schemas.openxmlformats.org/officeDocument/2006/relationships/tags" Target="../tags/tag511.xml"/><Relationship Id="rId45" Type="http://schemas.openxmlformats.org/officeDocument/2006/relationships/tags" Target="../tags/tag516.xml"/><Relationship Id="rId53" Type="http://schemas.openxmlformats.org/officeDocument/2006/relationships/image" Target="../media/image44.png"/><Relationship Id="rId5" Type="http://schemas.openxmlformats.org/officeDocument/2006/relationships/tags" Target="../tags/tag476.xml"/><Relationship Id="rId10" Type="http://schemas.openxmlformats.org/officeDocument/2006/relationships/tags" Target="../tags/tag481.xml"/><Relationship Id="rId19" Type="http://schemas.openxmlformats.org/officeDocument/2006/relationships/tags" Target="../tags/tag490.xml"/><Relationship Id="rId31" Type="http://schemas.openxmlformats.org/officeDocument/2006/relationships/tags" Target="../tags/tag502.xml"/><Relationship Id="rId44" Type="http://schemas.openxmlformats.org/officeDocument/2006/relationships/tags" Target="../tags/tag515.xml"/><Relationship Id="rId52" Type="http://schemas.openxmlformats.org/officeDocument/2006/relationships/image" Target="../media/image43.jpeg"/><Relationship Id="rId4" Type="http://schemas.openxmlformats.org/officeDocument/2006/relationships/tags" Target="../tags/tag475.xml"/><Relationship Id="rId9" Type="http://schemas.openxmlformats.org/officeDocument/2006/relationships/tags" Target="../tags/tag480.xml"/><Relationship Id="rId14" Type="http://schemas.openxmlformats.org/officeDocument/2006/relationships/tags" Target="../tags/tag485.xml"/><Relationship Id="rId22" Type="http://schemas.openxmlformats.org/officeDocument/2006/relationships/tags" Target="../tags/tag493.xml"/><Relationship Id="rId27" Type="http://schemas.openxmlformats.org/officeDocument/2006/relationships/tags" Target="../tags/tag498.xml"/><Relationship Id="rId30" Type="http://schemas.openxmlformats.org/officeDocument/2006/relationships/tags" Target="../tags/tag501.xml"/><Relationship Id="rId35" Type="http://schemas.openxmlformats.org/officeDocument/2006/relationships/tags" Target="../tags/tag506.xml"/><Relationship Id="rId43" Type="http://schemas.openxmlformats.org/officeDocument/2006/relationships/tags" Target="../tags/tag514.xml"/><Relationship Id="rId48" Type="http://schemas.openxmlformats.org/officeDocument/2006/relationships/image" Target="../media/image24.png"/><Relationship Id="rId56" Type="http://schemas.openxmlformats.org/officeDocument/2006/relationships/image" Target="../media/image47.png"/><Relationship Id="rId8" Type="http://schemas.openxmlformats.org/officeDocument/2006/relationships/tags" Target="../tags/tag479.xml"/><Relationship Id="rId51" Type="http://schemas.openxmlformats.org/officeDocument/2006/relationships/slide" Target="slide18.xml"/><Relationship Id="rId3" Type="http://schemas.openxmlformats.org/officeDocument/2006/relationships/tags" Target="../tags/tag474.xml"/><Relationship Id="rId12" Type="http://schemas.openxmlformats.org/officeDocument/2006/relationships/tags" Target="../tags/tag483.xml"/><Relationship Id="rId17" Type="http://schemas.openxmlformats.org/officeDocument/2006/relationships/tags" Target="../tags/tag488.xml"/><Relationship Id="rId25" Type="http://schemas.openxmlformats.org/officeDocument/2006/relationships/tags" Target="../tags/tag496.xml"/><Relationship Id="rId33" Type="http://schemas.openxmlformats.org/officeDocument/2006/relationships/tags" Target="../tags/tag504.xml"/><Relationship Id="rId38" Type="http://schemas.openxmlformats.org/officeDocument/2006/relationships/tags" Target="../tags/tag509.xml"/><Relationship Id="rId46" Type="http://schemas.openxmlformats.org/officeDocument/2006/relationships/slideLayout" Target="../slideLayouts/slideLayout19.xml"/><Relationship Id="rId20" Type="http://schemas.openxmlformats.org/officeDocument/2006/relationships/tags" Target="../tags/tag491.xml"/><Relationship Id="rId41" Type="http://schemas.openxmlformats.org/officeDocument/2006/relationships/tags" Target="../tags/tag512.xml"/><Relationship Id="rId54" Type="http://schemas.openxmlformats.org/officeDocument/2006/relationships/image" Target="../media/image45.jpeg"/><Relationship Id="rId1" Type="http://schemas.openxmlformats.org/officeDocument/2006/relationships/tags" Target="../tags/tag472.xml"/><Relationship Id="rId6" Type="http://schemas.openxmlformats.org/officeDocument/2006/relationships/tags" Target="../tags/tag477.xml"/><Relationship Id="rId15" Type="http://schemas.openxmlformats.org/officeDocument/2006/relationships/tags" Target="../tags/tag486.xml"/><Relationship Id="rId23" Type="http://schemas.openxmlformats.org/officeDocument/2006/relationships/tags" Target="../tags/tag494.xml"/><Relationship Id="rId28" Type="http://schemas.openxmlformats.org/officeDocument/2006/relationships/tags" Target="../tags/tag499.xml"/><Relationship Id="rId36" Type="http://schemas.openxmlformats.org/officeDocument/2006/relationships/tags" Target="../tags/tag507.xml"/><Relationship Id="rId49" Type="http://schemas.openxmlformats.org/officeDocument/2006/relationships/image" Target="../media/image25.png"/></Relationships>
</file>

<file path=ppt/slides/_rels/slide18.xml.rels><?xml version="1.0" encoding="UTF-8" standalone="yes"?>
<Relationships xmlns="http://schemas.openxmlformats.org/package/2006/relationships"><Relationship Id="rId13" Type="http://schemas.openxmlformats.org/officeDocument/2006/relationships/tags" Target="../tags/tag529.xml"/><Relationship Id="rId18" Type="http://schemas.openxmlformats.org/officeDocument/2006/relationships/tags" Target="../tags/tag534.xml"/><Relationship Id="rId26" Type="http://schemas.openxmlformats.org/officeDocument/2006/relationships/tags" Target="../tags/tag542.xml"/><Relationship Id="rId39" Type="http://schemas.openxmlformats.org/officeDocument/2006/relationships/image" Target="../media/image25.png"/><Relationship Id="rId21" Type="http://schemas.openxmlformats.org/officeDocument/2006/relationships/tags" Target="../tags/tag537.xml"/><Relationship Id="rId34" Type="http://schemas.openxmlformats.org/officeDocument/2006/relationships/tags" Target="../tags/tag550.xml"/><Relationship Id="rId7" Type="http://schemas.openxmlformats.org/officeDocument/2006/relationships/tags" Target="../tags/tag523.xml"/><Relationship Id="rId12" Type="http://schemas.openxmlformats.org/officeDocument/2006/relationships/tags" Target="../tags/tag528.xml"/><Relationship Id="rId17" Type="http://schemas.openxmlformats.org/officeDocument/2006/relationships/tags" Target="../tags/tag533.xml"/><Relationship Id="rId25" Type="http://schemas.openxmlformats.org/officeDocument/2006/relationships/tags" Target="../tags/tag541.xml"/><Relationship Id="rId33" Type="http://schemas.openxmlformats.org/officeDocument/2006/relationships/tags" Target="../tags/tag549.xml"/><Relationship Id="rId38" Type="http://schemas.openxmlformats.org/officeDocument/2006/relationships/image" Target="../media/image24.png"/><Relationship Id="rId2" Type="http://schemas.openxmlformats.org/officeDocument/2006/relationships/tags" Target="../tags/tag518.xml"/><Relationship Id="rId16" Type="http://schemas.openxmlformats.org/officeDocument/2006/relationships/tags" Target="../tags/tag532.xml"/><Relationship Id="rId20" Type="http://schemas.openxmlformats.org/officeDocument/2006/relationships/tags" Target="../tags/tag536.xml"/><Relationship Id="rId29" Type="http://schemas.openxmlformats.org/officeDocument/2006/relationships/tags" Target="../tags/tag545.xml"/><Relationship Id="rId1" Type="http://schemas.openxmlformats.org/officeDocument/2006/relationships/tags" Target="../tags/tag517.xml"/><Relationship Id="rId6" Type="http://schemas.openxmlformats.org/officeDocument/2006/relationships/tags" Target="../tags/tag522.xml"/><Relationship Id="rId11" Type="http://schemas.openxmlformats.org/officeDocument/2006/relationships/tags" Target="../tags/tag527.xml"/><Relationship Id="rId24" Type="http://schemas.openxmlformats.org/officeDocument/2006/relationships/tags" Target="../tags/tag540.xml"/><Relationship Id="rId32" Type="http://schemas.openxmlformats.org/officeDocument/2006/relationships/tags" Target="../tags/tag548.xml"/><Relationship Id="rId37" Type="http://schemas.openxmlformats.org/officeDocument/2006/relationships/image" Target="../media/image26.png"/><Relationship Id="rId40" Type="http://schemas.openxmlformats.org/officeDocument/2006/relationships/image" Target="../media/image48.png"/><Relationship Id="rId5" Type="http://schemas.openxmlformats.org/officeDocument/2006/relationships/tags" Target="../tags/tag521.xml"/><Relationship Id="rId15" Type="http://schemas.openxmlformats.org/officeDocument/2006/relationships/tags" Target="../tags/tag531.xml"/><Relationship Id="rId23" Type="http://schemas.openxmlformats.org/officeDocument/2006/relationships/tags" Target="../tags/tag539.xml"/><Relationship Id="rId28" Type="http://schemas.openxmlformats.org/officeDocument/2006/relationships/tags" Target="../tags/tag544.xml"/><Relationship Id="rId36" Type="http://schemas.openxmlformats.org/officeDocument/2006/relationships/slideLayout" Target="../slideLayouts/slideLayout19.xml"/><Relationship Id="rId10" Type="http://schemas.openxmlformats.org/officeDocument/2006/relationships/tags" Target="../tags/tag526.xml"/><Relationship Id="rId19" Type="http://schemas.openxmlformats.org/officeDocument/2006/relationships/tags" Target="../tags/tag535.xml"/><Relationship Id="rId31" Type="http://schemas.openxmlformats.org/officeDocument/2006/relationships/tags" Target="../tags/tag547.xml"/><Relationship Id="rId4" Type="http://schemas.openxmlformats.org/officeDocument/2006/relationships/tags" Target="../tags/tag520.xml"/><Relationship Id="rId9" Type="http://schemas.openxmlformats.org/officeDocument/2006/relationships/tags" Target="../tags/tag525.xml"/><Relationship Id="rId14" Type="http://schemas.openxmlformats.org/officeDocument/2006/relationships/tags" Target="../tags/tag530.xml"/><Relationship Id="rId22" Type="http://schemas.openxmlformats.org/officeDocument/2006/relationships/tags" Target="../tags/tag538.xml"/><Relationship Id="rId27" Type="http://schemas.openxmlformats.org/officeDocument/2006/relationships/tags" Target="../tags/tag543.xml"/><Relationship Id="rId30" Type="http://schemas.openxmlformats.org/officeDocument/2006/relationships/tags" Target="../tags/tag546.xml"/><Relationship Id="rId35" Type="http://schemas.openxmlformats.org/officeDocument/2006/relationships/tags" Target="../tags/tag551.xml"/><Relationship Id="rId8" Type="http://schemas.openxmlformats.org/officeDocument/2006/relationships/tags" Target="../tags/tag524.xml"/><Relationship Id="rId3" Type="http://schemas.openxmlformats.org/officeDocument/2006/relationships/tags" Target="../tags/tag519.xml"/></Relationships>
</file>

<file path=ppt/slides/_rels/slide19.xml.rels><?xml version="1.0" encoding="UTF-8" standalone="yes"?>
<Relationships xmlns="http://schemas.openxmlformats.org/package/2006/relationships"><Relationship Id="rId8" Type="http://schemas.openxmlformats.org/officeDocument/2006/relationships/tags" Target="../tags/tag559.xml"/><Relationship Id="rId13" Type="http://schemas.openxmlformats.org/officeDocument/2006/relationships/tags" Target="../tags/tag564.xml"/><Relationship Id="rId18" Type="http://schemas.openxmlformats.org/officeDocument/2006/relationships/tags" Target="../tags/tag569.xml"/><Relationship Id="rId26" Type="http://schemas.openxmlformats.org/officeDocument/2006/relationships/image" Target="../media/image51.jpeg"/><Relationship Id="rId3" Type="http://schemas.openxmlformats.org/officeDocument/2006/relationships/tags" Target="../tags/tag554.xml"/><Relationship Id="rId21" Type="http://schemas.openxmlformats.org/officeDocument/2006/relationships/slideLayout" Target="../slideLayouts/slideLayout19.xml"/><Relationship Id="rId7" Type="http://schemas.openxmlformats.org/officeDocument/2006/relationships/tags" Target="../tags/tag558.xml"/><Relationship Id="rId12" Type="http://schemas.openxmlformats.org/officeDocument/2006/relationships/tags" Target="../tags/tag563.xml"/><Relationship Id="rId17" Type="http://schemas.openxmlformats.org/officeDocument/2006/relationships/tags" Target="../tags/tag568.xml"/><Relationship Id="rId25" Type="http://schemas.openxmlformats.org/officeDocument/2006/relationships/image" Target="../media/image50.jpeg"/><Relationship Id="rId2" Type="http://schemas.openxmlformats.org/officeDocument/2006/relationships/tags" Target="../tags/tag553.xml"/><Relationship Id="rId16" Type="http://schemas.openxmlformats.org/officeDocument/2006/relationships/tags" Target="../tags/tag567.xml"/><Relationship Id="rId20" Type="http://schemas.openxmlformats.org/officeDocument/2006/relationships/tags" Target="../tags/tag571.xml"/><Relationship Id="rId1" Type="http://schemas.openxmlformats.org/officeDocument/2006/relationships/tags" Target="../tags/tag552.xml"/><Relationship Id="rId6" Type="http://schemas.openxmlformats.org/officeDocument/2006/relationships/tags" Target="../tags/tag557.xml"/><Relationship Id="rId11" Type="http://schemas.openxmlformats.org/officeDocument/2006/relationships/tags" Target="../tags/tag562.xml"/><Relationship Id="rId24" Type="http://schemas.openxmlformats.org/officeDocument/2006/relationships/image" Target="../media/image49.png"/><Relationship Id="rId5" Type="http://schemas.openxmlformats.org/officeDocument/2006/relationships/tags" Target="../tags/tag556.xml"/><Relationship Id="rId15" Type="http://schemas.openxmlformats.org/officeDocument/2006/relationships/tags" Target="../tags/tag566.xml"/><Relationship Id="rId23" Type="http://schemas.openxmlformats.org/officeDocument/2006/relationships/image" Target="../media/image25.png"/><Relationship Id="rId10" Type="http://schemas.openxmlformats.org/officeDocument/2006/relationships/tags" Target="../tags/tag561.xml"/><Relationship Id="rId19" Type="http://schemas.openxmlformats.org/officeDocument/2006/relationships/tags" Target="../tags/tag570.xml"/><Relationship Id="rId4" Type="http://schemas.openxmlformats.org/officeDocument/2006/relationships/tags" Target="../tags/tag555.xml"/><Relationship Id="rId9" Type="http://schemas.openxmlformats.org/officeDocument/2006/relationships/tags" Target="../tags/tag560.xml"/><Relationship Id="rId14" Type="http://schemas.openxmlformats.org/officeDocument/2006/relationships/tags" Target="../tags/tag565.xml"/><Relationship Id="rId22" Type="http://schemas.openxmlformats.org/officeDocument/2006/relationships/image" Target="../media/image24.png"/></Relationships>
</file>

<file path=ppt/slides/_rels/slide2.xml.rels><?xml version="1.0" encoding="UTF-8" standalone="yes"?>
<Relationships xmlns="http://schemas.openxmlformats.org/package/2006/relationships"><Relationship Id="rId8" Type="http://schemas.openxmlformats.org/officeDocument/2006/relationships/tags" Target="../tags/tag164.xml"/><Relationship Id="rId13" Type="http://schemas.openxmlformats.org/officeDocument/2006/relationships/image" Target="../media/image21.jpeg"/><Relationship Id="rId3" Type="http://schemas.openxmlformats.org/officeDocument/2006/relationships/tags" Target="../tags/tag159.xml"/><Relationship Id="rId7" Type="http://schemas.openxmlformats.org/officeDocument/2006/relationships/tags" Target="../tags/tag163.xml"/><Relationship Id="rId12" Type="http://schemas.openxmlformats.org/officeDocument/2006/relationships/image" Target="../media/image20.jpeg"/><Relationship Id="rId2" Type="http://schemas.openxmlformats.org/officeDocument/2006/relationships/tags" Target="../tags/tag158.xml"/><Relationship Id="rId1" Type="http://schemas.openxmlformats.org/officeDocument/2006/relationships/tags" Target="../tags/tag157.xml"/><Relationship Id="rId6" Type="http://schemas.openxmlformats.org/officeDocument/2006/relationships/tags" Target="../tags/tag162.xml"/><Relationship Id="rId11" Type="http://schemas.openxmlformats.org/officeDocument/2006/relationships/image" Target="../media/image19.jpeg"/><Relationship Id="rId5" Type="http://schemas.openxmlformats.org/officeDocument/2006/relationships/tags" Target="../tags/tag161.xml"/><Relationship Id="rId15" Type="http://schemas.openxmlformats.org/officeDocument/2006/relationships/image" Target="../media/image23.jpeg"/><Relationship Id="rId10" Type="http://schemas.openxmlformats.org/officeDocument/2006/relationships/slideLayout" Target="../slideLayouts/slideLayout19.xml"/><Relationship Id="rId4" Type="http://schemas.openxmlformats.org/officeDocument/2006/relationships/tags" Target="../tags/tag160.xml"/><Relationship Id="rId9" Type="http://schemas.openxmlformats.org/officeDocument/2006/relationships/tags" Target="../tags/tag165.xml"/><Relationship Id="rId14" Type="http://schemas.openxmlformats.org/officeDocument/2006/relationships/image" Target="../media/image22.jpeg"/></Relationships>
</file>

<file path=ppt/slides/_rels/slide20.xml.rels><?xml version="1.0" encoding="UTF-8" standalone="yes"?>
<Relationships xmlns="http://schemas.openxmlformats.org/package/2006/relationships"><Relationship Id="rId8" Type="http://schemas.openxmlformats.org/officeDocument/2006/relationships/tags" Target="../tags/tag579.xml"/><Relationship Id="rId13" Type="http://schemas.openxmlformats.org/officeDocument/2006/relationships/tags" Target="../tags/tag584.xml"/><Relationship Id="rId18" Type="http://schemas.openxmlformats.org/officeDocument/2006/relationships/image" Target="../media/image25.png"/><Relationship Id="rId3" Type="http://schemas.openxmlformats.org/officeDocument/2006/relationships/tags" Target="../tags/tag574.xml"/><Relationship Id="rId7" Type="http://schemas.openxmlformats.org/officeDocument/2006/relationships/tags" Target="../tags/tag578.xml"/><Relationship Id="rId12" Type="http://schemas.openxmlformats.org/officeDocument/2006/relationships/tags" Target="../tags/tag583.xml"/><Relationship Id="rId17" Type="http://schemas.openxmlformats.org/officeDocument/2006/relationships/image" Target="../media/image24.png"/><Relationship Id="rId2" Type="http://schemas.openxmlformats.org/officeDocument/2006/relationships/tags" Target="../tags/tag573.xml"/><Relationship Id="rId16" Type="http://schemas.openxmlformats.org/officeDocument/2006/relationships/slideLayout" Target="../slideLayouts/slideLayout19.xml"/><Relationship Id="rId1" Type="http://schemas.openxmlformats.org/officeDocument/2006/relationships/tags" Target="../tags/tag572.xml"/><Relationship Id="rId6" Type="http://schemas.openxmlformats.org/officeDocument/2006/relationships/tags" Target="../tags/tag577.xml"/><Relationship Id="rId11" Type="http://schemas.openxmlformats.org/officeDocument/2006/relationships/tags" Target="../tags/tag582.xml"/><Relationship Id="rId5" Type="http://schemas.openxmlformats.org/officeDocument/2006/relationships/tags" Target="../tags/tag576.xml"/><Relationship Id="rId15" Type="http://schemas.openxmlformats.org/officeDocument/2006/relationships/tags" Target="../tags/tag586.xml"/><Relationship Id="rId10" Type="http://schemas.openxmlformats.org/officeDocument/2006/relationships/tags" Target="../tags/tag581.xml"/><Relationship Id="rId19" Type="http://schemas.openxmlformats.org/officeDocument/2006/relationships/image" Target="../media/image52.png"/><Relationship Id="rId4" Type="http://schemas.openxmlformats.org/officeDocument/2006/relationships/tags" Target="../tags/tag575.xml"/><Relationship Id="rId9" Type="http://schemas.openxmlformats.org/officeDocument/2006/relationships/tags" Target="../tags/tag580.xml"/><Relationship Id="rId14" Type="http://schemas.openxmlformats.org/officeDocument/2006/relationships/tags" Target="../tags/tag585.xml"/></Relationships>
</file>

<file path=ppt/slides/_rels/slide21.xml.rels><?xml version="1.0" encoding="UTF-8" standalone="yes"?>
<Relationships xmlns="http://schemas.openxmlformats.org/package/2006/relationships"><Relationship Id="rId8" Type="http://schemas.openxmlformats.org/officeDocument/2006/relationships/tags" Target="../tags/tag594.xml"/><Relationship Id="rId3" Type="http://schemas.openxmlformats.org/officeDocument/2006/relationships/tags" Target="../tags/tag589.xml"/><Relationship Id="rId7" Type="http://schemas.openxmlformats.org/officeDocument/2006/relationships/tags" Target="../tags/tag593.xml"/><Relationship Id="rId2" Type="http://schemas.openxmlformats.org/officeDocument/2006/relationships/tags" Target="../tags/tag588.xml"/><Relationship Id="rId1" Type="http://schemas.openxmlformats.org/officeDocument/2006/relationships/tags" Target="../tags/tag587.xml"/><Relationship Id="rId6" Type="http://schemas.openxmlformats.org/officeDocument/2006/relationships/tags" Target="../tags/tag592.xml"/><Relationship Id="rId11" Type="http://schemas.openxmlformats.org/officeDocument/2006/relationships/image" Target="../media/image53.jpeg"/><Relationship Id="rId5" Type="http://schemas.openxmlformats.org/officeDocument/2006/relationships/tags" Target="../tags/tag591.xml"/><Relationship Id="rId10" Type="http://schemas.openxmlformats.org/officeDocument/2006/relationships/notesSlide" Target="../notesSlides/notesSlide2.xml"/><Relationship Id="rId4" Type="http://schemas.openxmlformats.org/officeDocument/2006/relationships/tags" Target="../tags/tag590.xml"/><Relationship Id="rId9"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8" Type="http://schemas.openxmlformats.org/officeDocument/2006/relationships/tags" Target="../tags/tag604.xml"/><Relationship Id="rId13" Type="http://schemas.openxmlformats.org/officeDocument/2006/relationships/tags" Target="../tags/tag609.xml"/><Relationship Id="rId18" Type="http://schemas.openxmlformats.org/officeDocument/2006/relationships/slideLayout" Target="../slideLayouts/slideLayout19.xml"/><Relationship Id="rId3" Type="http://schemas.openxmlformats.org/officeDocument/2006/relationships/tags" Target="../tags/tag599.xml"/><Relationship Id="rId21" Type="http://schemas.openxmlformats.org/officeDocument/2006/relationships/image" Target="../media/image54.jpeg"/><Relationship Id="rId7" Type="http://schemas.openxmlformats.org/officeDocument/2006/relationships/tags" Target="../tags/tag603.xml"/><Relationship Id="rId12" Type="http://schemas.openxmlformats.org/officeDocument/2006/relationships/tags" Target="../tags/tag608.xml"/><Relationship Id="rId17" Type="http://schemas.openxmlformats.org/officeDocument/2006/relationships/tags" Target="../tags/tag613.xml"/><Relationship Id="rId2" Type="http://schemas.openxmlformats.org/officeDocument/2006/relationships/tags" Target="../tags/tag598.xml"/><Relationship Id="rId16" Type="http://schemas.openxmlformats.org/officeDocument/2006/relationships/tags" Target="../tags/tag612.xml"/><Relationship Id="rId20" Type="http://schemas.openxmlformats.org/officeDocument/2006/relationships/image" Target="../media/image25.png"/><Relationship Id="rId1" Type="http://schemas.openxmlformats.org/officeDocument/2006/relationships/tags" Target="../tags/tag597.xml"/><Relationship Id="rId6" Type="http://schemas.openxmlformats.org/officeDocument/2006/relationships/tags" Target="../tags/tag602.xml"/><Relationship Id="rId11" Type="http://schemas.openxmlformats.org/officeDocument/2006/relationships/tags" Target="../tags/tag607.xml"/><Relationship Id="rId5" Type="http://schemas.openxmlformats.org/officeDocument/2006/relationships/tags" Target="../tags/tag601.xml"/><Relationship Id="rId15" Type="http://schemas.openxmlformats.org/officeDocument/2006/relationships/tags" Target="../tags/tag611.xml"/><Relationship Id="rId10" Type="http://schemas.openxmlformats.org/officeDocument/2006/relationships/tags" Target="../tags/tag606.xml"/><Relationship Id="rId19" Type="http://schemas.openxmlformats.org/officeDocument/2006/relationships/image" Target="../media/image24.png"/><Relationship Id="rId4" Type="http://schemas.openxmlformats.org/officeDocument/2006/relationships/tags" Target="../tags/tag600.xml"/><Relationship Id="rId9" Type="http://schemas.openxmlformats.org/officeDocument/2006/relationships/tags" Target="../tags/tag605.xml"/><Relationship Id="rId14" Type="http://schemas.openxmlformats.org/officeDocument/2006/relationships/tags" Target="../tags/tag610.xml"/></Relationships>
</file>

<file path=ppt/slides/_rels/slide23.xml.rels><?xml version="1.0" encoding="UTF-8" standalone="yes"?>
<Relationships xmlns="http://schemas.openxmlformats.org/package/2006/relationships"><Relationship Id="rId8" Type="http://schemas.openxmlformats.org/officeDocument/2006/relationships/tags" Target="../tags/tag621.xml"/><Relationship Id="rId13" Type="http://schemas.openxmlformats.org/officeDocument/2006/relationships/tags" Target="../tags/tag626.xml"/><Relationship Id="rId18" Type="http://schemas.openxmlformats.org/officeDocument/2006/relationships/tags" Target="../tags/tag631.xml"/><Relationship Id="rId26" Type="http://schemas.openxmlformats.org/officeDocument/2006/relationships/image" Target="../media/image55.jpeg"/><Relationship Id="rId3" Type="http://schemas.openxmlformats.org/officeDocument/2006/relationships/tags" Target="../tags/tag616.xml"/><Relationship Id="rId21" Type="http://schemas.openxmlformats.org/officeDocument/2006/relationships/tags" Target="../tags/tag634.xml"/><Relationship Id="rId7" Type="http://schemas.openxmlformats.org/officeDocument/2006/relationships/tags" Target="../tags/tag620.xml"/><Relationship Id="rId12" Type="http://schemas.openxmlformats.org/officeDocument/2006/relationships/tags" Target="../tags/tag625.xml"/><Relationship Id="rId17" Type="http://schemas.openxmlformats.org/officeDocument/2006/relationships/tags" Target="../tags/tag630.xml"/><Relationship Id="rId25" Type="http://schemas.openxmlformats.org/officeDocument/2006/relationships/image" Target="../media/image25.png"/><Relationship Id="rId2" Type="http://schemas.openxmlformats.org/officeDocument/2006/relationships/tags" Target="../tags/tag615.xml"/><Relationship Id="rId16" Type="http://schemas.openxmlformats.org/officeDocument/2006/relationships/tags" Target="../tags/tag629.xml"/><Relationship Id="rId20" Type="http://schemas.openxmlformats.org/officeDocument/2006/relationships/tags" Target="../tags/tag633.xml"/><Relationship Id="rId1" Type="http://schemas.openxmlformats.org/officeDocument/2006/relationships/tags" Target="../tags/tag614.xml"/><Relationship Id="rId6" Type="http://schemas.openxmlformats.org/officeDocument/2006/relationships/tags" Target="../tags/tag619.xml"/><Relationship Id="rId11" Type="http://schemas.openxmlformats.org/officeDocument/2006/relationships/tags" Target="../tags/tag624.xml"/><Relationship Id="rId24" Type="http://schemas.openxmlformats.org/officeDocument/2006/relationships/image" Target="../media/image24.png"/><Relationship Id="rId5" Type="http://schemas.openxmlformats.org/officeDocument/2006/relationships/tags" Target="../tags/tag618.xml"/><Relationship Id="rId15" Type="http://schemas.openxmlformats.org/officeDocument/2006/relationships/tags" Target="../tags/tag628.xml"/><Relationship Id="rId23" Type="http://schemas.openxmlformats.org/officeDocument/2006/relationships/slideLayout" Target="../slideLayouts/slideLayout19.xml"/><Relationship Id="rId28" Type="http://schemas.openxmlformats.org/officeDocument/2006/relationships/image" Target="../media/image57.jpeg"/><Relationship Id="rId10" Type="http://schemas.openxmlformats.org/officeDocument/2006/relationships/tags" Target="../tags/tag623.xml"/><Relationship Id="rId19" Type="http://schemas.openxmlformats.org/officeDocument/2006/relationships/tags" Target="../tags/tag632.xml"/><Relationship Id="rId4" Type="http://schemas.openxmlformats.org/officeDocument/2006/relationships/tags" Target="../tags/tag617.xml"/><Relationship Id="rId9" Type="http://schemas.openxmlformats.org/officeDocument/2006/relationships/tags" Target="../tags/tag622.xml"/><Relationship Id="rId14" Type="http://schemas.openxmlformats.org/officeDocument/2006/relationships/tags" Target="../tags/tag627.xml"/><Relationship Id="rId22" Type="http://schemas.openxmlformats.org/officeDocument/2006/relationships/tags" Target="../tags/tag635.xml"/><Relationship Id="rId27" Type="http://schemas.openxmlformats.org/officeDocument/2006/relationships/image" Target="../media/image56.png"/></Relationships>
</file>

<file path=ppt/slides/_rels/slide24.xml.rels><?xml version="1.0" encoding="UTF-8" standalone="yes"?>
<Relationships xmlns="http://schemas.openxmlformats.org/package/2006/relationships"><Relationship Id="rId13" Type="http://schemas.openxmlformats.org/officeDocument/2006/relationships/tags" Target="../tags/tag648.xml"/><Relationship Id="rId18" Type="http://schemas.openxmlformats.org/officeDocument/2006/relationships/tags" Target="../tags/tag653.xml"/><Relationship Id="rId26" Type="http://schemas.openxmlformats.org/officeDocument/2006/relationships/tags" Target="../tags/tag661.xml"/><Relationship Id="rId3" Type="http://schemas.openxmlformats.org/officeDocument/2006/relationships/tags" Target="../tags/tag638.xml"/><Relationship Id="rId21" Type="http://schemas.openxmlformats.org/officeDocument/2006/relationships/tags" Target="../tags/tag656.xml"/><Relationship Id="rId34" Type="http://schemas.openxmlformats.org/officeDocument/2006/relationships/image" Target="../media/image59.png"/><Relationship Id="rId7" Type="http://schemas.openxmlformats.org/officeDocument/2006/relationships/tags" Target="../tags/tag642.xml"/><Relationship Id="rId12" Type="http://schemas.openxmlformats.org/officeDocument/2006/relationships/tags" Target="../tags/tag647.xml"/><Relationship Id="rId17" Type="http://schemas.openxmlformats.org/officeDocument/2006/relationships/tags" Target="../tags/tag652.xml"/><Relationship Id="rId25" Type="http://schemas.openxmlformats.org/officeDocument/2006/relationships/tags" Target="../tags/tag660.xml"/><Relationship Id="rId33" Type="http://schemas.openxmlformats.org/officeDocument/2006/relationships/image" Target="../media/image58.png"/><Relationship Id="rId2" Type="http://schemas.openxmlformats.org/officeDocument/2006/relationships/tags" Target="../tags/tag637.xml"/><Relationship Id="rId16" Type="http://schemas.openxmlformats.org/officeDocument/2006/relationships/tags" Target="../tags/tag651.xml"/><Relationship Id="rId20" Type="http://schemas.openxmlformats.org/officeDocument/2006/relationships/tags" Target="../tags/tag655.xml"/><Relationship Id="rId29" Type="http://schemas.openxmlformats.org/officeDocument/2006/relationships/tags" Target="../tags/tag664.xml"/><Relationship Id="rId1" Type="http://schemas.openxmlformats.org/officeDocument/2006/relationships/tags" Target="../tags/tag636.xml"/><Relationship Id="rId6" Type="http://schemas.openxmlformats.org/officeDocument/2006/relationships/tags" Target="../tags/tag641.xml"/><Relationship Id="rId11" Type="http://schemas.openxmlformats.org/officeDocument/2006/relationships/tags" Target="../tags/tag646.xml"/><Relationship Id="rId24" Type="http://schemas.openxmlformats.org/officeDocument/2006/relationships/tags" Target="../tags/tag659.xml"/><Relationship Id="rId32" Type="http://schemas.openxmlformats.org/officeDocument/2006/relationships/image" Target="../media/image25.png"/><Relationship Id="rId5" Type="http://schemas.openxmlformats.org/officeDocument/2006/relationships/tags" Target="../tags/tag640.xml"/><Relationship Id="rId15" Type="http://schemas.openxmlformats.org/officeDocument/2006/relationships/tags" Target="../tags/tag650.xml"/><Relationship Id="rId23" Type="http://schemas.openxmlformats.org/officeDocument/2006/relationships/tags" Target="../tags/tag658.xml"/><Relationship Id="rId28" Type="http://schemas.openxmlformats.org/officeDocument/2006/relationships/tags" Target="../tags/tag663.xml"/><Relationship Id="rId36" Type="http://schemas.openxmlformats.org/officeDocument/2006/relationships/image" Target="../media/image61.png"/><Relationship Id="rId10" Type="http://schemas.openxmlformats.org/officeDocument/2006/relationships/tags" Target="../tags/tag645.xml"/><Relationship Id="rId19" Type="http://schemas.openxmlformats.org/officeDocument/2006/relationships/tags" Target="../tags/tag654.xml"/><Relationship Id="rId31" Type="http://schemas.openxmlformats.org/officeDocument/2006/relationships/image" Target="../media/image24.png"/><Relationship Id="rId4" Type="http://schemas.openxmlformats.org/officeDocument/2006/relationships/tags" Target="../tags/tag639.xml"/><Relationship Id="rId9" Type="http://schemas.openxmlformats.org/officeDocument/2006/relationships/tags" Target="../tags/tag644.xml"/><Relationship Id="rId14" Type="http://schemas.openxmlformats.org/officeDocument/2006/relationships/tags" Target="../tags/tag649.xml"/><Relationship Id="rId22" Type="http://schemas.openxmlformats.org/officeDocument/2006/relationships/tags" Target="../tags/tag657.xml"/><Relationship Id="rId27" Type="http://schemas.openxmlformats.org/officeDocument/2006/relationships/tags" Target="../tags/tag662.xml"/><Relationship Id="rId30" Type="http://schemas.openxmlformats.org/officeDocument/2006/relationships/slideLayout" Target="../slideLayouts/slideLayout19.xml"/><Relationship Id="rId35" Type="http://schemas.openxmlformats.org/officeDocument/2006/relationships/image" Target="../media/image60.png"/><Relationship Id="rId8" Type="http://schemas.openxmlformats.org/officeDocument/2006/relationships/tags" Target="../tags/tag643.xml"/></Relationships>
</file>

<file path=ppt/slides/_rels/slide25.xml.rels><?xml version="1.0" encoding="UTF-8" standalone="yes"?>
<Relationships xmlns="http://schemas.openxmlformats.org/package/2006/relationships"><Relationship Id="rId8" Type="http://schemas.openxmlformats.org/officeDocument/2006/relationships/tags" Target="../tags/tag672.xml"/><Relationship Id="rId13" Type="http://schemas.openxmlformats.org/officeDocument/2006/relationships/tags" Target="../tags/tag677.xml"/><Relationship Id="rId18" Type="http://schemas.openxmlformats.org/officeDocument/2006/relationships/tags" Target="../tags/tag682.xml"/><Relationship Id="rId26" Type="http://schemas.openxmlformats.org/officeDocument/2006/relationships/image" Target="../media/image25.png"/><Relationship Id="rId3" Type="http://schemas.openxmlformats.org/officeDocument/2006/relationships/tags" Target="../tags/tag667.xml"/><Relationship Id="rId21" Type="http://schemas.openxmlformats.org/officeDocument/2006/relationships/tags" Target="../tags/tag685.xml"/><Relationship Id="rId7" Type="http://schemas.openxmlformats.org/officeDocument/2006/relationships/tags" Target="../tags/tag671.xml"/><Relationship Id="rId12" Type="http://schemas.openxmlformats.org/officeDocument/2006/relationships/tags" Target="../tags/tag676.xml"/><Relationship Id="rId17" Type="http://schemas.openxmlformats.org/officeDocument/2006/relationships/tags" Target="../tags/tag681.xml"/><Relationship Id="rId25" Type="http://schemas.openxmlformats.org/officeDocument/2006/relationships/image" Target="../media/image24.png"/><Relationship Id="rId2" Type="http://schemas.openxmlformats.org/officeDocument/2006/relationships/tags" Target="../tags/tag666.xml"/><Relationship Id="rId16" Type="http://schemas.openxmlformats.org/officeDocument/2006/relationships/tags" Target="../tags/tag680.xml"/><Relationship Id="rId20" Type="http://schemas.openxmlformats.org/officeDocument/2006/relationships/tags" Target="../tags/tag684.xml"/><Relationship Id="rId29" Type="http://schemas.openxmlformats.org/officeDocument/2006/relationships/image" Target="../media/image64.png"/><Relationship Id="rId1" Type="http://schemas.openxmlformats.org/officeDocument/2006/relationships/tags" Target="../tags/tag665.xml"/><Relationship Id="rId6" Type="http://schemas.openxmlformats.org/officeDocument/2006/relationships/tags" Target="../tags/tag670.xml"/><Relationship Id="rId11" Type="http://schemas.openxmlformats.org/officeDocument/2006/relationships/tags" Target="../tags/tag675.xml"/><Relationship Id="rId24" Type="http://schemas.openxmlformats.org/officeDocument/2006/relationships/slideLayout" Target="../slideLayouts/slideLayout19.xml"/><Relationship Id="rId5" Type="http://schemas.openxmlformats.org/officeDocument/2006/relationships/tags" Target="../tags/tag669.xml"/><Relationship Id="rId15" Type="http://schemas.openxmlformats.org/officeDocument/2006/relationships/tags" Target="../tags/tag679.xml"/><Relationship Id="rId23" Type="http://schemas.openxmlformats.org/officeDocument/2006/relationships/tags" Target="../tags/tag687.xml"/><Relationship Id="rId28" Type="http://schemas.openxmlformats.org/officeDocument/2006/relationships/image" Target="../media/image63.png"/><Relationship Id="rId10" Type="http://schemas.openxmlformats.org/officeDocument/2006/relationships/tags" Target="../tags/tag674.xml"/><Relationship Id="rId19" Type="http://schemas.openxmlformats.org/officeDocument/2006/relationships/tags" Target="../tags/tag683.xml"/><Relationship Id="rId31" Type="http://schemas.openxmlformats.org/officeDocument/2006/relationships/image" Target="../media/image66.jpeg"/><Relationship Id="rId4" Type="http://schemas.openxmlformats.org/officeDocument/2006/relationships/tags" Target="../tags/tag668.xml"/><Relationship Id="rId9" Type="http://schemas.openxmlformats.org/officeDocument/2006/relationships/tags" Target="../tags/tag673.xml"/><Relationship Id="rId14" Type="http://schemas.openxmlformats.org/officeDocument/2006/relationships/tags" Target="../tags/tag678.xml"/><Relationship Id="rId22" Type="http://schemas.openxmlformats.org/officeDocument/2006/relationships/tags" Target="../tags/tag686.xml"/><Relationship Id="rId27" Type="http://schemas.openxmlformats.org/officeDocument/2006/relationships/image" Target="../media/image62.png"/><Relationship Id="rId30" Type="http://schemas.openxmlformats.org/officeDocument/2006/relationships/image" Target="../media/image65.jpeg"/></Relationships>
</file>

<file path=ppt/slides/_rels/slide26.xml.rels><?xml version="1.0" encoding="UTF-8" standalone="yes"?>
<Relationships xmlns="http://schemas.openxmlformats.org/package/2006/relationships"><Relationship Id="rId13" Type="http://schemas.openxmlformats.org/officeDocument/2006/relationships/tags" Target="../tags/tag700.xml"/><Relationship Id="rId18" Type="http://schemas.openxmlformats.org/officeDocument/2006/relationships/tags" Target="../tags/tag705.xml"/><Relationship Id="rId26" Type="http://schemas.openxmlformats.org/officeDocument/2006/relationships/tags" Target="../tags/tag713.xml"/><Relationship Id="rId39" Type="http://schemas.openxmlformats.org/officeDocument/2006/relationships/tags" Target="../tags/tag726.xml"/><Relationship Id="rId21" Type="http://schemas.openxmlformats.org/officeDocument/2006/relationships/tags" Target="../tags/tag708.xml"/><Relationship Id="rId34" Type="http://schemas.openxmlformats.org/officeDocument/2006/relationships/tags" Target="../tags/tag721.xml"/><Relationship Id="rId42" Type="http://schemas.openxmlformats.org/officeDocument/2006/relationships/image" Target="../media/image25.png"/><Relationship Id="rId7" Type="http://schemas.openxmlformats.org/officeDocument/2006/relationships/tags" Target="../tags/tag694.xml"/><Relationship Id="rId2" Type="http://schemas.openxmlformats.org/officeDocument/2006/relationships/tags" Target="../tags/tag689.xml"/><Relationship Id="rId16" Type="http://schemas.openxmlformats.org/officeDocument/2006/relationships/tags" Target="../tags/tag703.xml"/><Relationship Id="rId20" Type="http://schemas.openxmlformats.org/officeDocument/2006/relationships/tags" Target="../tags/tag707.xml"/><Relationship Id="rId29" Type="http://schemas.openxmlformats.org/officeDocument/2006/relationships/tags" Target="../tags/tag716.xml"/><Relationship Id="rId41" Type="http://schemas.openxmlformats.org/officeDocument/2006/relationships/image" Target="../media/image24.png"/><Relationship Id="rId1" Type="http://schemas.openxmlformats.org/officeDocument/2006/relationships/tags" Target="../tags/tag688.xml"/><Relationship Id="rId6" Type="http://schemas.openxmlformats.org/officeDocument/2006/relationships/tags" Target="../tags/tag693.xml"/><Relationship Id="rId11" Type="http://schemas.openxmlformats.org/officeDocument/2006/relationships/tags" Target="../tags/tag698.xml"/><Relationship Id="rId24" Type="http://schemas.openxmlformats.org/officeDocument/2006/relationships/tags" Target="../tags/tag711.xml"/><Relationship Id="rId32" Type="http://schemas.openxmlformats.org/officeDocument/2006/relationships/tags" Target="../tags/tag719.xml"/><Relationship Id="rId37" Type="http://schemas.openxmlformats.org/officeDocument/2006/relationships/tags" Target="../tags/tag724.xml"/><Relationship Id="rId40" Type="http://schemas.openxmlformats.org/officeDocument/2006/relationships/slideLayout" Target="../slideLayouts/slideLayout19.xml"/><Relationship Id="rId5" Type="http://schemas.openxmlformats.org/officeDocument/2006/relationships/tags" Target="../tags/tag692.xml"/><Relationship Id="rId15" Type="http://schemas.openxmlformats.org/officeDocument/2006/relationships/tags" Target="../tags/tag702.xml"/><Relationship Id="rId23" Type="http://schemas.openxmlformats.org/officeDocument/2006/relationships/tags" Target="../tags/tag710.xml"/><Relationship Id="rId28" Type="http://schemas.openxmlformats.org/officeDocument/2006/relationships/tags" Target="../tags/tag715.xml"/><Relationship Id="rId36" Type="http://schemas.openxmlformats.org/officeDocument/2006/relationships/tags" Target="../tags/tag723.xml"/><Relationship Id="rId10" Type="http://schemas.openxmlformats.org/officeDocument/2006/relationships/tags" Target="../tags/tag697.xml"/><Relationship Id="rId19" Type="http://schemas.openxmlformats.org/officeDocument/2006/relationships/tags" Target="../tags/tag706.xml"/><Relationship Id="rId31" Type="http://schemas.openxmlformats.org/officeDocument/2006/relationships/tags" Target="../tags/tag718.xml"/><Relationship Id="rId4" Type="http://schemas.openxmlformats.org/officeDocument/2006/relationships/tags" Target="../tags/tag691.xml"/><Relationship Id="rId9" Type="http://schemas.openxmlformats.org/officeDocument/2006/relationships/tags" Target="../tags/tag696.xml"/><Relationship Id="rId14" Type="http://schemas.openxmlformats.org/officeDocument/2006/relationships/tags" Target="../tags/tag701.xml"/><Relationship Id="rId22" Type="http://schemas.openxmlformats.org/officeDocument/2006/relationships/tags" Target="../tags/tag709.xml"/><Relationship Id="rId27" Type="http://schemas.openxmlformats.org/officeDocument/2006/relationships/tags" Target="../tags/tag714.xml"/><Relationship Id="rId30" Type="http://schemas.openxmlformats.org/officeDocument/2006/relationships/tags" Target="../tags/tag717.xml"/><Relationship Id="rId35" Type="http://schemas.openxmlformats.org/officeDocument/2006/relationships/tags" Target="../tags/tag722.xml"/><Relationship Id="rId43" Type="http://schemas.openxmlformats.org/officeDocument/2006/relationships/image" Target="../media/image67.png"/><Relationship Id="rId8" Type="http://schemas.openxmlformats.org/officeDocument/2006/relationships/tags" Target="../tags/tag695.xml"/><Relationship Id="rId3" Type="http://schemas.openxmlformats.org/officeDocument/2006/relationships/tags" Target="../tags/tag690.xml"/><Relationship Id="rId12" Type="http://schemas.openxmlformats.org/officeDocument/2006/relationships/tags" Target="../tags/tag699.xml"/><Relationship Id="rId17" Type="http://schemas.openxmlformats.org/officeDocument/2006/relationships/tags" Target="../tags/tag704.xml"/><Relationship Id="rId25" Type="http://schemas.openxmlformats.org/officeDocument/2006/relationships/tags" Target="../tags/tag712.xml"/><Relationship Id="rId33" Type="http://schemas.openxmlformats.org/officeDocument/2006/relationships/tags" Target="../tags/tag720.xml"/><Relationship Id="rId38" Type="http://schemas.openxmlformats.org/officeDocument/2006/relationships/tags" Target="../tags/tag725.xml"/></Relationships>
</file>

<file path=ppt/slides/_rels/slide27.xml.rels><?xml version="1.0" encoding="UTF-8" standalone="yes"?>
<Relationships xmlns="http://schemas.openxmlformats.org/package/2006/relationships"><Relationship Id="rId8" Type="http://schemas.openxmlformats.org/officeDocument/2006/relationships/tags" Target="../tags/tag734.xml"/><Relationship Id="rId13" Type="http://schemas.openxmlformats.org/officeDocument/2006/relationships/tags" Target="../tags/tag739.xml"/><Relationship Id="rId18" Type="http://schemas.openxmlformats.org/officeDocument/2006/relationships/image" Target="../media/image24.png"/><Relationship Id="rId3" Type="http://schemas.openxmlformats.org/officeDocument/2006/relationships/tags" Target="../tags/tag729.xml"/><Relationship Id="rId7" Type="http://schemas.openxmlformats.org/officeDocument/2006/relationships/tags" Target="../tags/tag733.xml"/><Relationship Id="rId12" Type="http://schemas.openxmlformats.org/officeDocument/2006/relationships/tags" Target="../tags/tag738.xml"/><Relationship Id="rId17" Type="http://schemas.openxmlformats.org/officeDocument/2006/relationships/slideLayout" Target="../slideLayouts/slideLayout19.xml"/><Relationship Id="rId2" Type="http://schemas.openxmlformats.org/officeDocument/2006/relationships/tags" Target="../tags/tag728.xml"/><Relationship Id="rId16" Type="http://schemas.openxmlformats.org/officeDocument/2006/relationships/tags" Target="../tags/tag742.xml"/><Relationship Id="rId1" Type="http://schemas.openxmlformats.org/officeDocument/2006/relationships/tags" Target="../tags/tag727.xml"/><Relationship Id="rId6" Type="http://schemas.openxmlformats.org/officeDocument/2006/relationships/tags" Target="../tags/tag732.xml"/><Relationship Id="rId11" Type="http://schemas.openxmlformats.org/officeDocument/2006/relationships/tags" Target="../tags/tag737.xml"/><Relationship Id="rId5" Type="http://schemas.openxmlformats.org/officeDocument/2006/relationships/tags" Target="../tags/tag731.xml"/><Relationship Id="rId15" Type="http://schemas.openxmlformats.org/officeDocument/2006/relationships/tags" Target="../tags/tag741.xml"/><Relationship Id="rId10" Type="http://schemas.openxmlformats.org/officeDocument/2006/relationships/tags" Target="../tags/tag736.xml"/><Relationship Id="rId19" Type="http://schemas.openxmlformats.org/officeDocument/2006/relationships/image" Target="../media/image25.png"/><Relationship Id="rId4" Type="http://schemas.openxmlformats.org/officeDocument/2006/relationships/tags" Target="../tags/tag730.xml"/><Relationship Id="rId9" Type="http://schemas.openxmlformats.org/officeDocument/2006/relationships/tags" Target="../tags/tag735.xml"/><Relationship Id="rId14" Type="http://schemas.openxmlformats.org/officeDocument/2006/relationships/tags" Target="../tags/tag740.xml"/></Relationships>
</file>

<file path=ppt/slides/_rels/slide28.xml.rels><?xml version="1.0" encoding="UTF-8" standalone="yes"?>
<Relationships xmlns="http://schemas.openxmlformats.org/package/2006/relationships"><Relationship Id="rId13" Type="http://schemas.openxmlformats.org/officeDocument/2006/relationships/tags" Target="../tags/tag755.xml"/><Relationship Id="rId18" Type="http://schemas.openxmlformats.org/officeDocument/2006/relationships/tags" Target="../tags/tag760.xml"/><Relationship Id="rId26" Type="http://schemas.openxmlformats.org/officeDocument/2006/relationships/tags" Target="../tags/tag768.xml"/><Relationship Id="rId21" Type="http://schemas.openxmlformats.org/officeDocument/2006/relationships/tags" Target="../tags/tag763.xml"/><Relationship Id="rId34" Type="http://schemas.openxmlformats.org/officeDocument/2006/relationships/image" Target="../media/image25.png"/><Relationship Id="rId7" Type="http://schemas.openxmlformats.org/officeDocument/2006/relationships/tags" Target="../tags/tag749.xml"/><Relationship Id="rId12" Type="http://schemas.openxmlformats.org/officeDocument/2006/relationships/tags" Target="../tags/tag754.xml"/><Relationship Id="rId17" Type="http://schemas.openxmlformats.org/officeDocument/2006/relationships/tags" Target="../tags/tag759.xml"/><Relationship Id="rId25" Type="http://schemas.openxmlformats.org/officeDocument/2006/relationships/tags" Target="../tags/tag767.xml"/><Relationship Id="rId33" Type="http://schemas.openxmlformats.org/officeDocument/2006/relationships/image" Target="../media/image24.png"/><Relationship Id="rId2" Type="http://schemas.openxmlformats.org/officeDocument/2006/relationships/tags" Target="../tags/tag744.xml"/><Relationship Id="rId16" Type="http://schemas.openxmlformats.org/officeDocument/2006/relationships/tags" Target="../tags/tag758.xml"/><Relationship Id="rId20" Type="http://schemas.openxmlformats.org/officeDocument/2006/relationships/tags" Target="../tags/tag762.xml"/><Relationship Id="rId29" Type="http://schemas.openxmlformats.org/officeDocument/2006/relationships/tags" Target="../tags/tag771.xml"/><Relationship Id="rId1" Type="http://schemas.openxmlformats.org/officeDocument/2006/relationships/tags" Target="../tags/tag743.xml"/><Relationship Id="rId6" Type="http://schemas.openxmlformats.org/officeDocument/2006/relationships/tags" Target="../tags/tag748.xml"/><Relationship Id="rId11" Type="http://schemas.openxmlformats.org/officeDocument/2006/relationships/tags" Target="../tags/tag753.xml"/><Relationship Id="rId24" Type="http://schemas.openxmlformats.org/officeDocument/2006/relationships/tags" Target="../tags/tag766.xml"/><Relationship Id="rId32" Type="http://schemas.openxmlformats.org/officeDocument/2006/relationships/image" Target="../media/image26.png"/><Relationship Id="rId37" Type="http://schemas.openxmlformats.org/officeDocument/2006/relationships/image" Target="../media/image70.png"/><Relationship Id="rId5" Type="http://schemas.openxmlformats.org/officeDocument/2006/relationships/tags" Target="../tags/tag747.xml"/><Relationship Id="rId15" Type="http://schemas.openxmlformats.org/officeDocument/2006/relationships/tags" Target="../tags/tag757.xml"/><Relationship Id="rId23" Type="http://schemas.openxmlformats.org/officeDocument/2006/relationships/tags" Target="../tags/tag765.xml"/><Relationship Id="rId28" Type="http://schemas.openxmlformats.org/officeDocument/2006/relationships/tags" Target="../tags/tag770.xml"/><Relationship Id="rId36" Type="http://schemas.openxmlformats.org/officeDocument/2006/relationships/image" Target="../media/image69.png"/><Relationship Id="rId10" Type="http://schemas.openxmlformats.org/officeDocument/2006/relationships/tags" Target="../tags/tag752.xml"/><Relationship Id="rId19" Type="http://schemas.openxmlformats.org/officeDocument/2006/relationships/tags" Target="../tags/tag761.xml"/><Relationship Id="rId31" Type="http://schemas.openxmlformats.org/officeDocument/2006/relationships/slideLayout" Target="../slideLayouts/slideLayout19.xml"/><Relationship Id="rId4" Type="http://schemas.openxmlformats.org/officeDocument/2006/relationships/tags" Target="../tags/tag746.xml"/><Relationship Id="rId9" Type="http://schemas.openxmlformats.org/officeDocument/2006/relationships/tags" Target="../tags/tag751.xml"/><Relationship Id="rId14" Type="http://schemas.openxmlformats.org/officeDocument/2006/relationships/tags" Target="../tags/tag756.xml"/><Relationship Id="rId22" Type="http://schemas.openxmlformats.org/officeDocument/2006/relationships/tags" Target="../tags/tag764.xml"/><Relationship Id="rId27" Type="http://schemas.openxmlformats.org/officeDocument/2006/relationships/tags" Target="../tags/tag769.xml"/><Relationship Id="rId30" Type="http://schemas.openxmlformats.org/officeDocument/2006/relationships/tags" Target="../tags/tag772.xml"/><Relationship Id="rId35" Type="http://schemas.openxmlformats.org/officeDocument/2006/relationships/image" Target="../media/image68.png"/><Relationship Id="rId8" Type="http://schemas.openxmlformats.org/officeDocument/2006/relationships/tags" Target="../tags/tag750.xml"/><Relationship Id="rId3" Type="http://schemas.openxmlformats.org/officeDocument/2006/relationships/tags" Target="../tags/tag745.xml"/></Relationships>
</file>

<file path=ppt/slides/_rels/slide29.xml.rels><?xml version="1.0" encoding="UTF-8" standalone="yes"?>
<Relationships xmlns="http://schemas.openxmlformats.org/package/2006/relationships"><Relationship Id="rId8" Type="http://schemas.openxmlformats.org/officeDocument/2006/relationships/tags" Target="../tags/tag780.xml"/><Relationship Id="rId13" Type="http://schemas.openxmlformats.org/officeDocument/2006/relationships/tags" Target="../tags/tag785.xml"/><Relationship Id="rId18" Type="http://schemas.openxmlformats.org/officeDocument/2006/relationships/image" Target="../media/image24.png"/><Relationship Id="rId3" Type="http://schemas.openxmlformats.org/officeDocument/2006/relationships/tags" Target="../tags/tag775.xml"/><Relationship Id="rId7" Type="http://schemas.openxmlformats.org/officeDocument/2006/relationships/tags" Target="../tags/tag779.xml"/><Relationship Id="rId12" Type="http://schemas.openxmlformats.org/officeDocument/2006/relationships/tags" Target="../tags/tag784.xml"/><Relationship Id="rId17" Type="http://schemas.openxmlformats.org/officeDocument/2006/relationships/slideLayout" Target="../slideLayouts/slideLayout19.xml"/><Relationship Id="rId2" Type="http://schemas.openxmlformats.org/officeDocument/2006/relationships/tags" Target="../tags/tag774.xml"/><Relationship Id="rId16" Type="http://schemas.openxmlformats.org/officeDocument/2006/relationships/tags" Target="../tags/tag788.xml"/><Relationship Id="rId20" Type="http://schemas.openxmlformats.org/officeDocument/2006/relationships/image" Target="../media/image71.jpeg"/><Relationship Id="rId1" Type="http://schemas.openxmlformats.org/officeDocument/2006/relationships/tags" Target="../tags/tag773.xml"/><Relationship Id="rId6" Type="http://schemas.openxmlformats.org/officeDocument/2006/relationships/tags" Target="../tags/tag778.xml"/><Relationship Id="rId11" Type="http://schemas.openxmlformats.org/officeDocument/2006/relationships/tags" Target="../tags/tag783.xml"/><Relationship Id="rId5" Type="http://schemas.openxmlformats.org/officeDocument/2006/relationships/tags" Target="../tags/tag777.xml"/><Relationship Id="rId15" Type="http://schemas.openxmlformats.org/officeDocument/2006/relationships/tags" Target="../tags/tag787.xml"/><Relationship Id="rId10" Type="http://schemas.openxmlformats.org/officeDocument/2006/relationships/tags" Target="../tags/tag782.xml"/><Relationship Id="rId19" Type="http://schemas.openxmlformats.org/officeDocument/2006/relationships/image" Target="../media/image25.png"/><Relationship Id="rId4" Type="http://schemas.openxmlformats.org/officeDocument/2006/relationships/tags" Target="../tags/tag776.xml"/><Relationship Id="rId9" Type="http://schemas.openxmlformats.org/officeDocument/2006/relationships/tags" Target="../tags/tag781.xml"/><Relationship Id="rId14" Type="http://schemas.openxmlformats.org/officeDocument/2006/relationships/tags" Target="../tags/tag786.xml"/></Relationships>
</file>

<file path=ppt/slides/_rels/slide3.xml.rels><?xml version="1.0" encoding="UTF-8" standalone="yes"?>
<Relationships xmlns="http://schemas.openxmlformats.org/package/2006/relationships"><Relationship Id="rId13" Type="http://schemas.openxmlformats.org/officeDocument/2006/relationships/tags" Target="../tags/tag178.xml"/><Relationship Id="rId18" Type="http://schemas.openxmlformats.org/officeDocument/2006/relationships/tags" Target="../tags/tag183.xml"/><Relationship Id="rId26" Type="http://schemas.openxmlformats.org/officeDocument/2006/relationships/tags" Target="../tags/tag191.xml"/><Relationship Id="rId39" Type="http://schemas.openxmlformats.org/officeDocument/2006/relationships/slideLayout" Target="../slideLayouts/slideLayout19.xml"/><Relationship Id="rId21" Type="http://schemas.openxmlformats.org/officeDocument/2006/relationships/tags" Target="../tags/tag186.xml"/><Relationship Id="rId34" Type="http://schemas.openxmlformats.org/officeDocument/2006/relationships/tags" Target="../tags/tag199.xml"/><Relationship Id="rId7" Type="http://schemas.openxmlformats.org/officeDocument/2006/relationships/tags" Target="../tags/tag172.xml"/><Relationship Id="rId2" Type="http://schemas.openxmlformats.org/officeDocument/2006/relationships/tags" Target="../tags/tag167.xml"/><Relationship Id="rId16" Type="http://schemas.openxmlformats.org/officeDocument/2006/relationships/tags" Target="../tags/tag181.xml"/><Relationship Id="rId20" Type="http://schemas.openxmlformats.org/officeDocument/2006/relationships/tags" Target="../tags/tag185.xml"/><Relationship Id="rId29" Type="http://schemas.openxmlformats.org/officeDocument/2006/relationships/tags" Target="../tags/tag194.xml"/><Relationship Id="rId41" Type="http://schemas.openxmlformats.org/officeDocument/2006/relationships/image" Target="../media/image25.png"/><Relationship Id="rId1" Type="http://schemas.openxmlformats.org/officeDocument/2006/relationships/tags" Target="../tags/tag166.xml"/><Relationship Id="rId6" Type="http://schemas.openxmlformats.org/officeDocument/2006/relationships/tags" Target="../tags/tag171.xml"/><Relationship Id="rId11" Type="http://schemas.openxmlformats.org/officeDocument/2006/relationships/tags" Target="../tags/tag176.xml"/><Relationship Id="rId24" Type="http://schemas.openxmlformats.org/officeDocument/2006/relationships/tags" Target="../tags/tag189.xml"/><Relationship Id="rId32" Type="http://schemas.openxmlformats.org/officeDocument/2006/relationships/tags" Target="../tags/tag197.xml"/><Relationship Id="rId37" Type="http://schemas.openxmlformats.org/officeDocument/2006/relationships/tags" Target="../tags/tag202.xml"/><Relationship Id="rId40" Type="http://schemas.openxmlformats.org/officeDocument/2006/relationships/image" Target="../media/image24.png"/><Relationship Id="rId5" Type="http://schemas.openxmlformats.org/officeDocument/2006/relationships/tags" Target="../tags/tag170.xml"/><Relationship Id="rId15" Type="http://schemas.openxmlformats.org/officeDocument/2006/relationships/tags" Target="../tags/tag180.xml"/><Relationship Id="rId23" Type="http://schemas.openxmlformats.org/officeDocument/2006/relationships/tags" Target="../tags/tag188.xml"/><Relationship Id="rId28" Type="http://schemas.openxmlformats.org/officeDocument/2006/relationships/tags" Target="../tags/tag193.xml"/><Relationship Id="rId36" Type="http://schemas.openxmlformats.org/officeDocument/2006/relationships/tags" Target="../tags/tag201.xml"/><Relationship Id="rId10" Type="http://schemas.openxmlformats.org/officeDocument/2006/relationships/tags" Target="../tags/tag175.xml"/><Relationship Id="rId19" Type="http://schemas.openxmlformats.org/officeDocument/2006/relationships/tags" Target="../tags/tag184.xml"/><Relationship Id="rId31" Type="http://schemas.openxmlformats.org/officeDocument/2006/relationships/tags" Target="../tags/tag196.xml"/><Relationship Id="rId4" Type="http://schemas.openxmlformats.org/officeDocument/2006/relationships/tags" Target="../tags/tag169.xml"/><Relationship Id="rId9" Type="http://schemas.openxmlformats.org/officeDocument/2006/relationships/tags" Target="../tags/tag174.xml"/><Relationship Id="rId14" Type="http://schemas.openxmlformats.org/officeDocument/2006/relationships/tags" Target="../tags/tag179.xml"/><Relationship Id="rId22" Type="http://schemas.openxmlformats.org/officeDocument/2006/relationships/tags" Target="../tags/tag187.xml"/><Relationship Id="rId27" Type="http://schemas.openxmlformats.org/officeDocument/2006/relationships/tags" Target="../tags/tag192.xml"/><Relationship Id="rId30" Type="http://schemas.openxmlformats.org/officeDocument/2006/relationships/tags" Target="../tags/tag195.xml"/><Relationship Id="rId35" Type="http://schemas.openxmlformats.org/officeDocument/2006/relationships/tags" Target="../tags/tag200.xml"/><Relationship Id="rId8" Type="http://schemas.openxmlformats.org/officeDocument/2006/relationships/tags" Target="../tags/tag173.xml"/><Relationship Id="rId3" Type="http://schemas.openxmlformats.org/officeDocument/2006/relationships/tags" Target="../tags/tag168.xml"/><Relationship Id="rId12" Type="http://schemas.openxmlformats.org/officeDocument/2006/relationships/tags" Target="../tags/tag177.xml"/><Relationship Id="rId17" Type="http://schemas.openxmlformats.org/officeDocument/2006/relationships/tags" Target="../tags/tag182.xml"/><Relationship Id="rId25" Type="http://schemas.openxmlformats.org/officeDocument/2006/relationships/tags" Target="../tags/tag190.xml"/><Relationship Id="rId33" Type="http://schemas.openxmlformats.org/officeDocument/2006/relationships/tags" Target="../tags/tag198.xml"/><Relationship Id="rId38" Type="http://schemas.openxmlformats.org/officeDocument/2006/relationships/tags" Target="../tags/tag203.xml"/></Relationships>
</file>

<file path=ppt/slides/_rels/slide30.xml.rels><?xml version="1.0" encoding="UTF-8" standalone="yes"?>
<Relationships xmlns="http://schemas.openxmlformats.org/package/2006/relationships"><Relationship Id="rId13" Type="http://schemas.openxmlformats.org/officeDocument/2006/relationships/tags" Target="../tags/tag801.xml"/><Relationship Id="rId18" Type="http://schemas.openxmlformats.org/officeDocument/2006/relationships/tags" Target="../tags/tag806.xml"/><Relationship Id="rId26" Type="http://schemas.openxmlformats.org/officeDocument/2006/relationships/tags" Target="../tags/tag814.xml"/><Relationship Id="rId3" Type="http://schemas.openxmlformats.org/officeDocument/2006/relationships/tags" Target="../tags/tag791.xml"/><Relationship Id="rId21" Type="http://schemas.openxmlformats.org/officeDocument/2006/relationships/tags" Target="../tags/tag809.xml"/><Relationship Id="rId34" Type="http://schemas.openxmlformats.org/officeDocument/2006/relationships/image" Target="../media/image73.jpeg"/><Relationship Id="rId7" Type="http://schemas.openxmlformats.org/officeDocument/2006/relationships/tags" Target="../tags/tag795.xml"/><Relationship Id="rId12" Type="http://schemas.openxmlformats.org/officeDocument/2006/relationships/tags" Target="../tags/tag800.xml"/><Relationship Id="rId17" Type="http://schemas.openxmlformats.org/officeDocument/2006/relationships/tags" Target="../tags/tag805.xml"/><Relationship Id="rId25" Type="http://schemas.openxmlformats.org/officeDocument/2006/relationships/tags" Target="../tags/tag813.xml"/><Relationship Id="rId33" Type="http://schemas.openxmlformats.org/officeDocument/2006/relationships/image" Target="../media/image72.jpeg"/><Relationship Id="rId2" Type="http://schemas.openxmlformats.org/officeDocument/2006/relationships/tags" Target="../tags/tag790.xml"/><Relationship Id="rId16" Type="http://schemas.openxmlformats.org/officeDocument/2006/relationships/tags" Target="../tags/tag804.xml"/><Relationship Id="rId20" Type="http://schemas.openxmlformats.org/officeDocument/2006/relationships/tags" Target="../tags/tag808.xml"/><Relationship Id="rId29" Type="http://schemas.openxmlformats.org/officeDocument/2006/relationships/tags" Target="../tags/tag817.xml"/><Relationship Id="rId1" Type="http://schemas.openxmlformats.org/officeDocument/2006/relationships/tags" Target="../tags/tag789.xml"/><Relationship Id="rId6" Type="http://schemas.openxmlformats.org/officeDocument/2006/relationships/tags" Target="../tags/tag794.xml"/><Relationship Id="rId11" Type="http://schemas.openxmlformats.org/officeDocument/2006/relationships/tags" Target="../tags/tag799.xml"/><Relationship Id="rId24" Type="http://schemas.openxmlformats.org/officeDocument/2006/relationships/tags" Target="../tags/tag812.xml"/><Relationship Id="rId32" Type="http://schemas.openxmlformats.org/officeDocument/2006/relationships/image" Target="../media/image25.png"/><Relationship Id="rId5" Type="http://schemas.openxmlformats.org/officeDocument/2006/relationships/tags" Target="../tags/tag793.xml"/><Relationship Id="rId15" Type="http://schemas.openxmlformats.org/officeDocument/2006/relationships/tags" Target="../tags/tag803.xml"/><Relationship Id="rId23" Type="http://schemas.openxmlformats.org/officeDocument/2006/relationships/tags" Target="../tags/tag811.xml"/><Relationship Id="rId28" Type="http://schemas.openxmlformats.org/officeDocument/2006/relationships/tags" Target="../tags/tag816.xml"/><Relationship Id="rId10" Type="http://schemas.openxmlformats.org/officeDocument/2006/relationships/tags" Target="../tags/tag798.xml"/><Relationship Id="rId19" Type="http://schemas.openxmlformats.org/officeDocument/2006/relationships/tags" Target="../tags/tag807.xml"/><Relationship Id="rId31" Type="http://schemas.openxmlformats.org/officeDocument/2006/relationships/image" Target="../media/image24.png"/><Relationship Id="rId4" Type="http://schemas.openxmlformats.org/officeDocument/2006/relationships/tags" Target="../tags/tag792.xml"/><Relationship Id="rId9" Type="http://schemas.openxmlformats.org/officeDocument/2006/relationships/tags" Target="../tags/tag797.xml"/><Relationship Id="rId14" Type="http://schemas.openxmlformats.org/officeDocument/2006/relationships/tags" Target="../tags/tag802.xml"/><Relationship Id="rId22" Type="http://schemas.openxmlformats.org/officeDocument/2006/relationships/tags" Target="../tags/tag810.xml"/><Relationship Id="rId27" Type="http://schemas.openxmlformats.org/officeDocument/2006/relationships/tags" Target="../tags/tag815.xml"/><Relationship Id="rId30" Type="http://schemas.openxmlformats.org/officeDocument/2006/relationships/slideLayout" Target="../slideLayouts/slideLayout19.xml"/><Relationship Id="rId8" Type="http://schemas.openxmlformats.org/officeDocument/2006/relationships/tags" Target="../tags/tag796.xml"/></Relationships>
</file>

<file path=ppt/slides/_rels/slide31.xml.rels><?xml version="1.0" encoding="UTF-8" standalone="yes"?>
<Relationships xmlns="http://schemas.openxmlformats.org/package/2006/relationships"><Relationship Id="rId8" Type="http://schemas.openxmlformats.org/officeDocument/2006/relationships/tags" Target="../tags/tag825.xml"/><Relationship Id="rId13" Type="http://schemas.openxmlformats.org/officeDocument/2006/relationships/tags" Target="../tags/tag830.xml"/><Relationship Id="rId18" Type="http://schemas.openxmlformats.org/officeDocument/2006/relationships/tags" Target="../tags/tag835.xml"/><Relationship Id="rId26" Type="http://schemas.openxmlformats.org/officeDocument/2006/relationships/image" Target="../media/image74.png"/><Relationship Id="rId3" Type="http://schemas.openxmlformats.org/officeDocument/2006/relationships/tags" Target="../tags/tag820.xml"/><Relationship Id="rId21" Type="http://schemas.openxmlformats.org/officeDocument/2006/relationships/tags" Target="../tags/tag838.xml"/><Relationship Id="rId7" Type="http://schemas.openxmlformats.org/officeDocument/2006/relationships/tags" Target="../tags/tag824.xml"/><Relationship Id="rId12" Type="http://schemas.openxmlformats.org/officeDocument/2006/relationships/tags" Target="../tags/tag829.xml"/><Relationship Id="rId17" Type="http://schemas.openxmlformats.org/officeDocument/2006/relationships/tags" Target="../tags/tag834.xml"/><Relationship Id="rId25" Type="http://schemas.openxmlformats.org/officeDocument/2006/relationships/image" Target="../media/image25.png"/><Relationship Id="rId2" Type="http://schemas.openxmlformats.org/officeDocument/2006/relationships/tags" Target="../tags/tag819.xml"/><Relationship Id="rId16" Type="http://schemas.openxmlformats.org/officeDocument/2006/relationships/tags" Target="../tags/tag833.xml"/><Relationship Id="rId20" Type="http://schemas.openxmlformats.org/officeDocument/2006/relationships/tags" Target="../tags/tag837.xml"/><Relationship Id="rId1" Type="http://schemas.openxmlformats.org/officeDocument/2006/relationships/tags" Target="../tags/tag818.xml"/><Relationship Id="rId6" Type="http://schemas.openxmlformats.org/officeDocument/2006/relationships/tags" Target="../tags/tag823.xml"/><Relationship Id="rId11" Type="http://schemas.openxmlformats.org/officeDocument/2006/relationships/tags" Target="../tags/tag828.xml"/><Relationship Id="rId24" Type="http://schemas.openxmlformats.org/officeDocument/2006/relationships/image" Target="../media/image24.png"/><Relationship Id="rId5" Type="http://schemas.openxmlformats.org/officeDocument/2006/relationships/tags" Target="../tags/tag822.xml"/><Relationship Id="rId15" Type="http://schemas.openxmlformats.org/officeDocument/2006/relationships/tags" Target="../tags/tag832.xml"/><Relationship Id="rId23" Type="http://schemas.openxmlformats.org/officeDocument/2006/relationships/slideLayout" Target="../slideLayouts/slideLayout19.xml"/><Relationship Id="rId10" Type="http://schemas.openxmlformats.org/officeDocument/2006/relationships/tags" Target="../tags/tag827.xml"/><Relationship Id="rId19" Type="http://schemas.openxmlformats.org/officeDocument/2006/relationships/tags" Target="../tags/tag836.xml"/><Relationship Id="rId4" Type="http://schemas.openxmlformats.org/officeDocument/2006/relationships/tags" Target="../tags/tag821.xml"/><Relationship Id="rId9" Type="http://schemas.openxmlformats.org/officeDocument/2006/relationships/tags" Target="../tags/tag826.xml"/><Relationship Id="rId14" Type="http://schemas.openxmlformats.org/officeDocument/2006/relationships/tags" Target="../tags/tag831.xml"/><Relationship Id="rId22" Type="http://schemas.openxmlformats.org/officeDocument/2006/relationships/tags" Target="../tags/tag839.xml"/></Relationships>
</file>

<file path=ppt/slides/_rels/slide32.xml.rels><?xml version="1.0" encoding="UTF-8" standalone="yes"?>
<Relationships xmlns="http://schemas.openxmlformats.org/package/2006/relationships"><Relationship Id="rId8" Type="http://schemas.openxmlformats.org/officeDocument/2006/relationships/tags" Target="../tags/tag847.xml"/><Relationship Id="rId13" Type="http://schemas.openxmlformats.org/officeDocument/2006/relationships/tags" Target="../tags/tag852.xml"/><Relationship Id="rId18" Type="http://schemas.openxmlformats.org/officeDocument/2006/relationships/tags" Target="../tags/tag857.xml"/><Relationship Id="rId3" Type="http://schemas.openxmlformats.org/officeDocument/2006/relationships/tags" Target="../tags/tag842.xml"/><Relationship Id="rId21" Type="http://schemas.openxmlformats.org/officeDocument/2006/relationships/image" Target="../media/image24.png"/><Relationship Id="rId7" Type="http://schemas.openxmlformats.org/officeDocument/2006/relationships/tags" Target="../tags/tag846.xml"/><Relationship Id="rId12" Type="http://schemas.openxmlformats.org/officeDocument/2006/relationships/tags" Target="../tags/tag851.xml"/><Relationship Id="rId17" Type="http://schemas.openxmlformats.org/officeDocument/2006/relationships/tags" Target="../tags/tag856.xml"/><Relationship Id="rId2" Type="http://schemas.openxmlformats.org/officeDocument/2006/relationships/tags" Target="../tags/tag841.xml"/><Relationship Id="rId16" Type="http://schemas.openxmlformats.org/officeDocument/2006/relationships/tags" Target="../tags/tag855.xml"/><Relationship Id="rId20" Type="http://schemas.openxmlformats.org/officeDocument/2006/relationships/image" Target="../media/image26.png"/><Relationship Id="rId1" Type="http://schemas.openxmlformats.org/officeDocument/2006/relationships/tags" Target="../tags/tag840.xml"/><Relationship Id="rId6" Type="http://schemas.openxmlformats.org/officeDocument/2006/relationships/tags" Target="../tags/tag845.xml"/><Relationship Id="rId11" Type="http://schemas.openxmlformats.org/officeDocument/2006/relationships/tags" Target="../tags/tag850.xml"/><Relationship Id="rId5" Type="http://schemas.openxmlformats.org/officeDocument/2006/relationships/tags" Target="../tags/tag844.xml"/><Relationship Id="rId15" Type="http://schemas.openxmlformats.org/officeDocument/2006/relationships/tags" Target="../tags/tag854.xml"/><Relationship Id="rId23" Type="http://schemas.openxmlformats.org/officeDocument/2006/relationships/image" Target="../media/image75.png"/><Relationship Id="rId10" Type="http://schemas.openxmlformats.org/officeDocument/2006/relationships/tags" Target="../tags/tag849.xml"/><Relationship Id="rId19" Type="http://schemas.openxmlformats.org/officeDocument/2006/relationships/slideLayout" Target="../slideLayouts/slideLayout19.xml"/><Relationship Id="rId4" Type="http://schemas.openxmlformats.org/officeDocument/2006/relationships/tags" Target="../tags/tag843.xml"/><Relationship Id="rId9" Type="http://schemas.openxmlformats.org/officeDocument/2006/relationships/tags" Target="../tags/tag848.xml"/><Relationship Id="rId14" Type="http://schemas.openxmlformats.org/officeDocument/2006/relationships/tags" Target="../tags/tag853.xml"/><Relationship Id="rId22" Type="http://schemas.openxmlformats.org/officeDocument/2006/relationships/image" Target="../media/image25.png"/></Relationships>
</file>

<file path=ppt/slides/_rels/slide33.xml.rels><?xml version="1.0" encoding="UTF-8" standalone="yes"?>
<Relationships xmlns="http://schemas.openxmlformats.org/package/2006/relationships"><Relationship Id="rId8" Type="http://schemas.openxmlformats.org/officeDocument/2006/relationships/tags" Target="../tags/tag865.xml"/><Relationship Id="rId13" Type="http://schemas.openxmlformats.org/officeDocument/2006/relationships/tags" Target="../tags/tag870.xml"/><Relationship Id="rId18" Type="http://schemas.openxmlformats.org/officeDocument/2006/relationships/tags" Target="../tags/tag875.xml"/><Relationship Id="rId26" Type="http://schemas.openxmlformats.org/officeDocument/2006/relationships/image" Target="../media/image77.jpeg"/><Relationship Id="rId3" Type="http://schemas.openxmlformats.org/officeDocument/2006/relationships/tags" Target="../tags/tag860.xml"/><Relationship Id="rId21" Type="http://schemas.openxmlformats.org/officeDocument/2006/relationships/tags" Target="../tags/tag878.xml"/><Relationship Id="rId7" Type="http://schemas.openxmlformats.org/officeDocument/2006/relationships/tags" Target="../tags/tag864.xml"/><Relationship Id="rId12" Type="http://schemas.openxmlformats.org/officeDocument/2006/relationships/tags" Target="../tags/tag869.xml"/><Relationship Id="rId17" Type="http://schemas.openxmlformats.org/officeDocument/2006/relationships/tags" Target="../tags/tag874.xml"/><Relationship Id="rId25" Type="http://schemas.openxmlformats.org/officeDocument/2006/relationships/image" Target="../media/image76.png"/><Relationship Id="rId2" Type="http://schemas.openxmlformats.org/officeDocument/2006/relationships/tags" Target="../tags/tag859.xml"/><Relationship Id="rId16" Type="http://schemas.openxmlformats.org/officeDocument/2006/relationships/tags" Target="../tags/tag873.xml"/><Relationship Id="rId20" Type="http://schemas.openxmlformats.org/officeDocument/2006/relationships/tags" Target="../tags/tag877.xml"/><Relationship Id="rId1" Type="http://schemas.openxmlformats.org/officeDocument/2006/relationships/tags" Target="../tags/tag858.xml"/><Relationship Id="rId6" Type="http://schemas.openxmlformats.org/officeDocument/2006/relationships/tags" Target="../tags/tag863.xml"/><Relationship Id="rId11" Type="http://schemas.openxmlformats.org/officeDocument/2006/relationships/tags" Target="../tags/tag868.xml"/><Relationship Id="rId24" Type="http://schemas.openxmlformats.org/officeDocument/2006/relationships/image" Target="../media/image25.png"/><Relationship Id="rId5" Type="http://schemas.openxmlformats.org/officeDocument/2006/relationships/tags" Target="../tags/tag862.xml"/><Relationship Id="rId15" Type="http://schemas.openxmlformats.org/officeDocument/2006/relationships/tags" Target="../tags/tag872.xml"/><Relationship Id="rId23" Type="http://schemas.openxmlformats.org/officeDocument/2006/relationships/image" Target="../media/image24.png"/><Relationship Id="rId28" Type="http://schemas.openxmlformats.org/officeDocument/2006/relationships/image" Target="../media/image79.png"/><Relationship Id="rId10" Type="http://schemas.openxmlformats.org/officeDocument/2006/relationships/tags" Target="../tags/tag867.xml"/><Relationship Id="rId19" Type="http://schemas.openxmlformats.org/officeDocument/2006/relationships/tags" Target="../tags/tag876.xml"/><Relationship Id="rId4" Type="http://schemas.openxmlformats.org/officeDocument/2006/relationships/tags" Target="../tags/tag861.xml"/><Relationship Id="rId9" Type="http://schemas.openxmlformats.org/officeDocument/2006/relationships/tags" Target="../tags/tag866.xml"/><Relationship Id="rId14" Type="http://schemas.openxmlformats.org/officeDocument/2006/relationships/tags" Target="../tags/tag871.xml"/><Relationship Id="rId22" Type="http://schemas.openxmlformats.org/officeDocument/2006/relationships/slideLayout" Target="../slideLayouts/slideLayout19.xml"/><Relationship Id="rId27" Type="http://schemas.openxmlformats.org/officeDocument/2006/relationships/image" Target="../media/image78.png"/></Relationships>
</file>

<file path=ppt/slides/_rels/slide34.xml.rels><?xml version="1.0" encoding="UTF-8" standalone="yes"?>
<Relationships xmlns="http://schemas.openxmlformats.org/package/2006/relationships"><Relationship Id="rId8" Type="http://schemas.openxmlformats.org/officeDocument/2006/relationships/tags" Target="../tags/tag886.xml"/><Relationship Id="rId13" Type="http://schemas.openxmlformats.org/officeDocument/2006/relationships/tags" Target="../tags/tag891.xml"/><Relationship Id="rId18" Type="http://schemas.openxmlformats.org/officeDocument/2006/relationships/slideLayout" Target="../slideLayouts/slideLayout19.xml"/><Relationship Id="rId3" Type="http://schemas.openxmlformats.org/officeDocument/2006/relationships/tags" Target="../tags/tag881.xml"/><Relationship Id="rId7" Type="http://schemas.openxmlformats.org/officeDocument/2006/relationships/tags" Target="../tags/tag885.xml"/><Relationship Id="rId12" Type="http://schemas.openxmlformats.org/officeDocument/2006/relationships/tags" Target="../tags/tag890.xml"/><Relationship Id="rId17" Type="http://schemas.openxmlformats.org/officeDocument/2006/relationships/tags" Target="../tags/tag895.xml"/><Relationship Id="rId2" Type="http://schemas.openxmlformats.org/officeDocument/2006/relationships/tags" Target="../tags/tag880.xml"/><Relationship Id="rId16" Type="http://schemas.openxmlformats.org/officeDocument/2006/relationships/tags" Target="../tags/tag894.xml"/><Relationship Id="rId20" Type="http://schemas.openxmlformats.org/officeDocument/2006/relationships/image" Target="../media/image25.png"/><Relationship Id="rId1" Type="http://schemas.openxmlformats.org/officeDocument/2006/relationships/tags" Target="../tags/tag879.xml"/><Relationship Id="rId6" Type="http://schemas.openxmlformats.org/officeDocument/2006/relationships/tags" Target="../tags/tag884.xml"/><Relationship Id="rId11" Type="http://schemas.openxmlformats.org/officeDocument/2006/relationships/tags" Target="../tags/tag889.xml"/><Relationship Id="rId5" Type="http://schemas.openxmlformats.org/officeDocument/2006/relationships/tags" Target="../tags/tag883.xml"/><Relationship Id="rId15" Type="http://schemas.openxmlformats.org/officeDocument/2006/relationships/tags" Target="../tags/tag893.xml"/><Relationship Id="rId10" Type="http://schemas.openxmlformats.org/officeDocument/2006/relationships/tags" Target="../tags/tag888.xml"/><Relationship Id="rId19" Type="http://schemas.openxmlformats.org/officeDocument/2006/relationships/image" Target="../media/image24.png"/><Relationship Id="rId4" Type="http://schemas.openxmlformats.org/officeDocument/2006/relationships/tags" Target="../tags/tag882.xml"/><Relationship Id="rId9" Type="http://schemas.openxmlformats.org/officeDocument/2006/relationships/tags" Target="../tags/tag887.xml"/><Relationship Id="rId14" Type="http://schemas.openxmlformats.org/officeDocument/2006/relationships/tags" Target="../tags/tag892.xml"/></Relationships>
</file>

<file path=ppt/slides/_rels/slide35.xml.rels><?xml version="1.0" encoding="UTF-8" standalone="yes"?>
<Relationships xmlns="http://schemas.openxmlformats.org/package/2006/relationships"><Relationship Id="rId8" Type="http://schemas.openxmlformats.org/officeDocument/2006/relationships/tags" Target="../tags/tag903.xml"/><Relationship Id="rId3" Type="http://schemas.openxmlformats.org/officeDocument/2006/relationships/tags" Target="../tags/tag898.xml"/><Relationship Id="rId7" Type="http://schemas.openxmlformats.org/officeDocument/2006/relationships/tags" Target="../tags/tag902.xml"/><Relationship Id="rId12" Type="http://schemas.openxmlformats.org/officeDocument/2006/relationships/image" Target="../media/image24.png"/><Relationship Id="rId2" Type="http://schemas.openxmlformats.org/officeDocument/2006/relationships/tags" Target="../tags/tag897.xml"/><Relationship Id="rId1" Type="http://schemas.openxmlformats.org/officeDocument/2006/relationships/tags" Target="../tags/tag896.xml"/><Relationship Id="rId6" Type="http://schemas.openxmlformats.org/officeDocument/2006/relationships/tags" Target="../tags/tag901.xml"/><Relationship Id="rId11" Type="http://schemas.openxmlformats.org/officeDocument/2006/relationships/image" Target="../media/image25.png"/><Relationship Id="rId5" Type="http://schemas.openxmlformats.org/officeDocument/2006/relationships/tags" Target="../tags/tag900.xml"/><Relationship Id="rId10" Type="http://schemas.openxmlformats.org/officeDocument/2006/relationships/slideLayout" Target="../slideLayouts/slideLayout19.xml"/><Relationship Id="rId4" Type="http://schemas.openxmlformats.org/officeDocument/2006/relationships/tags" Target="../tags/tag899.xml"/><Relationship Id="rId9" Type="http://schemas.openxmlformats.org/officeDocument/2006/relationships/tags" Target="../tags/tag904.xml"/></Relationships>
</file>

<file path=ppt/slides/_rels/slide36.xml.rels><?xml version="1.0" encoding="UTF-8" standalone="yes"?>
<Relationships xmlns="http://schemas.openxmlformats.org/package/2006/relationships"><Relationship Id="rId13" Type="http://schemas.openxmlformats.org/officeDocument/2006/relationships/tags" Target="../tags/tag917.xml"/><Relationship Id="rId18" Type="http://schemas.openxmlformats.org/officeDocument/2006/relationships/tags" Target="../tags/tag922.xml"/><Relationship Id="rId26" Type="http://schemas.openxmlformats.org/officeDocument/2006/relationships/tags" Target="../tags/tag930.xml"/><Relationship Id="rId39" Type="http://schemas.openxmlformats.org/officeDocument/2006/relationships/tags" Target="../tags/tag943.xml"/><Relationship Id="rId21" Type="http://schemas.openxmlformats.org/officeDocument/2006/relationships/tags" Target="../tags/tag925.xml"/><Relationship Id="rId34" Type="http://schemas.openxmlformats.org/officeDocument/2006/relationships/tags" Target="../tags/tag938.xml"/><Relationship Id="rId42" Type="http://schemas.openxmlformats.org/officeDocument/2006/relationships/tags" Target="../tags/tag946.xml"/><Relationship Id="rId47" Type="http://schemas.openxmlformats.org/officeDocument/2006/relationships/tags" Target="../tags/tag951.xml"/><Relationship Id="rId50" Type="http://schemas.openxmlformats.org/officeDocument/2006/relationships/tags" Target="../tags/tag954.xml"/><Relationship Id="rId55" Type="http://schemas.openxmlformats.org/officeDocument/2006/relationships/tags" Target="../tags/tag959.xml"/><Relationship Id="rId7" Type="http://schemas.openxmlformats.org/officeDocument/2006/relationships/tags" Target="../tags/tag911.xml"/><Relationship Id="rId2" Type="http://schemas.openxmlformats.org/officeDocument/2006/relationships/tags" Target="../tags/tag906.xml"/><Relationship Id="rId16" Type="http://schemas.openxmlformats.org/officeDocument/2006/relationships/tags" Target="../tags/tag920.xml"/><Relationship Id="rId29" Type="http://schemas.openxmlformats.org/officeDocument/2006/relationships/tags" Target="../tags/tag933.xml"/><Relationship Id="rId11" Type="http://schemas.openxmlformats.org/officeDocument/2006/relationships/tags" Target="../tags/tag915.xml"/><Relationship Id="rId24" Type="http://schemas.openxmlformats.org/officeDocument/2006/relationships/tags" Target="../tags/tag928.xml"/><Relationship Id="rId32" Type="http://schemas.openxmlformats.org/officeDocument/2006/relationships/tags" Target="../tags/tag936.xml"/><Relationship Id="rId37" Type="http://schemas.openxmlformats.org/officeDocument/2006/relationships/tags" Target="../tags/tag941.xml"/><Relationship Id="rId40" Type="http://schemas.openxmlformats.org/officeDocument/2006/relationships/tags" Target="../tags/tag944.xml"/><Relationship Id="rId45" Type="http://schemas.openxmlformats.org/officeDocument/2006/relationships/tags" Target="../tags/tag949.xml"/><Relationship Id="rId53" Type="http://schemas.openxmlformats.org/officeDocument/2006/relationships/tags" Target="../tags/tag957.xml"/><Relationship Id="rId58" Type="http://schemas.openxmlformats.org/officeDocument/2006/relationships/image" Target="../media/image25.png"/><Relationship Id="rId5" Type="http://schemas.openxmlformats.org/officeDocument/2006/relationships/tags" Target="../tags/tag909.xml"/><Relationship Id="rId19" Type="http://schemas.openxmlformats.org/officeDocument/2006/relationships/tags" Target="../tags/tag923.xml"/><Relationship Id="rId4" Type="http://schemas.openxmlformats.org/officeDocument/2006/relationships/tags" Target="../tags/tag908.xml"/><Relationship Id="rId9" Type="http://schemas.openxmlformats.org/officeDocument/2006/relationships/tags" Target="../tags/tag913.xml"/><Relationship Id="rId14" Type="http://schemas.openxmlformats.org/officeDocument/2006/relationships/tags" Target="../tags/tag918.xml"/><Relationship Id="rId22" Type="http://schemas.openxmlformats.org/officeDocument/2006/relationships/tags" Target="../tags/tag926.xml"/><Relationship Id="rId27" Type="http://schemas.openxmlformats.org/officeDocument/2006/relationships/tags" Target="../tags/tag931.xml"/><Relationship Id="rId30" Type="http://schemas.openxmlformats.org/officeDocument/2006/relationships/tags" Target="../tags/tag934.xml"/><Relationship Id="rId35" Type="http://schemas.openxmlformats.org/officeDocument/2006/relationships/tags" Target="../tags/tag939.xml"/><Relationship Id="rId43" Type="http://schemas.openxmlformats.org/officeDocument/2006/relationships/tags" Target="../tags/tag947.xml"/><Relationship Id="rId48" Type="http://schemas.openxmlformats.org/officeDocument/2006/relationships/tags" Target="../tags/tag952.xml"/><Relationship Id="rId56" Type="http://schemas.openxmlformats.org/officeDocument/2006/relationships/tags" Target="../tags/tag960.xml"/><Relationship Id="rId8" Type="http://schemas.openxmlformats.org/officeDocument/2006/relationships/tags" Target="../tags/tag912.xml"/><Relationship Id="rId51" Type="http://schemas.openxmlformats.org/officeDocument/2006/relationships/tags" Target="../tags/tag955.xml"/><Relationship Id="rId3" Type="http://schemas.openxmlformats.org/officeDocument/2006/relationships/tags" Target="../tags/tag907.xml"/><Relationship Id="rId12" Type="http://schemas.openxmlformats.org/officeDocument/2006/relationships/tags" Target="../tags/tag916.xml"/><Relationship Id="rId17" Type="http://schemas.openxmlformats.org/officeDocument/2006/relationships/tags" Target="../tags/tag921.xml"/><Relationship Id="rId25" Type="http://schemas.openxmlformats.org/officeDocument/2006/relationships/tags" Target="../tags/tag929.xml"/><Relationship Id="rId33" Type="http://schemas.openxmlformats.org/officeDocument/2006/relationships/tags" Target="../tags/tag937.xml"/><Relationship Id="rId38" Type="http://schemas.openxmlformats.org/officeDocument/2006/relationships/tags" Target="../tags/tag942.xml"/><Relationship Id="rId46" Type="http://schemas.openxmlformats.org/officeDocument/2006/relationships/tags" Target="../tags/tag950.xml"/><Relationship Id="rId59" Type="http://schemas.openxmlformats.org/officeDocument/2006/relationships/image" Target="../media/image24.png"/><Relationship Id="rId20" Type="http://schemas.openxmlformats.org/officeDocument/2006/relationships/tags" Target="../tags/tag924.xml"/><Relationship Id="rId41" Type="http://schemas.openxmlformats.org/officeDocument/2006/relationships/tags" Target="../tags/tag945.xml"/><Relationship Id="rId54" Type="http://schemas.openxmlformats.org/officeDocument/2006/relationships/tags" Target="../tags/tag958.xml"/><Relationship Id="rId1" Type="http://schemas.openxmlformats.org/officeDocument/2006/relationships/tags" Target="../tags/tag905.xml"/><Relationship Id="rId6" Type="http://schemas.openxmlformats.org/officeDocument/2006/relationships/tags" Target="../tags/tag910.xml"/><Relationship Id="rId15" Type="http://schemas.openxmlformats.org/officeDocument/2006/relationships/tags" Target="../tags/tag919.xml"/><Relationship Id="rId23" Type="http://schemas.openxmlformats.org/officeDocument/2006/relationships/tags" Target="../tags/tag927.xml"/><Relationship Id="rId28" Type="http://schemas.openxmlformats.org/officeDocument/2006/relationships/tags" Target="../tags/tag932.xml"/><Relationship Id="rId36" Type="http://schemas.openxmlformats.org/officeDocument/2006/relationships/tags" Target="../tags/tag940.xml"/><Relationship Id="rId49" Type="http://schemas.openxmlformats.org/officeDocument/2006/relationships/tags" Target="../tags/tag953.xml"/><Relationship Id="rId57" Type="http://schemas.openxmlformats.org/officeDocument/2006/relationships/slideLayout" Target="../slideLayouts/slideLayout19.xml"/><Relationship Id="rId10" Type="http://schemas.openxmlformats.org/officeDocument/2006/relationships/tags" Target="../tags/tag914.xml"/><Relationship Id="rId31" Type="http://schemas.openxmlformats.org/officeDocument/2006/relationships/tags" Target="../tags/tag935.xml"/><Relationship Id="rId44" Type="http://schemas.openxmlformats.org/officeDocument/2006/relationships/tags" Target="../tags/tag948.xml"/><Relationship Id="rId52" Type="http://schemas.openxmlformats.org/officeDocument/2006/relationships/tags" Target="../tags/tag956.xml"/></Relationships>
</file>

<file path=ppt/slides/_rels/slide37.xml.rels><?xml version="1.0" encoding="UTF-8" standalone="yes"?>
<Relationships xmlns="http://schemas.openxmlformats.org/package/2006/relationships"><Relationship Id="rId3" Type="http://schemas.openxmlformats.org/officeDocument/2006/relationships/tags" Target="../tags/tag963.xml"/><Relationship Id="rId2" Type="http://schemas.openxmlformats.org/officeDocument/2006/relationships/tags" Target="../tags/tag962.xml"/><Relationship Id="rId1" Type="http://schemas.openxmlformats.org/officeDocument/2006/relationships/tags" Target="../tags/tag961.xml"/><Relationship Id="rId6" Type="http://schemas.openxmlformats.org/officeDocument/2006/relationships/slideLayout" Target="../slideLayouts/slideLayout19.xml"/><Relationship Id="rId5" Type="http://schemas.openxmlformats.org/officeDocument/2006/relationships/tags" Target="../tags/tag965.xml"/><Relationship Id="rId4" Type="http://schemas.openxmlformats.org/officeDocument/2006/relationships/tags" Target="../tags/tag964.xml"/></Relationships>
</file>

<file path=ppt/slides/_rels/slide38.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tags" Target="../tags/tag968.xml"/><Relationship Id="rId7" Type="http://schemas.openxmlformats.org/officeDocument/2006/relationships/tags" Target="../tags/tag972.xml"/><Relationship Id="rId2" Type="http://schemas.openxmlformats.org/officeDocument/2006/relationships/tags" Target="../tags/tag967.xml"/><Relationship Id="rId1" Type="http://schemas.openxmlformats.org/officeDocument/2006/relationships/tags" Target="../tags/tag966.xml"/><Relationship Id="rId6" Type="http://schemas.openxmlformats.org/officeDocument/2006/relationships/tags" Target="../tags/tag971.xml"/><Relationship Id="rId5" Type="http://schemas.openxmlformats.org/officeDocument/2006/relationships/tags" Target="../tags/tag970.xml"/><Relationship Id="rId10" Type="http://schemas.openxmlformats.org/officeDocument/2006/relationships/image" Target="../media/image81.png"/><Relationship Id="rId4" Type="http://schemas.openxmlformats.org/officeDocument/2006/relationships/tags" Target="../tags/tag969.xml"/><Relationship Id="rId9" Type="http://schemas.openxmlformats.org/officeDocument/2006/relationships/image" Target="../media/image80.png"/></Relationships>
</file>

<file path=ppt/slides/_rels/slide4.xml.rels><?xml version="1.0" encoding="UTF-8" standalone="yes"?>
<Relationships xmlns="http://schemas.openxmlformats.org/package/2006/relationships"><Relationship Id="rId8" Type="http://schemas.openxmlformats.org/officeDocument/2006/relationships/tags" Target="../tags/tag211.xml"/><Relationship Id="rId13" Type="http://schemas.openxmlformats.org/officeDocument/2006/relationships/tags" Target="../tags/tag216.xml"/><Relationship Id="rId18" Type="http://schemas.openxmlformats.org/officeDocument/2006/relationships/tags" Target="../tags/tag221.xml"/><Relationship Id="rId26" Type="http://schemas.openxmlformats.org/officeDocument/2006/relationships/image" Target="../media/image24.png"/><Relationship Id="rId3" Type="http://schemas.openxmlformats.org/officeDocument/2006/relationships/tags" Target="../tags/tag206.xml"/><Relationship Id="rId21" Type="http://schemas.openxmlformats.org/officeDocument/2006/relationships/tags" Target="../tags/tag224.xml"/><Relationship Id="rId7" Type="http://schemas.openxmlformats.org/officeDocument/2006/relationships/tags" Target="../tags/tag210.xml"/><Relationship Id="rId12" Type="http://schemas.openxmlformats.org/officeDocument/2006/relationships/tags" Target="../tags/tag215.xml"/><Relationship Id="rId17" Type="http://schemas.openxmlformats.org/officeDocument/2006/relationships/tags" Target="../tags/tag220.xml"/><Relationship Id="rId25" Type="http://schemas.openxmlformats.org/officeDocument/2006/relationships/image" Target="../media/image26.png"/><Relationship Id="rId2" Type="http://schemas.openxmlformats.org/officeDocument/2006/relationships/tags" Target="../tags/tag205.xml"/><Relationship Id="rId16" Type="http://schemas.openxmlformats.org/officeDocument/2006/relationships/tags" Target="../tags/tag219.xml"/><Relationship Id="rId20" Type="http://schemas.openxmlformats.org/officeDocument/2006/relationships/tags" Target="../tags/tag223.xml"/><Relationship Id="rId1" Type="http://schemas.openxmlformats.org/officeDocument/2006/relationships/tags" Target="../tags/tag204.xml"/><Relationship Id="rId6" Type="http://schemas.openxmlformats.org/officeDocument/2006/relationships/tags" Target="../tags/tag209.xml"/><Relationship Id="rId11" Type="http://schemas.openxmlformats.org/officeDocument/2006/relationships/tags" Target="../tags/tag214.xml"/><Relationship Id="rId24" Type="http://schemas.openxmlformats.org/officeDocument/2006/relationships/slideLayout" Target="../slideLayouts/slideLayout19.xml"/><Relationship Id="rId5" Type="http://schemas.openxmlformats.org/officeDocument/2006/relationships/tags" Target="../tags/tag208.xml"/><Relationship Id="rId15" Type="http://schemas.openxmlformats.org/officeDocument/2006/relationships/tags" Target="../tags/tag218.xml"/><Relationship Id="rId23" Type="http://schemas.openxmlformats.org/officeDocument/2006/relationships/tags" Target="../tags/tag226.xml"/><Relationship Id="rId28" Type="http://schemas.openxmlformats.org/officeDocument/2006/relationships/image" Target="../media/image27.jpeg"/><Relationship Id="rId10" Type="http://schemas.openxmlformats.org/officeDocument/2006/relationships/tags" Target="../tags/tag213.xml"/><Relationship Id="rId19" Type="http://schemas.openxmlformats.org/officeDocument/2006/relationships/tags" Target="../tags/tag222.xml"/><Relationship Id="rId4" Type="http://schemas.openxmlformats.org/officeDocument/2006/relationships/tags" Target="../tags/tag207.xml"/><Relationship Id="rId9" Type="http://schemas.openxmlformats.org/officeDocument/2006/relationships/tags" Target="../tags/tag212.xml"/><Relationship Id="rId14" Type="http://schemas.openxmlformats.org/officeDocument/2006/relationships/tags" Target="../tags/tag217.xml"/><Relationship Id="rId22" Type="http://schemas.openxmlformats.org/officeDocument/2006/relationships/tags" Target="../tags/tag225.xml"/><Relationship Id="rId27" Type="http://schemas.openxmlformats.org/officeDocument/2006/relationships/image" Target="../media/image25.png"/></Relationships>
</file>

<file path=ppt/slides/_rels/slide5.xml.rels><?xml version="1.0" encoding="UTF-8" standalone="yes"?>
<Relationships xmlns="http://schemas.openxmlformats.org/package/2006/relationships"><Relationship Id="rId13" Type="http://schemas.openxmlformats.org/officeDocument/2006/relationships/tags" Target="../tags/tag239.xml"/><Relationship Id="rId18" Type="http://schemas.openxmlformats.org/officeDocument/2006/relationships/tags" Target="../tags/tag244.xml"/><Relationship Id="rId26" Type="http://schemas.openxmlformats.org/officeDocument/2006/relationships/tags" Target="../tags/tag252.xml"/><Relationship Id="rId39" Type="http://schemas.openxmlformats.org/officeDocument/2006/relationships/tags" Target="../tags/tag265.xml"/><Relationship Id="rId21" Type="http://schemas.openxmlformats.org/officeDocument/2006/relationships/tags" Target="../tags/tag247.xml"/><Relationship Id="rId34" Type="http://schemas.openxmlformats.org/officeDocument/2006/relationships/tags" Target="../tags/tag260.xml"/><Relationship Id="rId42" Type="http://schemas.openxmlformats.org/officeDocument/2006/relationships/image" Target="../media/image24.png"/><Relationship Id="rId7" Type="http://schemas.openxmlformats.org/officeDocument/2006/relationships/tags" Target="../tags/tag233.xml"/><Relationship Id="rId2" Type="http://schemas.openxmlformats.org/officeDocument/2006/relationships/tags" Target="../tags/tag228.xml"/><Relationship Id="rId16" Type="http://schemas.openxmlformats.org/officeDocument/2006/relationships/tags" Target="../tags/tag242.xml"/><Relationship Id="rId20" Type="http://schemas.openxmlformats.org/officeDocument/2006/relationships/tags" Target="../tags/tag246.xml"/><Relationship Id="rId29" Type="http://schemas.openxmlformats.org/officeDocument/2006/relationships/tags" Target="../tags/tag255.xml"/><Relationship Id="rId41" Type="http://schemas.openxmlformats.org/officeDocument/2006/relationships/slideLayout" Target="../slideLayouts/slideLayout19.xml"/><Relationship Id="rId1" Type="http://schemas.openxmlformats.org/officeDocument/2006/relationships/tags" Target="../tags/tag227.xml"/><Relationship Id="rId6" Type="http://schemas.openxmlformats.org/officeDocument/2006/relationships/tags" Target="../tags/tag232.xml"/><Relationship Id="rId11" Type="http://schemas.openxmlformats.org/officeDocument/2006/relationships/tags" Target="../tags/tag237.xml"/><Relationship Id="rId24" Type="http://schemas.openxmlformats.org/officeDocument/2006/relationships/tags" Target="../tags/tag250.xml"/><Relationship Id="rId32" Type="http://schemas.openxmlformats.org/officeDocument/2006/relationships/tags" Target="../tags/tag258.xml"/><Relationship Id="rId37" Type="http://schemas.openxmlformats.org/officeDocument/2006/relationships/tags" Target="../tags/tag263.xml"/><Relationship Id="rId40" Type="http://schemas.openxmlformats.org/officeDocument/2006/relationships/tags" Target="../tags/tag266.xml"/><Relationship Id="rId5" Type="http://schemas.openxmlformats.org/officeDocument/2006/relationships/tags" Target="../tags/tag231.xml"/><Relationship Id="rId15" Type="http://schemas.openxmlformats.org/officeDocument/2006/relationships/tags" Target="../tags/tag241.xml"/><Relationship Id="rId23" Type="http://schemas.openxmlformats.org/officeDocument/2006/relationships/tags" Target="../tags/tag249.xml"/><Relationship Id="rId28" Type="http://schemas.openxmlformats.org/officeDocument/2006/relationships/tags" Target="../tags/tag254.xml"/><Relationship Id="rId36" Type="http://schemas.openxmlformats.org/officeDocument/2006/relationships/tags" Target="../tags/tag262.xml"/><Relationship Id="rId10" Type="http://schemas.openxmlformats.org/officeDocument/2006/relationships/tags" Target="../tags/tag236.xml"/><Relationship Id="rId19" Type="http://schemas.openxmlformats.org/officeDocument/2006/relationships/tags" Target="../tags/tag245.xml"/><Relationship Id="rId31" Type="http://schemas.openxmlformats.org/officeDocument/2006/relationships/tags" Target="../tags/tag257.xml"/><Relationship Id="rId44" Type="http://schemas.openxmlformats.org/officeDocument/2006/relationships/slide" Target="slide1.xml"/><Relationship Id="rId4" Type="http://schemas.openxmlformats.org/officeDocument/2006/relationships/tags" Target="../tags/tag230.xml"/><Relationship Id="rId9" Type="http://schemas.openxmlformats.org/officeDocument/2006/relationships/tags" Target="../tags/tag235.xml"/><Relationship Id="rId14" Type="http://schemas.openxmlformats.org/officeDocument/2006/relationships/tags" Target="../tags/tag240.xml"/><Relationship Id="rId22" Type="http://schemas.openxmlformats.org/officeDocument/2006/relationships/tags" Target="../tags/tag248.xml"/><Relationship Id="rId27" Type="http://schemas.openxmlformats.org/officeDocument/2006/relationships/tags" Target="../tags/tag253.xml"/><Relationship Id="rId30" Type="http://schemas.openxmlformats.org/officeDocument/2006/relationships/tags" Target="../tags/tag256.xml"/><Relationship Id="rId35" Type="http://schemas.openxmlformats.org/officeDocument/2006/relationships/tags" Target="../tags/tag261.xml"/><Relationship Id="rId43" Type="http://schemas.openxmlformats.org/officeDocument/2006/relationships/image" Target="../media/image25.png"/><Relationship Id="rId8" Type="http://schemas.openxmlformats.org/officeDocument/2006/relationships/tags" Target="../tags/tag234.xml"/><Relationship Id="rId3" Type="http://schemas.openxmlformats.org/officeDocument/2006/relationships/tags" Target="../tags/tag229.xml"/><Relationship Id="rId12" Type="http://schemas.openxmlformats.org/officeDocument/2006/relationships/tags" Target="../tags/tag238.xml"/><Relationship Id="rId17" Type="http://schemas.openxmlformats.org/officeDocument/2006/relationships/tags" Target="../tags/tag243.xml"/><Relationship Id="rId25" Type="http://schemas.openxmlformats.org/officeDocument/2006/relationships/tags" Target="../tags/tag251.xml"/><Relationship Id="rId33" Type="http://schemas.openxmlformats.org/officeDocument/2006/relationships/tags" Target="../tags/tag259.xml"/><Relationship Id="rId38" Type="http://schemas.openxmlformats.org/officeDocument/2006/relationships/tags" Target="../tags/tag264.xml"/></Relationships>
</file>

<file path=ppt/slides/_rels/slide6.xml.rels><?xml version="1.0" encoding="UTF-8" standalone="yes"?>
<Relationships xmlns="http://schemas.openxmlformats.org/package/2006/relationships"><Relationship Id="rId13" Type="http://schemas.openxmlformats.org/officeDocument/2006/relationships/tags" Target="../tags/tag279.xml"/><Relationship Id="rId18" Type="http://schemas.openxmlformats.org/officeDocument/2006/relationships/tags" Target="../tags/tag284.xml"/><Relationship Id="rId26" Type="http://schemas.openxmlformats.org/officeDocument/2006/relationships/tags" Target="../tags/tag292.xml"/><Relationship Id="rId39" Type="http://schemas.openxmlformats.org/officeDocument/2006/relationships/image" Target="../media/image24.png"/><Relationship Id="rId21" Type="http://schemas.openxmlformats.org/officeDocument/2006/relationships/tags" Target="../tags/tag287.xml"/><Relationship Id="rId34" Type="http://schemas.openxmlformats.org/officeDocument/2006/relationships/tags" Target="../tags/tag300.xml"/><Relationship Id="rId7" Type="http://schemas.openxmlformats.org/officeDocument/2006/relationships/tags" Target="../tags/tag273.xml"/><Relationship Id="rId12" Type="http://schemas.openxmlformats.org/officeDocument/2006/relationships/tags" Target="../tags/tag278.xml"/><Relationship Id="rId17" Type="http://schemas.openxmlformats.org/officeDocument/2006/relationships/tags" Target="../tags/tag283.xml"/><Relationship Id="rId25" Type="http://schemas.openxmlformats.org/officeDocument/2006/relationships/tags" Target="../tags/tag291.xml"/><Relationship Id="rId33" Type="http://schemas.openxmlformats.org/officeDocument/2006/relationships/tags" Target="../tags/tag299.xml"/><Relationship Id="rId38" Type="http://schemas.openxmlformats.org/officeDocument/2006/relationships/slideLayout" Target="../slideLayouts/slideLayout19.xml"/><Relationship Id="rId2" Type="http://schemas.openxmlformats.org/officeDocument/2006/relationships/tags" Target="../tags/tag268.xml"/><Relationship Id="rId16" Type="http://schemas.openxmlformats.org/officeDocument/2006/relationships/tags" Target="../tags/tag282.xml"/><Relationship Id="rId20" Type="http://schemas.openxmlformats.org/officeDocument/2006/relationships/tags" Target="../tags/tag286.xml"/><Relationship Id="rId29" Type="http://schemas.openxmlformats.org/officeDocument/2006/relationships/tags" Target="../tags/tag295.xml"/><Relationship Id="rId1" Type="http://schemas.openxmlformats.org/officeDocument/2006/relationships/tags" Target="../tags/tag267.xml"/><Relationship Id="rId6" Type="http://schemas.openxmlformats.org/officeDocument/2006/relationships/tags" Target="../tags/tag272.xml"/><Relationship Id="rId11" Type="http://schemas.openxmlformats.org/officeDocument/2006/relationships/tags" Target="../tags/tag277.xml"/><Relationship Id="rId24" Type="http://schemas.openxmlformats.org/officeDocument/2006/relationships/tags" Target="../tags/tag290.xml"/><Relationship Id="rId32" Type="http://schemas.openxmlformats.org/officeDocument/2006/relationships/tags" Target="../tags/tag298.xml"/><Relationship Id="rId37" Type="http://schemas.openxmlformats.org/officeDocument/2006/relationships/tags" Target="../tags/tag303.xml"/><Relationship Id="rId40" Type="http://schemas.openxmlformats.org/officeDocument/2006/relationships/image" Target="../media/image25.png"/><Relationship Id="rId5" Type="http://schemas.openxmlformats.org/officeDocument/2006/relationships/tags" Target="../tags/tag271.xml"/><Relationship Id="rId15" Type="http://schemas.openxmlformats.org/officeDocument/2006/relationships/tags" Target="../tags/tag281.xml"/><Relationship Id="rId23" Type="http://schemas.openxmlformats.org/officeDocument/2006/relationships/tags" Target="../tags/tag289.xml"/><Relationship Id="rId28" Type="http://schemas.openxmlformats.org/officeDocument/2006/relationships/tags" Target="../tags/tag294.xml"/><Relationship Id="rId36" Type="http://schemas.openxmlformats.org/officeDocument/2006/relationships/tags" Target="../tags/tag302.xml"/><Relationship Id="rId10" Type="http://schemas.openxmlformats.org/officeDocument/2006/relationships/tags" Target="../tags/tag276.xml"/><Relationship Id="rId19" Type="http://schemas.openxmlformats.org/officeDocument/2006/relationships/tags" Target="../tags/tag285.xml"/><Relationship Id="rId31" Type="http://schemas.openxmlformats.org/officeDocument/2006/relationships/tags" Target="../tags/tag297.xml"/><Relationship Id="rId4" Type="http://schemas.openxmlformats.org/officeDocument/2006/relationships/tags" Target="../tags/tag270.xml"/><Relationship Id="rId9" Type="http://schemas.openxmlformats.org/officeDocument/2006/relationships/tags" Target="../tags/tag275.xml"/><Relationship Id="rId14" Type="http://schemas.openxmlformats.org/officeDocument/2006/relationships/tags" Target="../tags/tag280.xml"/><Relationship Id="rId22" Type="http://schemas.openxmlformats.org/officeDocument/2006/relationships/tags" Target="../tags/tag288.xml"/><Relationship Id="rId27" Type="http://schemas.openxmlformats.org/officeDocument/2006/relationships/tags" Target="../tags/tag293.xml"/><Relationship Id="rId30" Type="http://schemas.openxmlformats.org/officeDocument/2006/relationships/tags" Target="../tags/tag296.xml"/><Relationship Id="rId35" Type="http://schemas.openxmlformats.org/officeDocument/2006/relationships/tags" Target="../tags/tag301.xml"/><Relationship Id="rId8" Type="http://schemas.openxmlformats.org/officeDocument/2006/relationships/tags" Target="../tags/tag274.xml"/><Relationship Id="rId3" Type="http://schemas.openxmlformats.org/officeDocument/2006/relationships/tags" Target="../tags/tag269.xml"/></Relationships>
</file>

<file path=ppt/slides/_rels/slide7.xml.rels><?xml version="1.0" encoding="UTF-8" standalone="yes"?>
<Relationships xmlns="http://schemas.openxmlformats.org/package/2006/relationships"><Relationship Id="rId8" Type="http://schemas.openxmlformats.org/officeDocument/2006/relationships/tags" Target="../tags/tag311.xml"/><Relationship Id="rId13" Type="http://schemas.openxmlformats.org/officeDocument/2006/relationships/tags" Target="../tags/tag316.xml"/><Relationship Id="rId18" Type="http://schemas.openxmlformats.org/officeDocument/2006/relationships/tags" Target="../tags/tag321.xml"/><Relationship Id="rId3" Type="http://schemas.openxmlformats.org/officeDocument/2006/relationships/tags" Target="../tags/tag306.xml"/><Relationship Id="rId21" Type="http://schemas.openxmlformats.org/officeDocument/2006/relationships/tags" Target="../tags/tag324.xml"/><Relationship Id="rId7" Type="http://schemas.openxmlformats.org/officeDocument/2006/relationships/tags" Target="../tags/tag310.xml"/><Relationship Id="rId12" Type="http://schemas.openxmlformats.org/officeDocument/2006/relationships/tags" Target="../tags/tag315.xml"/><Relationship Id="rId17" Type="http://schemas.openxmlformats.org/officeDocument/2006/relationships/tags" Target="../tags/tag320.xml"/><Relationship Id="rId2" Type="http://schemas.openxmlformats.org/officeDocument/2006/relationships/tags" Target="../tags/tag305.xml"/><Relationship Id="rId16" Type="http://schemas.openxmlformats.org/officeDocument/2006/relationships/tags" Target="../tags/tag319.xml"/><Relationship Id="rId20" Type="http://schemas.openxmlformats.org/officeDocument/2006/relationships/tags" Target="../tags/tag323.xml"/><Relationship Id="rId1" Type="http://schemas.openxmlformats.org/officeDocument/2006/relationships/tags" Target="../tags/tag304.xml"/><Relationship Id="rId6" Type="http://schemas.openxmlformats.org/officeDocument/2006/relationships/tags" Target="../tags/tag309.xml"/><Relationship Id="rId11" Type="http://schemas.openxmlformats.org/officeDocument/2006/relationships/tags" Target="../tags/tag314.xml"/><Relationship Id="rId24" Type="http://schemas.openxmlformats.org/officeDocument/2006/relationships/image" Target="../media/image25.png"/><Relationship Id="rId5" Type="http://schemas.openxmlformats.org/officeDocument/2006/relationships/tags" Target="../tags/tag308.xml"/><Relationship Id="rId15" Type="http://schemas.openxmlformats.org/officeDocument/2006/relationships/tags" Target="../tags/tag318.xml"/><Relationship Id="rId23" Type="http://schemas.openxmlformats.org/officeDocument/2006/relationships/image" Target="../media/image24.png"/><Relationship Id="rId10" Type="http://schemas.openxmlformats.org/officeDocument/2006/relationships/tags" Target="../tags/tag313.xml"/><Relationship Id="rId19" Type="http://schemas.openxmlformats.org/officeDocument/2006/relationships/tags" Target="../tags/tag322.xml"/><Relationship Id="rId4" Type="http://schemas.openxmlformats.org/officeDocument/2006/relationships/tags" Target="../tags/tag307.xml"/><Relationship Id="rId9" Type="http://schemas.openxmlformats.org/officeDocument/2006/relationships/tags" Target="../tags/tag312.xml"/><Relationship Id="rId14" Type="http://schemas.openxmlformats.org/officeDocument/2006/relationships/tags" Target="../tags/tag317.xml"/><Relationship Id="rId22"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3.xml"/></Relationships>
</file>

<file path=ppt/slides/_rels/slide9.xml.rels><?xml version="1.0" encoding="UTF-8" standalone="yes"?>
<Relationships xmlns="http://schemas.openxmlformats.org/package/2006/relationships"><Relationship Id="rId3" Type="http://schemas.openxmlformats.org/officeDocument/2006/relationships/slide" Target="slide7.xml"/><Relationship Id="rId2" Type="http://schemas.openxmlformats.org/officeDocument/2006/relationships/image" Target="../media/image29.jpeg"/><Relationship Id="rId1" Type="http://schemas.openxmlformats.org/officeDocument/2006/relationships/slideLayout" Target="../slideLayouts/slideLayout38.xml"/><Relationship Id="rId5" Type="http://schemas.openxmlformats.org/officeDocument/2006/relationships/slide" Target="slide9.xml"/><Relationship Id="rId4" Type="http://schemas.openxmlformats.org/officeDocument/2006/relationships/slide" Target="slide8.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71682" name="Picture 2" descr="https://p1.ssl.qhimg.com/dr/270_500_/t01c9499b4a76c4e552.jpg?size=268x335"/>
          <p:cNvPicPr>
            <a:picLocks noChangeAspect="1" noChangeArrowheads="1"/>
          </p:cNvPicPr>
          <p:nvPr>
            <p:custDataLst>
              <p:tags r:id="rId1"/>
            </p:custDataLst>
          </p:nvPr>
        </p:nvPicPr>
        <p:blipFill>
          <a:blip r:embed="rId30">
            <a:extLst>
              <a:ext uri="{28A0092B-C50C-407E-A947-70E740481C1C}">
                <a14:useLocalDpi xmlns:a14="http://schemas.microsoft.com/office/drawing/2010/main" val="0"/>
              </a:ext>
            </a:extLst>
          </a:blip>
          <a:stretch>
            <a:fillRect/>
          </a:stretch>
        </p:blipFill>
        <p:spPr bwMode="auto">
          <a:xfrm>
            <a:off x="4175866" y="1093819"/>
            <a:ext cx="3542569" cy="2540017"/>
          </a:xfrm>
          <a:prstGeom prst="rect">
            <a:avLst/>
          </a:prstGeom>
          <a:noFill/>
          <a:extLst>
            <a:ext uri="{909E8E84-426E-40DD-AFC4-6F175D3DCCD1}">
              <a14:hiddenFill xmlns:a14="http://schemas.microsoft.com/office/drawing/2010/main">
                <a:solidFill>
                  <a:srgbClr val="FFFFFF"/>
                </a:solidFill>
              </a14:hiddenFill>
            </a:ext>
          </a:extLst>
        </p:spPr>
      </p:pic>
      <p:sp>
        <p:nvSpPr>
          <p:cNvPr id="135170" name="文本框 5"/>
          <p:cNvSpPr>
            <a:spLocks noChangeArrowheads="1"/>
          </p:cNvSpPr>
          <p:nvPr>
            <p:custDataLst>
              <p:tags r:id="rId2"/>
            </p:custDataLst>
          </p:nvPr>
        </p:nvSpPr>
        <p:spPr bwMode="auto">
          <a:xfrm>
            <a:off x="1023823" y="242889"/>
            <a:ext cx="10623999" cy="563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p>
            <a:pPr>
              <a:lnSpc>
                <a:spcPct val="90000"/>
              </a:lnSpc>
              <a:spcBef>
                <a:spcPts val="838"/>
              </a:spcBef>
            </a:pPr>
            <a:r>
              <a:rPr lang="zh-CN" altLang="en-US" sz="3400" b="1">
                <a:latin typeface="微软雅黑" pitchFamily="34" charset="-122"/>
              </a:rPr>
              <a:t>当今主要资本主义国家元首与政府首脑</a:t>
            </a:r>
          </a:p>
        </p:txBody>
      </p:sp>
      <p:grpSp>
        <p:nvGrpSpPr>
          <p:cNvPr id="135172" name="组合 4"/>
          <p:cNvGrpSpPr/>
          <p:nvPr>
            <p:custDataLst>
              <p:tags r:id="rId3"/>
            </p:custDataLst>
          </p:nvPr>
        </p:nvGrpSpPr>
        <p:grpSpPr>
          <a:xfrm>
            <a:off x="52389" y="1090521"/>
            <a:ext cx="12012612" cy="5146675"/>
            <a:chOff x="13752" y="780882"/>
            <a:chExt cx="10096845" cy="4437231"/>
          </a:xfrm>
        </p:grpSpPr>
        <p:pic>
          <p:nvPicPr>
            <p:cNvPr id="135173" name="Picture 28"/>
            <p:cNvPicPr>
              <a:picLocks noGrp="1" noChangeAspect="1" noChangeArrowheads="1"/>
            </p:cNvPicPr>
            <p:nvPr>
              <p:custDataLst>
                <p:tags r:id="rId6"/>
              </p:custDataLst>
            </p:nvPr>
          </p:nvPicPr>
          <p:blipFill>
            <a:blip r:embed="rId31">
              <a:extLst>
                <a:ext uri="{28A0092B-C50C-407E-A947-70E740481C1C}">
                  <a14:useLocalDpi xmlns:a14="http://schemas.microsoft.com/office/drawing/2010/main" val="0"/>
                </a:ext>
              </a:extLst>
            </a:blip>
            <a:stretch>
              <a:fillRect/>
            </a:stretch>
          </p:blipFill>
          <p:spPr bwMode="auto">
            <a:xfrm>
              <a:off x="13752" y="3049632"/>
              <a:ext cx="2672459" cy="2101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Lst>
          </p:spPr>
        </p:pic>
        <p:grpSp>
          <p:nvGrpSpPr>
            <p:cNvPr id="135174" name="组合 13"/>
            <p:cNvGrpSpPr/>
            <p:nvPr>
              <p:custDataLst>
                <p:tags r:id="rId7"/>
              </p:custDataLst>
            </p:nvPr>
          </p:nvGrpSpPr>
          <p:grpSpPr>
            <a:xfrm>
              <a:off x="105022" y="780882"/>
              <a:ext cx="10005575" cy="4437231"/>
              <a:chOff x="105059" y="780239"/>
              <a:chExt cx="10004803" cy="4437629"/>
            </a:xfrm>
          </p:grpSpPr>
          <p:grpSp>
            <p:nvGrpSpPr>
              <p:cNvPr id="135175" name="组合 4"/>
              <p:cNvGrpSpPr/>
              <p:nvPr>
                <p:custDataLst>
                  <p:tags r:id="rId8"/>
                </p:custDataLst>
              </p:nvPr>
            </p:nvGrpSpPr>
            <p:grpSpPr>
              <a:xfrm>
                <a:off x="105059" y="821031"/>
                <a:ext cx="3091210" cy="2175875"/>
                <a:chOff x="381610" y="-263260"/>
                <a:chExt cx="3091210" cy="2534362"/>
              </a:xfrm>
            </p:grpSpPr>
            <p:pic>
              <p:nvPicPr>
                <p:cNvPr id="135176" name="图片 2"/>
                <p:cNvPicPr>
                  <a:picLocks noGrp="1" noChangeAspect="1" noChangeArrowheads="1"/>
                </p:cNvPicPr>
                <p:nvPr>
                  <p:custDataLst>
                    <p:tags r:id="rId25"/>
                  </p:custDataLst>
                </p:nvPr>
              </p:nvPicPr>
              <p:blipFill>
                <a:blip r:embed="rId32">
                  <a:extLst>
                    <a:ext uri="{28A0092B-C50C-407E-A947-70E740481C1C}">
                      <a14:useLocalDpi xmlns:a14="http://schemas.microsoft.com/office/drawing/2010/main" val="0"/>
                    </a:ext>
                  </a:extLst>
                </a:blip>
                <a:stretch>
                  <a:fillRect/>
                </a:stretch>
              </p:blipFill>
              <p:spPr bwMode="auto">
                <a:xfrm>
                  <a:off x="372537" y="-263260"/>
                  <a:ext cx="3109355" cy="5084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Lst>
              </p:spPr>
            </p:pic>
            <p:sp>
              <p:nvSpPr>
                <p:cNvPr id="135177" name="文本框 1"/>
                <p:cNvSpPr>
                  <a:spLocks noChangeArrowheads="1"/>
                </p:cNvSpPr>
                <p:nvPr>
                  <p:custDataLst>
                    <p:tags r:id="rId26"/>
                  </p:custDataLst>
                </p:nvPr>
              </p:nvSpPr>
              <p:spPr bwMode="auto">
                <a:xfrm>
                  <a:off x="457557" y="308910"/>
                  <a:ext cx="358747" cy="15005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round/>
                      <a:headEnd type="none" w="med" len="med"/>
                      <a:tailEnd type="none" w="med" len="med"/>
                    </a14:hiddenLine>
                  </a:ext>
                </a:extLst>
              </p:spPr>
              <p:txBody>
                <a:bodyPr>
                  <a:spAutoFit/>
                </a:bodyPr>
                <a:lstStyle/>
                <a:p>
                  <a:r>
                    <a:rPr lang="zh-CN" altLang="en-US" sz="2200" b="1">
                      <a:solidFill>
                        <a:srgbClr val="FFFF00"/>
                      </a:solidFill>
                      <a:latin typeface="宋体" pitchFamily="2" charset="-122"/>
                      <a:ea typeface="宋体" pitchFamily="2" charset="-122"/>
                    </a:rPr>
                    <a:t>英国女王</a:t>
                  </a:r>
                </a:p>
              </p:txBody>
            </p:sp>
            <p:sp>
              <p:nvSpPr>
                <p:cNvPr id="135178" name="文本框 3"/>
                <p:cNvSpPr>
                  <a:spLocks noChangeArrowheads="1"/>
                </p:cNvSpPr>
                <p:nvPr>
                  <p:custDataLst>
                    <p:tags r:id="rId27"/>
                  </p:custDataLst>
                </p:nvPr>
              </p:nvSpPr>
              <p:spPr bwMode="auto">
                <a:xfrm>
                  <a:off x="1008377" y="1701369"/>
                  <a:ext cx="2319158" cy="443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round/>
                      <a:headEnd type="none" w="med" len="med"/>
                      <a:tailEnd type="none" w="med" len="med"/>
                    </a14:hiddenLine>
                  </a:ext>
                </a:extLst>
              </p:spPr>
              <p:txBody>
                <a:bodyPr>
                  <a:spAutoFit/>
                </a:bodyPr>
                <a:lstStyle/>
                <a:p>
                  <a:r>
                    <a:rPr lang="zh-CN" altLang="en-US" sz="2200" b="1">
                      <a:solidFill>
                        <a:srgbClr val="FFFF00"/>
                      </a:solidFill>
                      <a:latin typeface="宋体" pitchFamily="2" charset="-122"/>
                      <a:ea typeface="宋体" pitchFamily="2" charset="-122"/>
                    </a:rPr>
                    <a:t>伊莉莎白 二世</a:t>
                  </a:r>
                </a:p>
              </p:txBody>
            </p:sp>
          </p:grpSp>
          <p:grpSp>
            <p:nvGrpSpPr>
              <p:cNvPr id="135179" name="组合 5"/>
              <p:cNvGrpSpPr/>
              <p:nvPr>
                <p:custDataLst>
                  <p:tags r:id="rId9"/>
                </p:custDataLst>
              </p:nvPr>
            </p:nvGrpSpPr>
            <p:grpSpPr>
              <a:xfrm>
                <a:off x="3491103" y="1913728"/>
                <a:ext cx="1131800" cy="1042893"/>
                <a:chOff x="4359995" y="2274101"/>
                <a:chExt cx="1131800" cy="967104"/>
              </a:xfrm>
            </p:grpSpPr>
            <p:sp>
              <p:nvSpPr>
                <p:cNvPr id="135180" name="文本框 10"/>
                <p:cNvSpPr>
                  <a:spLocks noChangeArrowheads="1"/>
                </p:cNvSpPr>
                <p:nvPr>
                  <p:custDataLst>
                    <p:tags r:id="rId23"/>
                  </p:custDataLst>
                </p:nvPr>
              </p:nvSpPr>
              <p:spPr bwMode="auto">
                <a:xfrm>
                  <a:off x="4359995" y="2274101"/>
                  <a:ext cx="1131800" cy="34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round/>
                      <a:headEnd type="none" w="med" len="med"/>
                      <a:tailEnd type="none" w="med" len="med"/>
                    </a14:hiddenLine>
                  </a:ext>
                </a:extLst>
              </p:spPr>
              <p:txBody>
                <a:bodyPr>
                  <a:spAutoFit/>
                </a:bodyPr>
                <a:lstStyle/>
                <a:p>
                  <a:r>
                    <a:rPr lang="zh-CN" altLang="en-US" sz="2200" b="1">
                      <a:solidFill>
                        <a:srgbClr val="FFFF00"/>
                      </a:solidFill>
                      <a:latin typeface="宋体" pitchFamily="2" charset="-122"/>
                      <a:ea typeface="宋体" pitchFamily="2" charset="-122"/>
                    </a:rPr>
                    <a:t>美国总统</a:t>
                  </a:r>
                </a:p>
              </p:txBody>
            </p:sp>
            <p:sp>
              <p:nvSpPr>
                <p:cNvPr id="135181" name="文本框 11"/>
                <p:cNvSpPr>
                  <a:spLocks noChangeArrowheads="1"/>
                </p:cNvSpPr>
                <p:nvPr>
                  <p:custDataLst>
                    <p:tags r:id="rId24"/>
                  </p:custDataLst>
                </p:nvPr>
              </p:nvSpPr>
              <p:spPr bwMode="auto">
                <a:xfrm>
                  <a:off x="4359995" y="2896680"/>
                  <a:ext cx="1079416" cy="34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round/>
                      <a:headEnd type="none" w="med" len="med"/>
                      <a:tailEnd type="none" w="med" len="med"/>
                    </a14:hiddenLine>
                  </a:ext>
                </a:extLst>
              </p:spPr>
              <p:txBody>
                <a:bodyPr>
                  <a:spAutoFit/>
                </a:bodyPr>
                <a:lstStyle/>
                <a:p>
                  <a:r>
                    <a:rPr lang="zh-CN" altLang="en-US" sz="2200" b="1" smtClean="0">
                      <a:solidFill>
                        <a:srgbClr val="FFFF00"/>
                      </a:solidFill>
                      <a:latin typeface="宋体" pitchFamily="2" charset="-122"/>
                      <a:ea typeface="宋体" pitchFamily="2" charset="-122"/>
                    </a:rPr>
                    <a:t>拜登</a:t>
                  </a:r>
                  <a:endParaRPr lang="zh-CN" altLang="en-US" sz="2200" b="1">
                    <a:solidFill>
                      <a:srgbClr val="FFFF00"/>
                    </a:solidFill>
                    <a:latin typeface="宋体" pitchFamily="2" charset="-122"/>
                    <a:ea typeface="宋体" pitchFamily="2" charset="-122"/>
                  </a:endParaRPr>
                </a:p>
              </p:txBody>
            </p:sp>
          </p:grpSp>
          <p:grpSp>
            <p:nvGrpSpPr>
              <p:cNvPr id="135182" name="组合 6"/>
              <p:cNvGrpSpPr/>
              <p:nvPr>
                <p:custDataLst>
                  <p:tags r:id="rId10"/>
                </p:custDataLst>
              </p:nvPr>
            </p:nvGrpSpPr>
            <p:grpSpPr>
              <a:xfrm>
                <a:off x="7755134" y="3049431"/>
                <a:ext cx="2299360" cy="2094465"/>
                <a:chOff x="6533299" y="800652"/>
                <a:chExt cx="2545984" cy="1940331"/>
              </a:xfrm>
            </p:grpSpPr>
            <p:pic>
              <p:nvPicPr>
                <p:cNvPr id="135183" name="Picture 5" descr="https://timgsa.baidu.com/timg?image&amp;quality=80&amp;size=b9999_10000&amp;sec=1582346762460&amp;di=aa5b7a987acbcde3f2f20257cfe038e5&amp;imgtype=0&amp;src=http%3A%2F%2Fwww.cnepaper.com%2Fzywb%2Fresfile%2F2018-12-12%2F11%2Fp1_s.jpg"/>
                <p:cNvPicPr>
                  <a:picLocks noChangeAspect="1" noChangeArrowheads="1"/>
                </p:cNvPicPr>
                <p:nvPr>
                  <p:custDataLst>
                    <p:tags r:id="rId20"/>
                  </p:custDataLst>
                </p:nvPr>
              </p:nvPicPr>
              <p:blipFill>
                <a:blip r:embed="rId33">
                  <a:extLst>
                    <a:ext uri="{28A0092B-C50C-407E-A947-70E740481C1C}">
                      <a14:useLocalDpi xmlns:a14="http://schemas.microsoft.com/office/drawing/2010/main" val="0"/>
                    </a:ext>
                  </a:extLst>
                </a:blip>
                <a:srcRect l="12949"/>
                <a:stretch>
                  <a:fillRect/>
                </a:stretch>
              </p:blipFill>
              <p:spPr bwMode="auto">
                <a:xfrm>
                  <a:off x="6533299" y="800652"/>
                  <a:ext cx="2545984" cy="1940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35184" name="文本框 12"/>
                <p:cNvSpPr>
                  <a:spLocks noChangeArrowheads="1"/>
                </p:cNvSpPr>
                <p:nvPr>
                  <p:custDataLst>
                    <p:tags r:id="rId21"/>
                  </p:custDataLst>
                </p:nvPr>
              </p:nvSpPr>
              <p:spPr bwMode="auto">
                <a:xfrm>
                  <a:off x="8573084" y="957766"/>
                  <a:ext cx="358558" cy="1193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round/>
                      <a:headEnd type="none" w="med" len="med"/>
                      <a:tailEnd type="none" w="med" len="med"/>
                    </a14:hiddenLine>
                  </a:ext>
                </a:extLst>
              </p:spPr>
              <p:txBody>
                <a:bodyPr>
                  <a:spAutoFit/>
                </a:bodyPr>
                <a:lstStyle/>
                <a:p>
                  <a:r>
                    <a:rPr lang="zh-CN" altLang="en-US" sz="2200" b="1">
                      <a:solidFill>
                        <a:srgbClr val="FFFF00"/>
                      </a:solidFill>
                      <a:latin typeface="宋体" pitchFamily="2" charset="-122"/>
                      <a:ea typeface="宋体" pitchFamily="2" charset="-122"/>
                    </a:rPr>
                    <a:t>法国总统</a:t>
                  </a:r>
                  <a:endParaRPr lang="en-US" altLang="zh-CN" sz="2200" b="1">
                    <a:solidFill>
                      <a:srgbClr val="FFFF00"/>
                    </a:solidFill>
                    <a:latin typeface="宋体" pitchFamily="2" charset="-122"/>
                    <a:ea typeface="宋体" pitchFamily="2" charset="-122"/>
                  </a:endParaRPr>
                </a:p>
              </p:txBody>
            </p:sp>
            <p:sp>
              <p:nvSpPr>
                <p:cNvPr id="135185" name="文本框 14"/>
                <p:cNvSpPr>
                  <a:spLocks noChangeArrowheads="1"/>
                </p:cNvSpPr>
                <p:nvPr>
                  <p:custDataLst>
                    <p:tags r:id="rId22"/>
                  </p:custDataLst>
                </p:nvPr>
              </p:nvSpPr>
              <p:spPr bwMode="auto">
                <a:xfrm>
                  <a:off x="8232102" y="957766"/>
                  <a:ext cx="360316" cy="9135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round/>
                      <a:headEnd type="none" w="med" len="med"/>
                      <a:tailEnd type="none" w="med" len="med"/>
                    </a14:hiddenLine>
                  </a:ext>
                </a:extLst>
              </p:spPr>
              <p:txBody>
                <a:bodyPr>
                  <a:spAutoFit/>
                </a:bodyPr>
                <a:lstStyle/>
                <a:p>
                  <a:r>
                    <a:rPr lang="zh-CN" altLang="en-US" sz="2200" b="1">
                      <a:solidFill>
                        <a:srgbClr val="FFFF00"/>
                      </a:solidFill>
                      <a:latin typeface="宋体" pitchFamily="2" charset="-122"/>
                      <a:ea typeface="宋体" pitchFamily="2" charset="-122"/>
                    </a:rPr>
                    <a:t>马克龙</a:t>
                  </a:r>
                  <a:endParaRPr lang="en-US" altLang="zh-CN" sz="2200" b="1">
                    <a:solidFill>
                      <a:srgbClr val="FFFF00"/>
                    </a:solidFill>
                    <a:latin typeface="宋体" pitchFamily="2" charset="-122"/>
                    <a:ea typeface="宋体" pitchFamily="2" charset="-122"/>
                  </a:endParaRPr>
                </a:p>
              </p:txBody>
            </p:sp>
          </p:grpSp>
          <p:sp>
            <p:nvSpPr>
              <p:cNvPr id="135186" name="文本框 15"/>
              <p:cNvSpPr>
                <a:spLocks noChangeArrowheads="1"/>
              </p:cNvSpPr>
              <p:nvPr>
                <p:custDataLst>
                  <p:tags r:id="rId11"/>
                </p:custDataLst>
              </p:nvPr>
            </p:nvSpPr>
            <p:spPr bwMode="auto">
              <a:xfrm>
                <a:off x="2344602" y="3193623"/>
                <a:ext cx="341286" cy="1893350"/>
              </a:xfrm>
              <a:prstGeom prst="rect">
                <a:avLst/>
              </a:prstGeom>
              <a:solidFill>
                <a:schemeClr val="tx2"/>
              </a:solidFill>
              <a:ln>
                <a:noFill/>
              </a:ln>
              <a:extLst>
                <a:ext uri="{91240B29-F687-4F45-9708-019B960494DF}">
                  <a14:hiddenLine xmlns:a14="http://schemas.microsoft.com/office/drawing/2010/main" w="9525" cap="flat" algn="ctr">
                    <a:solidFill>
                      <a:srgbClr val="000000"/>
                    </a:solidFill>
                    <a:prstDash val="solid"/>
                    <a:round/>
                    <a:headEnd type="none" w="med" len="med"/>
                    <a:tailEnd type="none" w="med" len="med"/>
                  </a14:hiddenLine>
                </a:ext>
              </a:extLst>
            </p:spPr>
            <p:txBody>
              <a:bodyPr>
                <a:spAutoFit/>
              </a:bodyPr>
              <a:lstStyle/>
              <a:p>
                <a:r>
                  <a:rPr lang="zh-CN" altLang="en-US" sz="2200" b="1">
                    <a:solidFill>
                      <a:srgbClr val="FFFF00"/>
                    </a:solidFill>
                    <a:latin typeface="宋体" pitchFamily="2" charset="-122"/>
                    <a:ea typeface="宋体" pitchFamily="2" charset="-122"/>
                  </a:rPr>
                  <a:t>日本天皇德仁</a:t>
                </a:r>
                <a:endParaRPr lang="en-US" altLang="zh-CN" sz="2200" b="1">
                  <a:solidFill>
                    <a:srgbClr val="FFFF00"/>
                  </a:solidFill>
                  <a:latin typeface="宋体" pitchFamily="2" charset="-122"/>
                  <a:ea typeface="宋体" pitchFamily="2" charset="-122"/>
                </a:endParaRPr>
              </a:p>
            </p:txBody>
          </p:sp>
          <p:grpSp>
            <p:nvGrpSpPr>
              <p:cNvPr id="135187" name="组合 8"/>
              <p:cNvGrpSpPr/>
              <p:nvPr>
                <p:custDataLst>
                  <p:tags r:id="rId12"/>
                </p:custDataLst>
              </p:nvPr>
            </p:nvGrpSpPr>
            <p:grpSpPr>
              <a:xfrm>
                <a:off x="2702379" y="3044016"/>
                <a:ext cx="2441383" cy="2168437"/>
                <a:chOff x="3139519" y="2791762"/>
                <a:chExt cx="3590793" cy="2992985"/>
              </a:xfrm>
            </p:grpSpPr>
            <p:pic>
              <p:nvPicPr>
                <p:cNvPr id="135188" name="Picture 9" descr="https://timgsa.baidu.com/timg?image&amp;quality=80&amp;size=b9999_10000&amp;sec=1582434319744&amp;di=f659aa59e875592b31350a99af880d4c&amp;imgtype=0&amp;src=http%3A%2F%2Fimg1.cnforex.com%2Fnews%2F2019%2F01%2F24%2Fd5c6da3b-4726-453c-9e5e-d23d7d6df9f1.jpg"/>
                <p:cNvPicPr>
                  <a:picLocks noChangeAspect="1" noChangeArrowheads="1"/>
                </p:cNvPicPr>
                <p:nvPr>
                  <p:custDataLst>
                    <p:tags r:id="rId18"/>
                  </p:custDataLst>
                </p:nvPr>
              </p:nvPicPr>
              <p:blipFill>
                <a:blip r:embed="rId34">
                  <a:extLst>
                    <a:ext uri="{28A0092B-C50C-407E-A947-70E740481C1C}">
                      <a14:useLocalDpi xmlns:a14="http://schemas.microsoft.com/office/drawing/2010/main" val="0"/>
                    </a:ext>
                  </a:extLst>
                </a:blip>
                <a:srcRect l="10110" r="1164"/>
                <a:stretch>
                  <a:fillRect/>
                </a:stretch>
              </p:blipFill>
              <p:spPr bwMode="auto">
                <a:xfrm>
                  <a:off x="3139519" y="2791762"/>
                  <a:ext cx="3590793" cy="29929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35189" name="文本框 17"/>
                <p:cNvSpPr>
                  <a:spLocks noChangeArrowheads="1"/>
                </p:cNvSpPr>
                <p:nvPr>
                  <p:custDataLst>
                    <p:tags r:id="rId19"/>
                  </p:custDataLst>
                </p:nvPr>
              </p:nvSpPr>
              <p:spPr bwMode="auto">
                <a:xfrm>
                  <a:off x="6024292" y="2886228"/>
                  <a:ext cx="606784" cy="2417471"/>
                </a:xfrm>
                <a:prstGeom prst="rect">
                  <a:avLst/>
                </a:prstGeom>
                <a:solidFill>
                  <a:srgbClr val="333F50"/>
                </a:solidFill>
                <a:ln>
                  <a:noFill/>
                </a:ln>
                <a:extLst>
                  <a:ext uri="{91240B29-F687-4F45-9708-019B960494DF}">
                    <a14:hiddenLine xmlns:a14="http://schemas.microsoft.com/office/drawing/2010/main" w="9525" cap="flat" algn="ctr">
                      <a:solidFill>
                        <a:srgbClr val="000000"/>
                      </a:solidFill>
                      <a:prstDash val="solid"/>
                      <a:round/>
                      <a:headEnd type="none" w="med" len="med"/>
                      <a:tailEnd type="none" w="med" len="med"/>
                    </a14:hiddenLine>
                  </a:ext>
                </a:extLst>
              </p:spPr>
              <p:txBody>
                <a:bodyPr>
                  <a:spAutoFit/>
                </a:bodyPr>
                <a:lstStyle/>
                <a:p>
                  <a:r>
                    <a:rPr lang="zh-CN" altLang="en-US" b="1">
                      <a:solidFill>
                        <a:srgbClr val="FFFF00"/>
                      </a:solidFill>
                      <a:latin typeface="宋体" pitchFamily="2" charset="-122"/>
                      <a:ea typeface="宋体" pitchFamily="2" charset="-122"/>
                    </a:rPr>
                    <a:t>意大利总理   孔特</a:t>
                  </a:r>
                </a:p>
              </p:txBody>
            </p:sp>
          </p:grpSp>
          <p:grpSp>
            <p:nvGrpSpPr>
              <p:cNvPr id="135190" name="组合 9"/>
              <p:cNvGrpSpPr/>
              <p:nvPr>
                <p:custDataLst>
                  <p:tags r:id="rId13"/>
                </p:custDataLst>
              </p:nvPr>
            </p:nvGrpSpPr>
            <p:grpSpPr>
              <a:xfrm>
                <a:off x="5182828" y="3049431"/>
                <a:ext cx="2684528" cy="2168437"/>
                <a:chOff x="140933" y="3066682"/>
                <a:chExt cx="3618198" cy="2060540"/>
              </a:xfrm>
            </p:grpSpPr>
            <p:pic>
              <p:nvPicPr>
                <p:cNvPr id="135191" name="Picture 7" descr="https://timgsa.baidu.com/timg?image&amp;quality=80&amp;size=b9999_10000&amp;sec=1582346931758&amp;di=a0d601b837125994441d1ad66ec29858&amp;imgtype=0&amp;src=http%3A%2F%2Fpics6.baidu.com%2Ffeed%2Fbf096b63f6246b60dfd9217c54060a4a530fa2ec.jpeg%3Ftoken%3De27700af98069affdd1fcc951bb0283d%26s%3DB7141DCED4F405968DACA52A0300F013"/>
                <p:cNvPicPr>
                  <a:picLocks noChangeAspect="1" noChangeArrowheads="1"/>
                </p:cNvPicPr>
                <p:nvPr>
                  <p:custDataLst>
                    <p:tags r:id="rId16"/>
                  </p:custDataLst>
                </p:nvPr>
              </p:nvPicPr>
              <p:blipFill>
                <a:blip r:embed="rId35">
                  <a:extLst>
                    <a:ext uri="{28A0092B-C50C-407E-A947-70E740481C1C}">
                      <a14:useLocalDpi xmlns:a14="http://schemas.microsoft.com/office/drawing/2010/main" val="0"/>
                    </a:ext>
                  </a:extLst>
                </a:blip>
                <a:stretch>
                  <a:fillRect/>
                </a:stretch>
              </p:blipFill>
              <p:spPr bwMode="auto">
                <a:xfrm>
                  <a:off x="140933" y="3066682"/>
                  <a:ext cx="3434024" cy="2060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35192" name="文本框 18"/>
                <p:cNvSpPr>
                  <a:spLocks noChangeArrowheads="1"/>
                </p:cNvSpPr>
                <p:nvPr>
                  <p:custDataLst>
                    <p:tags r:id="rId17"/>
                  </p:custDataLst>
                </p:nvPr>
              </p:nvSpPr>
              <p:spPr bwMode="auto">
                <a:xfrm>
                  <a:off x="2025561" y="3077088"/>
                  <a:ext cx="1733570" cy="630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round/>
                      <a:headEnd type="none" w="med" len="med"/>
                      <a:tailEnd type="none" w="med" len="med"/>
                    </a14:hiddenLine>
                  </a:ext>
                </a:extLst>
              </p:spPr>
              <p:txBody>
                <a:bodyPr>
                  <a:spAutoFit/>
                </a:bodyPr>
                <a:lstStyle/>
                <a:p>
                  <a:r>
                    <a:rPr lang="zh-CN" altLang="en-US" sz="2200" b="1">
                      <a:solidFill>
                        <a:srgbClr val="FFFF00"/>
                      </a:solidFill>
                      <a:latin typeface="宋体" pitchFamily="2" charset="-122"/>
                      <a:ea typeface="宋体" pitchFamily="2" charset="-122"/>
                    </a:rPr>
                    <a:t>德国总理    默克尔</a:t>
                  </a:r>
                </a:p>
              </p:txBody>
            </p:sp>
          </p:grpSp>
          <p:pic>
            <p:nvPicPr>
              <p:cNvPr id="135193" name="Picture 21" descr="https://timgsa.baidu.com/timg?image&amp;quality=80&amp;size=b9999_10000&amp;sec=1582691408195&amp;di=1164e195e08e32568a959e34b059640a&amp;imgtype=0&amp;src=http%3A%2F%2Fn.sinaimg.cn%2Fsinacn18%2F64%2Fw1000h664%2F20180316%2F8553-fyshfuq3897192.jpg"/>
              <p:cNvPicPr>
                <a:picLocks noChangeAspect="1" noChangeArrowheads="1"/>
              </p:cNvPicPr>
              <p:nvPr>
                <p:custDataLst>
                  <p:tags r:id="rId14"/>
                </p:custDataLst>
              </p:nvPr>
            </p:nvPicPr>
            <p:blipFill>
              <a:blip r:embed="rId36">
                <a:extLst>
                  <a:ext uri="{28A0092B-C50C-407E-A947-70E740481C1C}">
                    <a14:useLocalDpi xmlns:a14="http://schemas.microsoft.com/office/drawing/2010/main" val="0"/>
                  </a:ext>
                </a:extLst>
              </a:blip>
              <a:srcRect t="13634"/>
              <a:stretch>
                <a:fillRect/>
              </a:stretch>
            </p:blipFill>
            <p:spPr bwMode="auto">
              <a:xfrm>
                <a:off x="6838794" y="780239"/>
                <a:ext cx="3271068" cy="22163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35194" name="文本框 27"/>
              <p:cNvSpPr>
                <a:spLocks noChangeArrowheads="1"/>
              </p:cNvSpPr>
              <p:nvPr>
                <p:custDataLst>
                  <p:tags r:id="rId15"/>
                </p:custDataLst>
              </p:nvPr>
            </p:nvSpPr>
            <p:spPr bwMode="auto">
              <a:xfrm>
                <a:off x="7159868" y="863006"/>
                <a:ext cx="1190533" cy="663437"/>
              </a:xfrm>
              <a:prstGeom prst="rect">
                <a:avLst/>
              </a:prstGeom>
              <a:solidFill>
                <a:schemeClr val="tx1">
                  <a:alpha val="0"/>
                </a:schemeClr>
              </a:solidFill>
              <a:ln>
                <a:noFill/>
              </a:ln>
              <a:extLst>
                <a:ext uri="{91240B29-F687-4F45-9708-019B960494DF}">
                  <a14:hiddenLine xmlns:a14="http://schemas.microsoft.com/office/drawing/2010/main" w="9525" cap="flat" algn="ctr">
                    <a:solidFill>
                      <a:srgbClr val="000000"/>
                    </a:solidFill>
                    <a:prstDash val="solid"/>
                    <a:round/>
                    <a:headEnd type="none" w="med" len="med"/>
                    <a:tailEnd type="none" w="med" len="med"/>
                  </a14:hiddenLine>
                </a:ext>
              </a:extLst>
            </p:spPr>
            <p:txBody>
              <a:bodyPr>
                <a:spAutoFit/>
              </a:bodyPr>
              <a:lstStyle/>
              <a:p>
                <a:r>
                  <a:rPr lang="zh-CN" altLang="en-US" sz="2200" b="1">
                    <a:solidFill>
                      <a:srgbClr val="FFFF00"/>
                    </a:solidFill>
                    <a:latin typeface="宋体" pitchFamily="2" charset="-122"/>
                    <a:ea typeface="宋体" pitchFamily="2" charset="-122"/>
                  </a:rPr>
                  <a:t>俄罗斯总统普京</a:t>
                </a:r>
              </a:p>
            </p:txBody>
          </p:sp>
        </p:grpSp>
      </p:grpSp>
      <p:pic>
        <p:nvPicPr>
          <p:cNvPr id="135195" name="图片 5"/>
          <p:cNvPicPr>
            <a:picLocks noChangeAspect="1" noChangeArrowheads="1"/>
          </p:cNvPicPr>
          <p:nvPr>
            <p:custDataLst>
              <p:tags r:id="rId4"/>
            </p:custDataLst>
          </p:nvPr>
        </p:nvPicPr>
        <p:blipFill>
          <a:blip r:embed="rId37">
            <a:extLst>
              <a:ext uri="{28A0092B-C50C-407E-A947-70E740481C1C}">
                <a14:useLocalDpi xmlns:a14="http://schemas.microsoft.com/office/drawing/2010/main" val="0"/>
              </a:ext>
            </a:extLst>
          </a:blip>
          <a:stretch>
            <a:fillRect/>
          </a:stretch>
        </p:blipFill>
        <p:spPr bwMode="auto">
          <a:xfrm>
            <a:off x="160339" y="1090521"/>
            <a:ext cx="3505200" cy="2524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35196" name="图片 6"/>
          <p:cNvPicPr>
            <a:picLocks noChangeAspect="1" noChangeArrowheads="1"/>
          </p:cNvPicPr>
          <p:nvPr>
            <p:custDataLst>
              <p:tags r:id="rId5"/>
            </p:custDataLst>
          </p:nvPr>
        </p:nvPicPr>
        <p:blipFill>
          <a:blip r:embed="rId38">
            <a:extLst>
              <a:ext uri="{28A0092B-C50C-407E-A947-70E740481C1C}">
                <a14:useLocalDpi xmlns:a14="http://schemas.microsoft.com/office/drawing/2010/main" val="0"/>
              </a:ext>
            </a:extLst>
          </a:blip>
          <a:stretch>
            <a:fillRect/>
          </a:stretch>
        </p:blipFill>
        <p:spPr bwMode="auto">
          <a:xfrm>
            <a:off x="-17314" y="3767457"/>
            <a:ext cx="3268663" cy="2439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Tree>
    <p:extLst>
      <p:ext uri="{BB962C8B-B14F-4D97-AF65-F5344CB8AC3E}">
        <p14:creationId xmlns:p14="http://schemas.microsoft.com/office/powerpoint/2010/main" val="2526650409"/>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3" presetClass="entr" presetSubtype="10" fill="hold" nodeType="clickEffect">
                                  <p:stCondLst>
                                    <p:cond delay="0"/>
                                  </p:stCondLst>
                                  <p:childTnLst>
                                    <p:set>
                                      <p:cBhvr>
                                        <p:cTn id="6" dur="1" fill="hold">
                                          <p:stCondLst>
                                            <p:cond delay="0"/>
                                          </p:stCondLst>
                                        </p:cTn>
                                        <p:tgtEl>
                                          <p:spTgt spid="135195"/>
                                        </p:tgtEl>
                                        <p:attrNameLst>
                                          <p:attrName>style.visibility</p:attrName>
                                        </p:attrNameLst>
                                      </p:cBhvr>
                                      <p:to>
                                        <p:strVal val="visible"/>
                                      </p:to>
                                    </p:set>
                                    <p:animEffect transition="in" filter="blinds(horizontal)">
                                      <p:cBhvr>
                                        <p:cTn id="7" dur="500" fill="hold"/>
                                        <p:tgtEl>
                                          <p:spTgt spid="135195"/>
                                        </p:tgtEl>
                                      </p:cBhvr>
                                    </p:animEffect>
                                  </p:childTnLst>
                                </p:cTn>
                              </p:par>
                            </p:childTnLst>
                          </p:cTn>
                        </p:par>
                      </p:childTnLst>
                    </p:cTn>
                  </p:par>
                  <p:par>
                    <p:cTn id="8" fill="hold" nodeType="clickPar">
                      <p:stCondLst>
                        <p:cond delay="indefinite"/>
                      </p:stCondLst>
                      <p:childTnLst>
                        <p:par>
                          <p:cTn id="9" fill="hold" nodeType="after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135196"/>
                                        </p:tgtEl>
                                        <p:attrNameLst>
                                          <p:attrName>style.visibility</p:attrName>
                                        </p:attrNameLst>
                                      </p:cBhvr>
                                      <p:to>
                                        <p:strVal val="visible"/>
                                      </p:to>
                                    </p:set>
                                    <p:animEffect transition="in" filter="blinds(horizontal)">
                                      <p:cBhvr>
                                        <p:cTn id="12" dur="500" fill="hold"/>
                                        <p:tgtEl>
                                          <p:spTgt spid="1351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图片 1" descr="图层 4"/>
          <p:cNvPicPr>
            <a:picLocks noChangeAspect="1"/>
          </p:cNvPicPr>
          <p:nvPr>
            <p:custDataLst>
              <p:tags r:id="rId1"/>
            </p:custDataLst>
          </p:nvPr>
        </p:nvPicPr>
        <p:blipFill>
          <a:blip r:embed="rId22"/>
          <a:stretch>
            <a:fillRect/>
          </a:stretch>
        </p:blipFill>
        <p:spPr>
          <a:xfrm>
            <a:off x="8649335" y="1152525"/>
            <a:ext cx="429260" cy="457200"/>
          </a:xfrm>
          <a:prstGeom prst="rect">
            <a:avLst/>
          </a:prstGeom>
        </p:spPr>
      </p:pic>
      <p:pic>
        <p:nvPicPr>
          <p:cNvPr id="3" name="图片 2" descr="图层 4"/>
          <p:cNvPicPr>
            <a:picLocks noChangeAspect="1"/>
          </p:cNvPicPr>
          <p:nvPr>
            <p:custDataLst>
              <p:tags r:id="rId2"/>
            </p:custDataLst>
          </p:nvPr>
        </p:nvPicPr>
        <p:blipFill>
          <a:blip r:embed="rId22"/>
          <a:stretch>
            <a:fillRect/>
          </a:stretch>
        </p:blipFill>
        <p:spPr>
          <a:xfrm>
            <a:off x="9765030" y="1426210"/>
            <a:ext cx="429260" cy="457200"/>
          </a:xfrm>
          <a:prstGeom prst="rect">
            <a:avLst/>
          </a:prstGeom>
        </p:spPr>
      </p:pic>
      <p:pic>
        <p:nvPicPr>
          <p:cNvPr id="4" name="图片 6"/>
          <p:cNvPicPr>
            <a:picLocks noChangeAspect="1"/>
          </p:cNvPicPr>
          <p:nvPr>
            <p:custDataLst>
              <p:tags r:id="rId3"/>
            </p:custDataLst>
          </p:nvPr>
        </p:nvPicPr>
        <p:blipFill>
          <a:blip r:embed="rId23"/>
          <a:stretch>
            <a:fillRect/>
          </a:stretch>
        </p:blipFill>
        <p:spPr bwMode="auto">
          <a:xfrm>
            <a:off x="2083435" y="2896235"/>
            <a:ext cx="2659062" cy="2416176"/>
          </a:xfrm>
          <a:prstGeom prst="rect">
            <a:avLst/>
          </a:prstGeom>
          <a:noFill/>
          <a:ln w="9525">
            <a:noFill/>
            <a:miter lim="800000"/>
          </a:ln>
        </p:spPr>
      </p:pic>
      <p:pic>
        <p:nvPicPr>
          <p:cNvPr id="5" name="图片 4" descr="图层 4"/>
          <p:cNvPicPr>
            <a:picLocks noChangeAspect="1"/>
          </p:cNvPicPr>
          <p:nvPr>
            <p:custDataLst>
              <p:tags r:id="rId4"/>
            </p:custDataLst>
          </p:nvPr>
        </p:nvPicPr>
        <p:blipFill>
          <a:blip r:embed="rId22"/>
          <a:stretch>
            <a:fillRect/>
          </a:stretch>
        </p:blipFill>
        <p:spPr>
          <a:xfrm>
            <a:off x="4752340" y="4514850"/>
            <a:ext cx="429260" cy="457200"/>
          </a:xfrm>
          <a:prstGeom prst="rect">
            <a:avLst/>
          </a:prstGeom>
        </p:spPr>
      </p:pic>
      <p:pic>
        <p:nvPicPr>
          <p:cNvPr id="6" name="图片 5" descr="图层 4"/>
          <p:cNvPicPr>
            <a:picLocks noChangeAspect="1"/>
          </p:cNvPicPr>
          <p:nvPr>
            <p:custDataLst>
              <p:tags r:id="rId5"/>
            </p:custDataLst>
          </p:nvPr>
        </p:nvPicPr>
        <p:blipFill>
          <a:blip r:embed="rId22"/>
          <a:stretch>
            <a:fillRect/>
          </a:stretch>
        </p:blipFill>
        <p:spPr>
          <a:xfrm>
            <a:off x="8649335" y="5312410"/>
            <a:ext cx="429260" cy="457200"/>
          </a:xfrm>
          <a:prstGeom prst="rect">
            <a:avLst/>
          </a:prstGeom>
        </p:spPr>
      </p:pic>
      <p:pic>
        <p:nvPicPr>
          <p:cNvPr id="7" name="图片 6" descr="图层 4"/>
          <p:cNvPicPr>
            <a:picLocks noChangeAspect="1"/>
          </p:cNvPicPr>
          <p:nvPr>
            <p:custDataLst>
              <p:tags r:id="rId6"/>
            </p:custDataLst>
          </p:nvPr>
        </p:nvPicPr>
        <p:blipFill>
          <a:blip r:embed="rId22"/>
          <a:stretch>
            <a:fillRect/>
          </a:stretch>
        </p:blipFill>
        <p:spPr>
          <a:xfrm>
            <a:off x="1654175" y="2025650"/>
            <a:ext cx="429260" cy="457200"/>
          </a:xfrm>
          <a:prstGeom prst="rect">
            <a:avLst/>
          </a:prstGeom>
        </p:spPr>
      </p:pic>
      <p:pic>
        <p:nvPicPr>
          <p:cNvPr id="8" name="图片 7" descr="图层 4"/>
          <p:cNvPicPr>
            <a:picLocks noChangeAspect="1"/>
          </p:cNvPicPr>
          <p:nvPr>
            <p:custDataLst>
              <p:tags r:id="rId7"/>
            </p:custDataLst>
          </p:nvPr>
        </p:nvPicPr>
        <p:blipFill>
          <a:blip r:embed="rId22"/>
          <a:stretch>
            <a:fillRect/>
          </a:stretch>
        </p:blipFill>
        <p:spPr>
          <a:xfrm>
            <a:off x="4752340" y="1474470"/>
            <a:ext cx="429260" cy="457200"/>
          </a:xfrm>
          <a:prstGeom prst="rect">
            <a:avLst/>
          </a:prstGeom>
        </p:spPr>
      </p:pic>
      <p:pic>
        <p:nvPicPr>
          <p:cNvPr id="9" name="图片 8" descr="图层 4"/>
          <p:cNvPicPr>
            <a:picLocks noChangeAspect="1"/>
          </p:cNvPicPr>
          <p:nvPr>
            <p:custDataLst>
              <p:tags r:id="rId8"/>
            </p:custDataLst>
          </p:nvPr>
        </p:nvPicPr>
        <p:blipFill>
          <a:blip r:embed="rId22"/>
          <a:stretch>
            <a:fillRect/>
          </a:stretch>
        </p:blipFill>
        <p:spPr>
          <a:xfrm>
            <a:off x="7711440" y="4366260"/>
            <a:ext cx="429260" cy="457200"/>
          </a:xfrm>
          <a:prstGeom prst="rect">
            <a:avLst/>
          </a:prstGeom>
        </p:spPr>
      </p:pic>
      <p:pic>
        <p:nvPicPr>
          <p:cNvPr id="10" name="图片 9" descr="图层 4"/>
          <p:cNvPicPr>
            <a:picLocks noChangeAspect="1"/>
          </p:cNvPicPr>
          <p:nvPr>
            <p:custDataLst>
              <p:tags r:id="rId9"/>
            </p:custDataLst>
          </p:nvPr>
        </p:nvPicPr>
        <p:blipFill>
          <a:blip r:embed="rId22"/>
          <a:stretch>
            <a:fillRect/>
          </a:stretch>
        </p:blipFill>
        <p:spPr>
          <a:xfrm>
            <a:off x="4042410" y="2439035"/>
            <a:ext cx="429260" cy="457200"/>
          </a:xfrm>
          <a:prstGeom prst="rect">
            <a:avLst/>
          </a:prstGeom>
        </p:spPr>
      </p:pic>
      <p:pic>
        <p:nvPicPr>
          <p:cNvPr id="12292" name="图片 6"/>
          <p:cNvPicPr>
            <a:picLocks noChangeAspect="1"/>
          </p:cNvPicPr>
          <p:nvPr>
            <p:custDataLst>
              <p:tags r:id="rId10"/>
            </p:custDataLst>
          </p:nvPr>
        </p:nvPicPr>
        <p:blipFill>
          <a:blip r:embed="rId23"/>
          <a:stretch>
            <a:fillRect/>
          </a:stretch>
        </p:blipFill>
        <p:spPr bwMode="auto">
          <a:xfrm>
            <a:off x="5928599" y="1897744"/>
            <a:ext cx="2659062" cy="2416176"/>
          </a:xfrm>
          <a:prstGeom prst="rect">
            <a:avLst/>
          </a:prstGeom>
          <a:noFill/>
          <a:ln w="9525">
            <a:noFill/>
            <a:miter lim="800000"/>
          </a:ln>
        </p:spPr>
      </p:pic>
      <p:sp>
        <p:nvSpPr>
          <p:cNvPr id="15" name="标题"/>
          <p:cNvSpPr txBox="1"/>
          <p:nvPr>
            <p:custDataLst>
              <p:tags r:id="rId11"/>
            </p:custDataLst>
          </p:nvPr>
        </p:nvSpPr>
        <p:spPr bwMode="auto">
          <a:xfrm>
            <a:off x="289170" y="267324"/>
            <a:ext cx="9000000" cy="521970"/>
          </a:xfrm>
          <a:prstGeom prst="rect">
            <a:avLst/>
          </a:prstGeom>
          <a:noFill/>
          <a:ln w="12700">
            <a:noFill/>
            <a:miter lim="400000"/>
          </a:ln>
        </p:spPr>
        <p:txBody>
          <a:bodyPr vert="horz" wrap="square" lIns="45719" tIns="45720" rIns="45719" bIns="45720" numCol="1" anchor="t" anchorCtr="0" compatLnSpc="1"/>
          <a:lstStyle/>
          <a:p>
            <a:pPr marL="0" marR="0" lvl="0" indent="0" algn="l" defTabSz="914400" rtl="0" eaLnBrk="0" fontAlgn="base" latinLnBrk="0" hangingPunct="0">
              <a:lnSpc>
                <a:spcPct val="100000"/>
              </a:lnSpc>
              <a:spcBef>
                <a:spcPts val="700"/>
              </a:spcBef>
              <a:spcAft>
                <a:spcPct val="0"/>
              </a:spcAft>
              <a:buClrTx/>
              <a:buSzTx/>
              <a:buFontTx/>
              <a:buNone/>
              <a:defRPr/>
            </a:pPr>
            <a:r>
              <a:rPr kumimoji="0" lang="zh-CN" sz="2800" b="1" i="0" u="none" strike="noStrike" kern="0" cap="none" spc="0" normalizeH="0" baseline="0" noProof="0" smtClean="0">
                <a:ln>
                  <a:noFill/>
                </a:ln>
                <a:solidFill>
                  <a:schemeClr val="tx1"/>
                </a:solidFill>
                <a:effectLst>
                  <a:outerShdw blurRad="38100" dist="38100" dir="2700000" algn="tl">
                    <a:srgbClr val="000000">
                      <a:alpha val="43137"/>
                    </a:srgbClr>
                  </a:outerShdw>
                </a:effectLst>
                <a:uLnTx/>
                <a:uFillTx/>
                <a:latin typeface="黑体" panose="02010609060101010101" pitchFamily="49" charset="-122"/>
                <a:ea typeface="黑体" panose="02010609060101010101" pitchFamily="49" charset="-122"/>
                <a:cs typeface="Arial"/>
                <a:sym typeface="Arial" panose="020B0604020202020204" pitchFamily="34" charset="0"/>
              </a:rPr>
              <a:t>一、</a:t>
            </a:r>
            <a:r>
              <a:rPr kumimoji="0" lang="zh-CN" altLang="en-US" sz="2800" b="1" i="0" u="none" strike="noStrike" kern="0" cap="none" spc="0" normalizeH="0" baseline="0" noProof="0" smtClean="0">
                <a:ln>
                  <a:noFill/>
                </a:ln>
                <a:solidFill>
                  <a:schemeClr val="tx1"/>
                </a:solidFill>
                <a:effectLst>
                  <a:outerShdw blurRad="38100" dist="38100" dir="2700000" algn="tl">
                    <a:srgbClr val="000000">
                      <a:alpha val="43137"/>
                    </a:srgbClr>
                  </a:outerShdw>
                </a:effectLst>
                <a:uLnTx/>
                <a:uFillTx/>
                <a:latin typeface="黑体" panose="02010609060101010101" pitchFamily="49" charset="-122"/>
                <a:ea typeface="黑体" panose="02010609060101010101" pitchFamily="49" charset="-122"/>
                <a:cs typeface="Arial"/>
                <a:sym typeface="黑体" panose="02010609060101010101" pitchFamily="49" charset="-122"/>
              </a:rPr>
              <a:t>英、美、法资产阶级革命</a:t>
            </a:r>
            <a:endParaRPr kumimoji="0" lang="zh-CN" altLang="en-US" sz="2800" b="1" i="0" u="none" strike="noStrike" kern="0" cap="none" spc="0" normalizeH="0" baseline="0" noProof="0">
              <a:ln>
                <a:noFill/>
              </a:ln>
              <a:solidFill>
                <a:schemeClr val="tx1"/>
              </a:solidFill>
              <a:effectLst>
                <a:outerShdw blurRad="38100" dist="38100" dir="2700000" algn="tl">
                  <a:srgbClr val="000000">
                    <a:alpha val="43137"/>
                  </a:srgbClr>
                </a:outerShdw>
              </a:effectLst>
              <a:uLnTx/>
              <a:uFillTx/>
              <a:latin typeface="黑体" panose="02010609060101010101" pitchFamily="49" charset="-122"/>
              <a:ea typeface="黑体" panose="02010609060101010101" pitchFamily="49" charset="-122"/>
              <a:cs typeface="楷体" panose="02010609060101010101" pitchFamily="49" charset="-122"/>
              <a:sym typeface="黑体" panose="02010609060101010101" pitchFamily="49" charset="-122"/>
            </a:endParaRPr>
          </a:p>
        </p:txBody>
      </p:sp>
      <p:sp>
        <p:nvSpPr>
          <p:cNvPr id="16" name="文本框 1"/>
          <p:cNvSpPr txBox="1"/>
          <p:nvPr>
            <p:custDataLst>
              <p:tags r:id="rId12"/>
            </p:custDataLst>
          </p:nvPr>
        </p:nvSpPr>
        <p:spPr>
          <a:xfrm>
            <a:off x="286268" y="813427"/>
            <a:ext cx="3805899" cy="461665"/>
          </a:xfrm>
          <a:prstGeom prst="rect">
            <a:avLst/>
          </a:prstGeom>
          <a:noFill/>
          <a:ln w="9525">
            <a:noFill/>
          </a:ln>
        </p:spPr>
        <p:txBody>
          <a:bodyPr wrap="square" anchor="t">
            <a:spAutoFit/>
          </a:bodyPr>
          <a:lstStyle/>
          <a:p>
            <a:r>
              <a:rPr lang="en-US" altLang="zh-CN" sz="2400" b="1" smtClean="0">
                <a:latin typeface="黑体" panose="02010609060101010101" pitchFamily="49" charset="-122"/>
                <a:ea typeface="黑体" panose="02010609060101010101" pitchFamily="49" charset="-122"/>
              </a:rPr>
              <a:t>2.</a:t>
            </a:r>
            <a:r>
              <a:rPr lang="zh-CN" altLang="en-US" sz="2400" b="1" smtClean="0">
                <a:latin typeface="黑体" panose="02010609060101010101" pitchFamily="49" charset="-122"/>
                <a:ea typeface="黑体" panose="02010609060101010101" pitchFamily="49" charset="-122"/>
              </a:rPr>
              <a:t>美国资产阶级革命</a:t>
            </a:r>
            <a:endParaRPr lang="zh-CN" altLang="en-US" sz="2400" b="1">
              <a:latin typeface="黑体" panose="02010609060101010101" pitchFamily="49" charset="-122"/>
              <a:ea typeface="黑体" panose="02010609060101010101" pitchFamily="49" charset="-122"/>
            </a:endParaRPr>
          </a:p>
        </p:txBody>
      </p:sp>
      <p:sp>
        <p:nvSpPr>
          <p:cNvPr id="17" name="矩形 16"/>
          <p:cNvSpPr/>
          <p:nvPr>
            <p:custDataLst>
              <p:tags r:id="rId13"/>
            </p:custDataLst>
          </p:nvPr>
        </p:nvSpPr>
        <p:spPr>
          <a:xfrm>
            <a:off x="56738" y="1149072"/>
            <a:ext cx="1345059" cy="553998"/>
          </a:xfrm>
          <a:prstGeom prst="rect">
            <a:avLst/>
          </a:prstGeom>
        </p:spPr>
        <p:txBody>
          <a:bodyPr wrap="square">
            <a:spAutoFit/>
          </a:bodyPr>
          <a:lstStyle/>
          <a:p>
            <a:pPr eaLnBrk="0" hangingPunct="0">
              <a:lnSpc>
                <a:spcPct val="150000"/>
              </a:lnSpc>
            </a:pPr>
            <a:r>
              <a:rPr lang="en-US" altLang="zh-CN" sz="2000" smtClean="0">
                <a:latin typeface="黑体" panose="02010609060101010101" pitchFamily="49" charset="-122"/>
                <a:ea typeface="黑体" panose="02010609060101010101" pitchFamily="49" charset="-122"/>
              </a:rPr>
              <a:t>(1)</a:t>
            </a:r>
            <a:r>
              <a:rPr lang="zh-CN" altLang="en-US" sz="2000" smtClean="0">
                <a:latin typeface="黑体" panose="02010609060101010101" pitchFamily="49" charset="-122"/>
                <a:ea typeface="黑体" panose="02010609060101010101" pitchFamily="49" charset="-122"/>
              </a:rPr>
              <a:t>背景</a:t>
            </a:r>
            <a:endParaRPr lang="zh-CN" altLang="en-US" sz="2000">
              <a:latin typeface="黑体" panose="02010609060101010101" pitchFamily="49" charset="-122"/>
              <a:ea typeface="黑体" panose="02010609060101010101" pitchFamily="49" charset="-122"/>
            </a:endParaRPr>
          </a:p>
        </p:txBody>
      </p:sp>
      <p:pic>
        <p:nvPicPr>
          <p:cNvPr id="19" name="图片 5"/>
          <p:cNvPicPr>
            <a:picLocks noChangeAspect="1"/>
          </p:cNvPicPr>
          <p:nvPr>
            <p:custDataLst>
              <p:tags r:id="rId14"/>
            </p:custDataLst>
          </p:nvPr>
        </p:nvPicPr>
        <p:blipFill>
          <a:blip r:embed="rId24"/>
          <a:srcRect b="10133"/>
          <a:stretch>
            <a:fillRect/>
          </a:stretch>
        </p:blipFill>
        <p:spPr>
          <a:xfrm>
            <a:off x="9289170" y="2904505"/>
            <a:ext cx="2902830" cy="3961764"/>
          </a:xfrm>
          <a:prstGeom prst="rect">
            <a:avLst/>
          </a:prstGeom>
          <a:noFill/>
          <a:ln w="9525">
            <a:noFill/>
          </a:ln>
        </p:spPr>
      </p:pic>
      <p:sp>
        <p:nvSpPr>
          <p:cNvPr id="20" name="矩形 1"/>
          <p:cNvSpPr>
            <a:spLocks noChangeArrowheads="1"/>
          </p:cNvSpPr>
          <p:nvPr>
            <p:custDataLst>
              <p:tags r:id="rId15"/>
            </p:custDataLst>
          </p:nvPr>
        </p:nvSpPr>
        <p:spPr bwMode="auto">
          <a:xfrm>
            <a:off x="-12700" y="1659031"/>
            <a:ext cx="9253538"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itchFamily="34" charset="0"/>
                <a:ea typeface="宋体" pitchFamily="2" charset="-122"/>
              </a:defRPr>
            </a:lvl9pPr>
          </a:lstStyle>
          <a:p>
            <a:pPr eaLnBrk="1" hangingPunct="1"/>
            <a:r>
              <a:rPr lang="zh-CN" altLang="en-US" sz="2400" b="1">
                <a:latin typeface="黑体" panose="02010609060101010101" pitchFamily="49" charset="-122"/>
                <a:ea typeface="黑体" panose="02010609060101010101" pitchFamily="49" charset="-122"/>
              </a:rPr>
              <a:t>材料一  </a:t>
            </a:r>
            <a:r>
              <a:rPr lang="en-US" altLang="zh-CN" sz="2400" b="1">
                <a:latin typeface="黑体" panose="02010609060101010101" pitchFamily="49" charset="-122"/>
                <a:ea typeface="黑体" panose="02010609060101010101" pitchFamily="49" charset="-122"/>
              </a:rPr>
              <a:t>18</a:t>
            </a:r>
            <a:r>
              <a:rPr lang="zh-CN" altLang="en-US" sz="2400" b="1">
                <a:latin typeface="黑体" panose="02010609060101010101" pitchFamily="49" charset="-122"/>
                <a:ea typeface="黑体" panose="02010609060101010101" pitchFamily="49" charset="-122"/>
              </a:rPr>
              <a:t>世纪中叶，北美殖民地的资本主义经济发展日益加快了步伐，</a:t>
            </a:r>
            <a:r>
              <a:rPr lang="en-US" altLang="zh-CN" sz="2400" b="1">
                <a:latin typeface="黑体" panose="02010609060101010101" pitchFamily="49" charset="-122"/>
                <a:ea typeface="黑体" panose="02010609060101010101" pitchFamily="49" charset="-122"/>
              </a:rPr>
              <a:t> ……</a:t>
            </a:r>
            <a:r>
              <a:rPr lang="zh-CN" altLang="en-US" sz="2400" b="1">
                <a:latin typeface="黑体" panose="02010609060101010101" pitchFamily="49" charset="-122"/>
                <a:ea typeface="黑体" panose="02010609060101010101" pitchFamily="49" charset="-122"/>
              </a:rPr>
              <a:t>资本主义经济</a:t>
            </a:r>
            <a:r>
              <a:rPr lang="en-US" altLang="zh-CN" sz="2400" b="1">
                <a:latin typeface="黑体" panose="02010609060101010101" pitchFamily="49" charset="-122"/>
                <a:ea typeface="黑体" panose="02010609060101010101" pitchFamily="49" charset="-122"/>
              </a:rPr>
              <a:t>……</a:t>
            </a:r>
            <a:r>
              <a:rPr lang="zh-CN" altLang="en-US" sz="2400" b="1">
                <a:latin typeface="黑体" panose="02010609060101010101" pitchFamily="49" charset="-122"/>
                <a:ea typeface="黑体" panose="02010609060101010101" pitchFamily="49" charset="-122"/>
              </a:rPr>
              <a:t>尽管它们尚处在资本主义手工工厂阶段，但却代表了经济发展的方向。</a:t>
            </a:r>
            <a:endParaRPr lang="en-US" altLang="zh-CN" sz="2400" b="1">
              <a:latin typeface="黑体" panose="02010609060101010101" pitchFamily="49" charset="-122"/>
              <a:ea typeface="黑体" panose="02010609060101010101" pitchFamily="49" charset="-122"/>
            </a:endParaRPr>
          </a:p>
          <a:p>
            <a:pPr eaLnBrk="1" hangingPunct="1"/>
            <a:r>
              <a:rPr lang="en-US" altLang="zh-CN" sz="2400" b="1">
                <a:latin typeface="黑体" panose="02010609060101010101" pitchFamily="49" charset="-122"/>
                <a:ea typeface="黑体" panose="02010609060101010101" pitchFamily="49" charset="-122"/>
              </a:rPr>
              <a:t>    ——</a:t>
            </a:r>
            <a:r>
              <a:rPr lang="zh-CN" altLang="en-US" sz="2400" b="1">
                <a:latin typeface="黑体" panose="02010609060101010101" pitchFamily="49" charset="-122"/>
                <a:ea typeface="黑体" panose="02010609060101010101" pitchFamily="49" charset="-122"/>
              </a:rPr>
              <a:t>吴于廑、齐世荣</a:t>
            </a:r>
            <a:r>
              <a:rPr lang="en-US" altLang="zh-CN" sz="2400" b="1">
                <a:latin typeface="黑体" panose="02010609060101010101" pitchFamily="49" charset="-122"/>
                <a:ea typeface="黑体" panose="02010609060101010101" pitchFamily="49" charset="-122"/>
              </a:rPr>
              <a:t>《</a:t>
            </a:r>
            <a:r>
              <a:rPr lang="zh-CN" altLang="en-US" sz="2400" b="1">
                <a:latin typeface="黑体" panose="02010609060101010101" pitchFamily="49" charset="-122"/>
                <a:ea typeface="黑体" panose="02010609060101010101" pitchFamily="49" charset="-122"/>
              </a:rPr>
              <a:t>世界史</a:t>
            </a:r>
            <a:r>
              <a:rPr lang="en-US" altLang="zh-CN" sz="2400" b="1">
                <a:latin typeface="黑体" panose="02010609060101010101" pitchFamily="49" charset="-122"/>
                <a:ea typeface="黑体" panose="02010609060101010101" pitchFamily="49" charset="-122"/>
              </a:rPr>
              <a:t>· </a:t>
            </a:r>
            <a:r>
              <a:rPr lang="zh-CN" altLang="en-US" sz="2400" b="1">
                <a:latin typeface="黑体" panose="02010609060101010101" pitchFamily="49" charset="-122"/>
                <a:ea typeface="黑体" panose="02010609060101010101" pitchFamily="49" charset="-122"/>
              </a:rPr>
              <a:t>近代史编（上卷）</a:t>
            </a:r>
            <a:r>
              <a:rPr lang="en-US" altLang="zh-CN" sz="2400" b="1">
                <a:latin typeface="黑体" panose="02010609060101010101" pitchFamily="49" charset="-122"/>
                <a:ea typeface="黑体" panose="02010609060101010101" pitchFamily="49" charset="-122"/>
              </a:rPr>
              <a:t>》</a:t>
            </a:r>
            <a:endParaRPr lang="zh-CN" altLang="en-US" sz="2400" b="1">
              <a:latin typeface="黑体" panose="02010609060101010101" pitchFamily="49" charset="-122"/>
              <a:ea typeface="黑体" panose="02010609060101010101" pitchFamily="49" charset="-122"/>
            </a:endParaRPr>
          </a:p>
        </p:txBody>
      </p:sp>
      <p:sp>
        <p:nvSpPr>
          <p:cNvPr id="21" name="矩形 2"/>
          <p:cNvSpPr>
            <a:spLocks noChangeArrowheads="1"/>
          </p:cNvSpPr>
          <p:nvPr>
            <p:custDataLst>
              <p:tags r:id="rId16"/>
            </p:custDataLst>
          </p:nvPr>
        </p:nvSpPr>
        <p:spPr bwMode="auto">
          <a:xfrm>
            <a:off x="0" y="3695139"/>
            <a:ext cx="914400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itchFamily="34" charset="0"/>
                <a:ea typeface="宋体" pitchFamily="2" charset="-122"/>
              </a:defRPr>
            </a:lvl9pPr>
          </a:lstStyle>
          <a:p>
            <a:pPr eaLnBrk="1" hangingPunct="1"/>
            <a:r>
              <a:rPr lang="zh-CN" altLang="en-US" sz="2400" b="1">
                <a:latin typeface="黑体" panose="02010609060101010101" pitchFamily="49" charset="-122"/>
                <a:ea typeface="黑体" panose="02010609060101010101" pitchFamily="49" charset="-122"/>
              </a:rPr>
              <a:t>材料二  </a:t>
            </a:r>
            <a:r>
              <a:rPr lang="en-US" altLang="zh-CN" sz="2400" b="1">
                <a:latin typeface="黑体" panose="02010609060101010101" pitchFamily="49" charset="-122"/>
                <a:ea typeface="黑体" panose="02010609060101010101" pitchFamily="49" charset="-122"/>
              </a:rPr>
              <a:t>1763</a:t>
            </a:r>
            <a:r>
              <a:rPr lang="zh-CN" altLang="en-US" sz="2400" b="1">
                <a:latin typeface="黑体" panose="02010609060101010101" pitchFamily="49" charset="-122"/>
                <a:ea typeface="黑体" panose="02010609060101010101" pitchFamily="49" charset="-122"/>
              </a:rPr>
              <a:t>年</a:t>
            </a:r>
            <a:r>
              <a:rPr lang="en-US" altLang="zh-CN" sz="2400" b="1">
                <a:latin typeface="黑体" panose="02010609060101010101" pitchFamily="49" charset="-122"/>
                <a:ea typeface="黑体" panose="02010609060101010101" pitchFamily="49" charset="-122"/>
              </a:rPr>
              <a:t>……</a:t>
            </a:r>
            <a:r>
              <a:rPr lang="zh-CN" altLang="en-US" sz="2400" b="1">
                <a:latin typeface="黑体" panose="02010609060101010101" pitchFamily="49" charset="-122"/>
                <a:ea typeface="黑体" panose="02010609060101010101" pitchFamily="49" charset="-122"/>
              </a:rPr>
              <a:t>英国开始剥夺北美人民</a:t>
            </a:r>
            <a:r>
              <a:rPr lang="en-US" altLang="zh-CN" sz="2400" b="1">
                <a:latin typeface="黑体" panose="02010609060101010101" pitchFamily="49" charset="-122"/>
                <a:ea typeface="黑体" panose="02010609060101010101" pitchFamily="49" charset="-122"/>
              </a:rPr>
              <a:t>……</a:t>
            </a:r>
            <a:r>
              <a:rPr lang="zh-CN" altLang="en-US" sz="2400" b="1">
                <a:latin typeface="黑体" panose="02010609060101010101" pitchFamily="49" charset="-122"/>
                <a:ea typeface="黑体" panose="02010609060101010101" pitchFamily="49" charset="-122"/>
              </a:rPr>
              <a:t>的自由，并且把新的压迫加在北美人民的头上。这就引起了北美人民的反抗。</a:t>
            </a:r>
            <a:endParaRPr lang="en-US" altLang="zh-CN" sz="2400" b="1">
              <a:latin typeface="黑体" panose="02010609060101010101" pitchFamily="49" charset="-122"/>
              <a:ea typeface="黑体" panose="02010609060101010101" pitchFamily="49" charset="-122"/>
            </a:endParaRPr>
          </a:p>
          <a:p>
            <a:pPr eaLnBrk="1" hangingPunct="1"/>
            <a:r>
              <a:rPr lang="en-US" altLang="zh-CN" sz="2400" b="1">
                <a:latin typeface="黑体" panose="02010609060101010101" pitchFamily="49" charset="-122"/>
                <a:ea typeface="黑体" panose="02010609060101010101" pitchFamily="49" charset="-122"/>
              </a:rPr>
              <a:t>     ——</a:t>
            </a:r>
            <a:r>
              <a:rPr lang="zh-CN" altLang="en-US" sz="2400" b="1">
                <a:latin typeface="黑体" panose="02010609060101010101" pitchFamily="49" charset="-122"/>
                <a:ea typeface="黑体" panose="02010609060101010101" pitchFamily="49" charset="-122"/>
              </a:rPr>
              <a:t>吴于廑、齐世荣</a:t>
            </a:r>
            <a:r>
              <a:rPr lang="en-US" altLang="zh-CN" sz="2400" b="1">
                <a:latin typeface="黑体" panose="02010609060101010101" pitchFamily="49" charset="-122"/>
                <a:ea typeface="黑体" panose="02010609060101010101" pitchFamily="49" charset="-122"/>
              </a:rPr>
              <a:t>《</a:t>
            </a:r>
            <a:r>
              <a:rPr lang="zh-CN" altLang="en-US" sz="2400" b="1">
                <a:latin typeface="黑体" panose="02010609060101010101" pitchFamily="49" charset="-122"/>
                <a:ea typeface="黑体" panose="02010609060101010101" pitchFamily="49" charset="-122"/>
              </a:rPr>
              <a:t>世界史</a:t>
            </a:r>
            <a:r>
              <a:rPr lang="en-US" altLang="zh-CN" sz="2400" b="1">
                <a:latin typeface="黑体" panose="02010609060101010101" pitchFamily="49" charset="-122"/>
                <a:ea typeface="黑体" panose="02010609060101010101" pitchFamily="49" charset="-122"/>
              </a:rPr>
              <a:t>· </a:t>
            </a:r>
            <a:r>
              <a:rPr lang="zh-CN" altLang="en-US" sz="2400" b="1">
                <a:latin typeface="黑体" panose="02010609060101010101" pitchFamily="49" charset="-122"/>
                <a:ea typeface="黑体" panose="02010609060101010101" pitchFamily="49" charset="-122"/>
              </a:rPr>
              <a:t>近代史编（上卷）</a:t>
            </a:r>
            <a:r>
              <a:rPr lang="en-US" altLang="zh-CN" sz="2400" b="1">
                <a:latin typeface="黑体" panose="02010609060101010101" pitchFamily="49" charset="-122"/>
                <a:ea typeface="黑体" panose="02010609060101010101" pitchFamily="49" charset="-122"/>
              </a:rPr>
              <a:t>》</a:t>
            </a:r>
            <a:endParaRPr lang="zh-CN" altLang="en-US" sz="2400" b="1">
              <a:latin typeface="黑体" panose="02010609060101010101" pitchFamily="49" charset="-122"/>
              <a:ea typeface="黑体" panose="02010609060101010101" pitchFamily="49" charset="-122"/>
            </a:endParaRPr>
          </a:p>
        </p:txBody>
      </p:sp>
      <p:sp>
        <p:nvSpPr>
          <p:cNvPr id="22" name="矩形 21"/>
          <p:cNvSpPr/>
          <p:nvPr>
            <p:custDataLst>
              <p:tags r:id="rId17"/>
            </p:custDataLst>
          </p:nvPr>
        </p:nvSpPr>
        <p:spPr>
          <a:xfrm>
            <a:off x="-25400" y="5407119"/>
            <a:ext cx="9097963" cy="830997"/>
          </a:xfrm>
          <a:prstGeom prst="rect">
            <a:avLst/>
          </a:prstGeom>
        </p:spPr>
        <p:txBody>
          <a:bodyPr>
            <a:spAutoFit/>
          </a:bodyPr>
          <a:lstStyle/>
          <a:p>
            <a:pPr>
              <a:buFontTx/>
              <a:buNone/>
              <a:defRPr/>
            </a:pPr>
            <a:r>
              <a:rPr lang="zh-CN" altLang="en-US" sz="2400" b="1">
                <a:latin typeface="黑体" panose="02010609060101010101" pitchFamily="2" charset="-122"/>
                <a:ea typeface="黑体" panose="02010609060101010101" pitchFamily="2" charset="-122"/>
                <a:sym typeface="+mn-ea"/>
              </a:rPr>
              <a:t>材料三 自由和平等是天赋予人的权利。英国殖民当局的高压政策</a:t>
            </a:r>
            <a:r>
              <a:rPr lang="en-US" altLang="zh-CN" sz="2400" b="1">
                <a:latin typeface="黑体" panose="02010609060101010101" pitchFamily="2" charset="-122"/>
                <a:ea typeface="黑体" panose="02010609060101010101" pitchFamily="2" charset="-122"/>
                <a:sym typeface="+mn-ea"/>
              </a:rPr>
              <a:t>,</a:t>
            </a:r>
            <a:r>
              <a:rPr lang="zh-CN" altLang="en-US" sz="2400" b="1">
                <a:latin typeface="黑体" panose="02010609060101010101" pitchFamily="2" charset="-122"/>
                <a:ea typeface="黑体" panose="02010609060101010101" pitchFamily="2" charset="-122"/>
                <a:sym typeface="+mn-ea"/>
              </a:rPr>
              <a:t>是侵犯了人民的自然权利</a:t>
            </a:r>
            <a:r>
              <a:rPr lang="zh-CN" altLang="en-US" sz="2400" b="1" smtClean="0">
                <a:latin typeface="黑体" panose="02010609060101010101" pitchFamily="2" charset="-122"/>
                <a:ea typeface="黑体" panose="02010609060101010101" pitchFamily="2" charset="-122"/>
                <a:sym typeface="+mn-ea"/>
              </a:rPr>
              <a:t>。   </a:t>
            </a:r>
            <a:r>
              <a:rPr lang="en-US" altLang="zh-CN" sz="2400" b="1" smtClean="0">
                <a:latin typeface="黑体" panose="02010609060101010101" pitchFamily="2" charset="-122"/>
                <a:ea typeface="黑体" panose="02010609060101010101" pitchFamily="2" charset="-122"/>
                <a:sym typeface="+mn-ea"/>
              </a:rPr>
              <a:t>——</a:t>
            </a:r>
            <a:r>
              <a:rPr lang="zh-CN" altLang="en-US" sz="2400" b="1">
                <a:latin typeface="黑体" panose="02010609060101010101" pitchFamily="2" charset="-122"/>
                <a:ea typeface="黑体" panose="02010609060101010101" pitchFamily="2" charset="-122"/>
                <a:sym typeface="+mn-ea"/>
              </a:rPr>
              <a:t>杰斐逊</a:t>
            </a:r>
            <a:r>
              <a:rPr lang="en-US" altLang="zh-CN" sz="2400" b="1">
                <a:latin typeface="黑体" panose="02010609060101010101" pitchFamily="2" charset="-122"/>
                <a:ea typeface="黑体" panose="02010609060101010101" pitchFamily="2" charset="-122"/>
                <a:sym typeface="+mn-ea"/>
              </a:rPr>
              <a:t>《</a:t>
            </a:r>
            <a:r>
              <a:rPr lang="zh-CN" altLang="en-US" sz="2400" b="1">
                <a:latin typeface="黑体" panose="02010609060101010101" pitchFamily="2" charset="-122"/>
                <a:ea typeface="黑体" panose="02010609060101010101" pitchFamily="2" charset="-122"/>
                <a:sym typeface="+mn-ea"/>
              </a:rPr>
              <a:t>英属美洲权利综论</a:t>
            </a:r>
            <a:r>
              <a:rPr lang="en-US" altLang="zh-CN" sz="2400" b="1">
                <a:latin typeface="黑体" panose="02010609060101010101" pitchFamily="2" charset="-122"/>
                <a:ea typeface="黑体" panose="02010609060101010101" pitchFamily="2" charset="-122"/>
                <a:sym typeface="+mn-ea"/>
              </a:rPr>
              <a:t>》</a:t>
            </a:r>
          </a:p>
        </p:txBody>
      </p:sp>
      <p:sp>
        <p:nvSpPr>
          <p:cNvPr id="23" name="TextBox 6"/>
          <p:cNvSpPr txBox="1">
            <a:spLocks noChangeArrowheads="1"/>
          </p:cNvSpPr>
          <p:nvPr>
            <p:custDataLst>
              <p:tags r:id="rId18"/>
            </p:custDataLst>
          </p:nvPr>
        </p:nvSpPr>
        <p:spPr bwMode="auto">
          <a:xfrm>
            <a:off x="-25400" y="3216928"/>
            <a:ext cx="9131300" cy="523220"/>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itchFamily="34" charset="0"/>
                <a:ea typeface="宋体" pitchFamily="2" charset="-122"/>
              </a:defRPr>
            </a:lvl9pPr>
          </a:lstStyle>
          <a:p>
            <a:pPr eaLnBrk="1" hangingPunct="1"/>
            <a:r>
              <a:rPr lang="en-US" altLang="zh-CN" sz="1600">
                <a:ea typeface="华文新魏" pitchFamily="2" charset="-122"/>
              </a:rPr>
              <a:t> </a:t>
            </a:r>
            <a:r>
              <a:rPr lang="zh-CN" altLang="en-US" sz="2800" b="1">
                <a:solidFill>
                  <a:srgbClr val="CC00CC"/>
                </a:solidFill>
                <a:latin typeface="黑体" panose="02010609060101010101" pitchFamily="49" charset="-122"/>
                <a:ea typeface="黑体" panose="02010609060101010101" pitchFamily="49" charset="-122"/>
              </a:rPr>
              <a:t>经济：</a:t>
            </a:r>
            <a:r>
              <a:rPr lang="zh-CN" altLang="en-US" sz="2800" b="1">
                <a:solidFill>
                  <a:srgbClr val="0000CC"/>
                </a:solidFill>
                <a:latin typeface="黑体" panose="02010609060101010101" pitchFamily="49" charset="-122"/>
                <a:ea typeface="黑体" panose="02010609060101010101" pitchFamily="49" charset="-122"/>
              </a:rPr>
              <a:t>北美殖民地资本主义经济发展</a:t>
            </a:r>
            <a:r>
              <a:rPr lang="zh-CN" altLang="en-US" sz="2800" b="1" smtClean="0">
                <a:solidFill>
                  <a:srgbClr val="0000CC"/>
                </a:solidFill>
                <a:latin typeface="黑体" panose="02010609060101010101" pitchFamily="49" charset="-122"/>
                <a:ea typeface="黑体" panose="02010609060101010101" pitchFamily="49" charset="-122"/>
              </a:rPr>
              <a:t>迅速</a:t>
            </a:r>
            <a:r>
              <a:rPr lang="zh-CN" altLang="en-US" sz="2800" b="1" smtClean="0">
                <a:solidFill>
                  <a:srgbClr val="FF0000"/>
                </a:solidFill>
                <a:latin typeface="黑体" panose="02010609060101010101" pitchFamily="49" charset="-122"/>
                <a:ea typeface="黑体" panose="02010609060101010101" pitchFamily="49" charset="-122"/>
              </a:rPr>
              <a:t>（根本原因）</a:t>
            </a:r>
            <a:endParaRPr lang="zh-CN" altLang="en-US" sz="2800" b="1">
              <a:solidFill>
                <a:srgbClr val="FF0000"/>
              </a:solidFill>
              <a:latin typeface="黑体" panose="02010609060101010101" pitchFamily="49" charset="-122"/>
              <a:ea typeface="黑体" panose="02010609060101010101" pitchFamily="49" charset="-122"/>
            </a:endParaRPr>
          </a:p>
        </p:txBody>
      </p:sp>
      <p:sp>
        <p:nvSpPr>
          <p:cNvPr id="24" name="TextBox 4"/>
          <p:cNvSpPr txBox="1">
            <a:spLocks noChangeArrowheads="1"/>
          </p:cNvSpPr>
          <p:nvPr>
            <p:custDataLst>
              <p:tags r:id="rId19"/>
            </p:custDataLst>
          </p:nvPr>
        </p:nvSpPr>
        <p:spPr bwMode="auto">
          <a:xfrm>
            <a:off x="-25400" y="4885387"/>
            <a:ext cx="9314570" cy="523220"/>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itchFamily="34" charset="0"/>
                <a:ea typeface="宋体" pitchFamily="2" charset="-122"/>
              </a:defRPr>
            </a:lvl9pPr>
          </a:lstStyle>
          <a:p>
            <a:pPr eaLnBrk="1" hangingPunct="1"/>
            <a:r>
              <a:rPr lang="en-US" altLang="zh-CN" sz="1600">
                <a:ea typeface="华文新魏" pitchFamily="2" charset="-122"/>
              </a:rPr>
              <a:t> </a:t>
            </a:r>
            <a:r>
              <a:rPr lang="zh-CN" altLang="en-US" sz="2800" b="1">
                <a:solidFill>
                  <a:srgbClr val="CC00CC"/>
                </a:solidFill>
                <a:latin typeface="黑体" panose="02010609060101010101" pitchFamily="49" charset="-122"/>
                <a:ea typeface="黑体" panose="02010609060101010101" pitchFamily="49" charset="-122"/>
              </a:rPr>
              <a:t>政治：</a:t>
            </a:r>
            <a:r>
              <a:rPr lang="zh-CN" altLang="en-US" sz="2800" b="1">
                <a:solidFill>
                  <a:srgbClr val="0000CC"/>
                </a:solidFill>
                <a:latin typeface="黑体" panose="02010609060101010101" pitchFamily="49" charset="-122"/>
                <a:ea typeface="黑体" panose="02010609060101010101" pitchFamily="49" charset="-122"/>
              </a:rPr>
              <a:t>英国对北美殖民地的限制和剥削，引起人民的不满。</a:t>
            </a:r>
          </a:p>
        </p:txBody>
      </p:sp>
      <p:sp>
        <p:nvSpPr>
          <p:cNvPr id="25" name="TextBox 8"/>
          <p:cNvSpPr txBox="1">
            <a:spLocks noChangeArrowheads="1"/>
          </p:cNvSpPr>
          <p:nvPr>
            <p:custDataLst>
              <p:tags r:id="rId20"/>
            </p:custDataLst>
          </p:nvPr>
        </p:nvSpPr>
        <p:spPr bwMode="auto">
          <a:xfrm>
            <a:off x="5603" y="6253161"/>
            <a:ext cx="9099550" cy="523220"/>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itchFamily="34" charset="0"/>
                <a:ea typeface="宋体" pitchFamily="2" charset="-122"/>
              </a:defRPr>
            </a:lvl9pPr>
          </a:lstStyle>
          <a:p>
            <a:pPr eaLnBrk="1" hangingPunct="1"/>
            <a:r>
              <a:rPr lang="en-US" altLang="zh-CN" sz="1600">
                <a:ea typeface="华文新魏" pitchFamily="2" charset="-122"/>
              </a:rPr>
              <a:t> </a:t>
            </a:r>
            <a:r>
              <a:rPr lang="zh-CN" altLang="en-US" sz="2800" b="1">
                <a:solidFill>
                  <a:srgbClr val="CC00CC"/>
                </a:solidFill>
                <a:latin typeface="黑体" panose="02010609060101010101" pitchFamily="49" charset="-122"/>
                <a:ea typeface="黑体" panose="02010609060101010101" pitchFamily="49" charset="-122"/>
              </a:rPr>
              <a:t>思想：</a:t>
            </a:r>
            <a:r>
              <a:rPr lang="zh-CN" altLang="en-US" sz="2800" b="1">
                <a:solidFill>
                  <a:srgbClr val="0000CC"/>
                </a:solidFill>
                <a:latin typeface="黑体" panose="02010609060101010101" pitchFamily="49" charset="-122"/>
                <a:ea typeface="黑体" panose="02010609060101010101" pitchFamily="49" charset="-122"/>
              </a:rPr>
              <a:t>天赋人权、自由、平等等启蒙思想的影响</a:t>
            </a:r>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p:cTn id="7" dur="500" fill="hold"/>
                                        <p:tgtEl>
                                          <p:spTgt spid="23"/>
                                        </p:tgtEl>
                                        <p:attrNameLst>
                                          <p:attrName>ppt_x</p:attrName>
                                        </p:attrNameLst>
                                      </p:cBhvr>
                                      <p:tavLst>
                                        <p:tav tm="0">
                                          <p:val>
                                            <p:strVal val="#ppt_x"/>
                                          </p:val>
                                        </p:tav>
                                        <p:tav tm="100000">
                                          <p:val>
                                            <p:strVal val="#ppt_x"/>
                                          </p:val>
                                        </p:tav>
                                      </p:tavLst>
                                    </p:anim>
                                    <p:anim calcmode="lin" valueType="num">
                                      <p:cBhvr>
                                        <p:cTn id="8"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after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4"/>
                                        </p:tgtEl>
                                        <p:attrNameLst>
                                          <p:attrName>style.visibility</p:attrName>
                                        </p:attrNameLst>
                                      </p:cBhvr>
                                      <p:to>
                                        <p:strVal val="visible"/>
                                      </p:to>
                                    </p:set>
                                    <p:anim calcmode="lin" valueType="num">
                                      <p:cBhvr>
                                        <p:cTn id="13" dur="500" fill="hold"/>
                                        <p:tgtEl>
                                          <p:spTgt spid="24"/>
                                        </p:tgtEl>
                                        <p:attrNameLst>
                                          <p:attrName>ppt_x</p:attrName>
                                        </p:attrNameLst>
                                      </p:cBhvr>
                                      <p:tavLst>
                                        <p:tav tm="0">
                                          <p:val>
                                            <p:strVal val="#ppt_x"/>
                                          </p:val>
                                        </p:tav>
                                        <p:tav tm="100000">
                                          <p:val>
                                            <p:strVal val="#ppt_x"/>
                                          </p:val>
                                        </p:tav>
                                      </p:tavLst>
                                    </p:anim>
                                    <p:anim calcmode="lin" valueType="num">
                                      <p:cBhvr>
                                        <p:cTn id="14"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after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5"/>
                                        </p:tgtEl>
                                        <p:attrNameLst>
                                          <p:attrName>style.visibility</p:attrName>
                                        </p:attrNameLst>
                                      </p:cBhvr>
                                      <p:to>
                                        <p:strVal val="visible"/>
                                      </p:to>
                                    </p:set>
                                    <p:anim calcmode="lin" valueType="num">
                                      <p:cBhvr>
                                        <p:cTn id="19" dur="500" fill="hold"/>
                                        <p:tgtEl>
                                          <p:spTgt spid="25"/>
                                        </p:tgtEl>
                                        <p:attrNameLst>
                                          <p:attrName>ppt_x</p:attrName>
                                        </p:attrNameLst>
                                      </p:cBhvr>
                                      <p:tavLst>
                                        <p:tav tm="0">
                                          <p:val>
                                            <p:strVal val="#ppt_x"/>
                                          </p:val>
                                        </p:tav>
                                        <p:tav tm="100000">
                                          <p:val>
                                            <p:strVal val="#ppt_x"/>
                                          </p:val>
                                        </p:tav>
                                      </p:tavLst>
                                    </p:anim>
                                    <p:anim calcmode="lin" valueType="num">
                                      <p:cBhvr>
                                        <p:cTn id="20"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P spid="25" grpId="0" animBg="1"/>
    </p:bld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图片 1" descr="图层 4"/>
          <p:cNvPicPr>
            <a:picLocks noChangeAspect="1"/>
          </p:cNvPicPr>
          <p:nvPr>
            <p:custDataLst>
              <p:tags r:id="rId1"/>
            </p:custDataLst>
          </p:nvPr>
        </p:nvPicPr>
        <p:blipFill>
          <a:blip r:embed="rId33"/>
          <a:stretch>
            <a:fillRect/>
          </a:stretch>
        </p:blipFill>
        <p:spPr>
          <a:xfrm>
            <a:off x="8649335" y="1152525"/>
            <a:ext cx="429260" cy="457200"/>
          </a:xfrm>
          <a:prstGeom prst="rect">
            <a:avLst/>
          </a:prstGeom>
        </p:spPr>
      </p:pic>
      <p:pic>
        <p:nvPicPr>
          <p:cNvPr id="3" name="图片 2" descr="图层 4"/>
          <p:cNvPicPr>
            <a:picLocks noChangeAspect="1"/>
          </p:cNvPicPr>
          <p:nvPr>
            <p:custDataLst>
              <p:tags r:id="rId2"/>
            </p:custDataLst>
          </p:nvPr>
        </p:nvPicPr>
        <p:blipFill>
          <a:blip r:embed="rId33"/>
          <a:stretch>
            <a:fillRect/>
          </a:stretch>
        </p:blipFill>
        <p:spPr>
          <a:xfrm>
            <a:off x="9765030" y="1426210"/>
            <a:ext cx="429260" cy="457200"/>
          </a:xfrm>
          <a:prstGeom prst="rect">
            <a:avLst/>
          </a:prstGeom>
        </p:spPr>
      </p:pic>
      <p:pic>
        <p:nvPicPr>
          <p:cNvPr id="4" name="图片 6"/>
          <p:cNvPicPr>
            <a:picLocks noChangeAspect="1"/>
          </p:cNvPicPr>
          <p:nvPr>
            <p:custDataLst>
              <p:tags r:id="rId3"/>
            </p:custDataLst>
          </p:nvPr>
        </p:nvPicPr>
        <p:blipFill>
          <a:blip r:embed="rId34"/>
          <a:stretch>
            <a:fillRect/>
          </a:stretch>
        </p:blipFill>
        <p:spPr bwMode="auto">
          <a:xfrm>
            <a:off x="2083435" y="2896235"/>
            <a:ext cx="2659062" cy="2416176"/>
          </a:xfrm>
          <a:prstGeom prst="rect">
            <a:avLst/>
          </a:prstGeom>
          <a:noFill/>
          <a:ln w="9525">
            <a:noFill/>
            <a:miter lim="800000"/>
          </a:ln>
        </p:spPr>
      </p:pic>
      <p:pic>
        <p:nvPicPr>
          <p:cNvPr id="5" name="图片 4" descr="图层 4"/>
          <p:cNvPicPr>
            <a:picLocks noChangeAspect="1"/>
          </p:cNvPicPr>
          <p:nvPr>
            <p:custDataLst>
              <p:tags r:id="rId4"/>
            </p:custDataLst>
          </p:nvPr>
        </p:nvPicPr>
        <p:blipFill>
          <a:blip r:embed="rId33"/>
          <a:stretch>
            <a:fillRect/>
          </a:stretch>
        </p:blipFill>
        <p:spPr>
          <a:xfrm>
            <a:off x="4752340" y="4514850"/>
            <a:ext cx="429260" cy="457200"/>
          </a:xfrm>
          <a:prstGeom prst="rect">
            <a:avLst/>
          </a:prstGeom>
        </p:spPr>
      </p:pic>
      <p:pic>
        <p:nvPicPr>
          <p:cNvPr id="6" name="图片 5" descr="图层 4"/>
          <p:cNvPicPr>
            <a:picLocks noChangeAspect="1"/>
          </p:cNvPicPr>
          <p:nvPr>
            <p:custDataLst>
              <p:tags r:id="rId5"/>
            </p:custDataLst>
          </p:nvPr>
        </p:nvPicPr>
        <p:blipFill>
          <a:blip r:embed="rId33"/>
          <a:stretch>
            <a:fillRect/>
          </a:stretch>
        </p:blipFill>
        <p:spPr>
          <a:xfrm>
            <a:off x="8649335" y="5312410"/>
            <a:ext cx="429260" cy="457200"/>
          </a:xfrm>
          <a:prstGeom prst="rect">
            <a:avLst/>
          </a:prstGeom>
        </p:spPr>
      </p:pic>
      <p:pic>
        <p:nvPicPr>
          <p:cNvPr id="7" name="图片 6" descr="图层 4"/>
          <p:cNvPicPr>
            <a:picLocks noChangeAspect="1"/>
          </p:cNvPicPr>
          <p:nvPr>
            <p:custDataLst>
              <p:tags r:id="rId6"/>
            </p:custDataLst>
          </p:nvPr>
        </p:nvPicPr>
        <p:blipFill>
          <a:blip r:embed="rId33"/>
          <a:stretch>
            <a:fillRect/>
          </a:stretch>
        </p:blipFill>
        <p:spPr>
          <a:xfrm>
            <a:off x="1654175" y="2025650"/>
            <a:ext cx="429260" cy="457200"/>
          </a:xfrm>
          <a:prstGeom prst="rect">
            <a:avLst/>
          </a:prstGeom>
        </p:spPr>
      </p:pic>
      <p:pic>
        <p:nvPicPr>
          <p:cNvPr id="8" name="图片 7" descr="图层 4"/>
          <p:cNvPicPr>
            <a:picLocks noChangeAspect="1"/>
          </p:cNvPicPr>
          <p:nvPr>
            <p:custDataLst>
              <p:tags r:id="rId7"/>
            </p:custDataLst>
          </p:nvPr>
        </p:nvPicPr>
        <p:blipFill>
          <a:blip r:embed="rId33"/>
          <a:stretch>
            <a:fillRect/>
          </a:stretch>
        </p:blipFill>
        <p:spPr>
          <a:xfrm>
            <a:off x="4752340" y="1474470"/>
            <a:ext cx="429260" cy="457200"/>
          </a:xfrm>
          <a:prstGeom prst="rect">
            <a:avLst/>
          </a:prstGeom>
        </p:spPr>
      </p:pic>
      <p:pic>
        <p:nvPicPr>
          <p:cNvPr id="9" name="图片 8" descr="图层 4"/>
          <p:cNvPicPr>
            <a:picLocks noChangeAspect="1"/>
          </p:cNvPicPr>
          <p:nvPr>
            <p:custDataLst>
              <p:tags r:id="rId8"/>
            </p:custDataLst>
          </p:nvPr>
        </p:nvPicPr>
        <p:blipFill>
          <a:blip r:embed="rId33"/>
          <a:stretch>
            <a:fillRect/>
          </a:stretch>
        </p:blipFill>
        <p:spPr>
          <a:xfrm>
            <a:off x="7711440" y="4366260"/>
            <a:ext cx="429260" cy="457200"/>
          </a:xfrm>
          <a:prstGeom prst="rect">
            <a:avLst/>
          </a:prstGeom>
        </p:spPr>
      </p:pic>
      <p:pic>
        <p:nvPicPr>
          <p:cNvPr id="10" name="图片 9" descr="图层 4"/>
          <p:cNvPicPr>
            <a:picLocks noChangeAspect="1"/>
          </p:cNvPicPr>
          <p:nvPr>
            <p:custDataLst>
              <p:tags r:id="rId9"/>
            </p:custDataLst>
          </p:nvPr>
        </p:nvPicPr>
        <p:blipFill>
          <a:blip r:embed="rId33"/>
          <a:stretch>
            <a:fillRect/>
          </a:stretch>
        </p:blipFill>
        <p:spPr>
          <a:xfrm>
            <a:off x="4042410" y="2439035"/>
            <a:ext cx="429260" cy="457200"/>
          </a:xfrm>
          <a:prstGeom prst="rect">
            <a:avLst/>
          </a:prstGeom>
        </p:spPr>
      </p:pic>
      <p:pic>
        <p:nvPicPr>
          <p:cNvPr id="12292" name="图片 6"/>
          <p:cNvPicPr>
            <a:picLocks noChangeAspect="1"/>
          </p:cNvPicPr>
          <p:nvPr>
            <p:custDataLst>
              <p:tags r:id="rId10"/>
            </p:custDataLst>
          </p:nvPr>
        </p:nvPicPr>
        <p:blipFill>
          <a:blip r:embed="rId34"/>
          <a:stretch>
            <a:fillRect/>
          </a:stretch>
        </p:blipFill>
        <p:spPr bwMode="auto">
          <a:xfrm>
            <a:off x="5928599" y="1897744"/>
            <a:ext cx="2659062" cy="2416176"/>
          </a:xfrm>
          <a:prstGeom prst="rect">
            <a:avLst/>
          </a:prstGeom>
          <a:noFill/>
          <a:ln w="9525">
            <a:noFill/>
            <a:miter lim="800000"/>
          </a:ln>
        </p:spPr>
      </p:pic>
      <p:sp>
        <p:nvSpPr>
          <p:cNvPr id="15" name="标题"/>
          <p:cNvSpPr txBox="1"/>
          <p:nvPr>
            <p:custDataLst>
              <p:tags r:id="rId11"/>
            </p:custDataLst>
          </p:nvPr>
        </p:nvSpPr>
        <p:spPr bwMode="auto">
          <a:xfrm>
            <a:off x="289170" y="267324"/>
            <a:ext cx="9000000" cy="521970"/>
          </a:xfrm>
          <a:prstGeom prst="rect">
            <a:avLst/>
          </a:prstGeom>
          <a:noFill/>
          <a:ln w="12700">
            <a:noFill/>
            <a:miter lim="400000"/>
          </a:ln>
        </p:spPr>
        <p:txBody>
          <a:bodyPr vert="horz" wrap="square" lIns="45719" tIns="45720" rIns="45719" bIns="45720" numCol="1" anchor="t" anchorCtr="0" compatLnSpc="1"/>
          <a:lstStyle/>
          <a:p>
            <a:pPr marL="0" marR="0" lvl="0" indent="0" algn="l" defTabSz="914400" rtl="0" eaLnBrk="0" fontAlgn="base" latinLnBrk="0" hangingPunct="0">
              <a:lnSpc>
                <a:spcPct val="100000"/>
              </a:lnSpc>
              <a:spcBef>
                <a:spcPts val="700"/>
              </a:spcBef>
              <a:spcAft>
                <a:spcPct val="0"/>
              </a:spcAft>
              <a:buClrTx/>
              <a:buSzTx/>
              <a:buFontTx/>
              <a:buNone/>
              <a:defRPr/>
            </a:pPr>
            <a:r>
              <a:rPr kumimoji="0" lang="zh-CN" sz="2800" b="1" i="0" u="none" strike="noStrike" kern="0" cap="none" spc="0" normalizeH="0" baseline="0" noProof="0" smtClean="0">
                <a:ln>
                  <a:noFill/>
                </a:ln>
                <a:solidFill>
                  <a:schemeClr val="tx1"/>
                </a:solidFill>
                <a:effectLst>
                  <a:outerShdw blurRad="38100" dist="38100" dir="2700000" algn="tl">
                    <a:srgbClr val="000000">
                      <a:alpha val="43137"/>
                    </a:srgbClr>
                  </a:outerShdw>
                </a:effectLst>
                <a:uLnTx/>
                <a:uFillTx/>
                <a:latin typeface="黑体" panose="02010609060101010101" pitchFamily="49" charset="-122"/>
                <a:ea typeface="黑体" panose="02010609060101010101" pitchFamily="49" charset="-122"/>
                <a:cs typeface="Arial"/>
                <a:sym typeface="Arial" panose="020B0604020202020204" pitchFamily="34" charset="0"/>
              </a:rPr>
              <a:t>一、</a:t>
            </a:r>
            <a:r>
              <a:rPr kumimoji="0" lang="zh-CN" altLang="en-US" sz="2800" b="1" i="0" u="none" strike="noStrike" kern="0" cap="none" spc="0" normalizeH="0" baseline="0" noProof="0" smtClean="0">
                <a:ln>
                  <a:noFill/>
                </a:ln>
                <a:solidFill>
                  <a:schemeClr val="tx1"/>
                </a:solidFill>
                <a:effectLst>
                  <a:outerShdw blurRad="38100" dist="38100" dir="2700000" algn="tl">
                    <a:srgbClr val="000000">
                      <a:alpha val="43137"/>
                    </a:srgbClr>
                  </a:outerShdw>
                </a:effectLst>
                <a:uLnTx/>
                <a:uFillTx/>
                <a:latin typeface="黑体" panose="02010609060101010101" pitchFamily="49" charset="-122"/>
                <a:ea typeface="黑体" panose="02010609060101010101" pitchFamily="49" charset="-122"/>
                <a:cs typeface="Arial"/>
                <a:sym typeface="黑体" panose="02010609060101010101" pitchFamily="49" charset="-122"/>
              </a:rPr>
              <a:t>英、美、法资产阶级革命</a:t>
            </a:r>
            <a:endParaRPr kumimoji="0" lang="zh-CN" altLang="en-US" sz="2800" b="1" i="0" u="none" strike="noStrike" kern="0" cap="none" spc="0" normalizeH="0" baseline="0" noProof="0">
              <a:ln>
                <a:noFill/>
              </a:ln>
              <a:solidFill>
                <a:schemeClr val="tx1"/>
              </a:solidFill>
              <a:effectLst>
                <a:outerShdw blurRad="38100" dist="38100" dir="2700000" algn="tl">
                  <a:srgbClr val="000000">
                    <a:alpha val="43137"/>
                  </a:srgbClr>
                </a:outerShdw>
              </a:effectLst>
              <a:uLnTx/>
              <a:uFillTx/>
              <a:latin typeface="黑体" panose="02010609060101010101" pitchFamily="49" charset="-122"/>
              <a:ea typeface="黑体" panose="02010609060101010101" pitchFamily="49" charset="-122"/>
              <a:cs typeface="楷体" panose="02010609060101010101" pitchFamily="49" charset="-122"/>
              <a:sym typeface="黑体" panose="02010609060101010101" pitchFamily="49" charset="-122"/>
            </a:endParaRPr>
          </a:p>
        </p:txBody>
      </p:sp>
      <p:sp>
        <p:nvSpPr>
          <p:cNvPr id="16" name="文本框 1"/>
          <p:cNvSpPr txBox="1"/>
          <p:nvPr>
            <p:custDataLst>
              <p:tags r:id="rId12"/>
            </p:custDataLst>
          </p:nvPr>
        </p:nvSpPr>
        <p:spPr>
          <a:xfrm>
            <a:off x="340588" y="813427"/>
            <a:ext cx="3805899" cy="461665"/>
          </a:xfrm>
          <a:prstGeom prst="rect">
            <a:avLst/>
          </a:prstGeom>
          <a:noFill/>
          <a:ln w="9525">
            <a:noFill/>
          </a:ln>
        </p:spPr>
        <p:txBody>
          <a:bodyPr wrap="square" anchor="t">
            <a:spAutoFit/>
          </a:bodyPr>
          <a:lstStyle/>
          <a:p>
            <a:r>
              <a:rPr lang="en-US" altLang="zh-CN" sz="2400" b="1" smtClean="0">
                <a:latin typeface="黑体" panose="02010609060101010101" pitchFamily="49" charset="-122"/>
                <a:ea typeface="黑体" panose="02010609060101010101" pitchFamily="49" charset="-122"/>
              </a:rPr>
              <a:t>2.</a:t>
            </a:r>
            <a:r>
              <a:rPr lang="zh-CN" altLang="en-US" sz="2400" b="1" smtClean="0">
                <a:latin typeface="黑体" panose="02010609060101010101" pitchFamily="49" charset="-122"/>
                <a:ea typeface="黑体" panose="02010609060101010101" pitchFamily="49" charset="-122"/>
              </a:rPr>
              <a:t>美国资产阶级革命</a:t>
            </a:r>
            <a:endParaRPr lang="zh-CN" altLang="en-US" sz="2400" b="1">
              <a:latin typeface="黑体" panose="02010609060101010101" pitchFamily="49" charset="-122"/>
              <a:ea typeface="黑体" panose="02010609060101010101" pitchFamily="49" charset="-122"/>
            </a:endParaRPr>
          </a:p>
        </p:txBody>
      </p:sp>
      <p:sp>
        <p:nvSpPr>
          <p:cNvPr id="17" name="矩形 16"/>
          <p:cNvSpPr>
            <a:spLocks noChangeArrowheads="1"/>
          </p:cNvSpPr>
          <p:nvPr>
            <p:custDataLst>
              <p:tags r:id="rId13"/>
            </p:custDataLst>
          </p:nvPr>
        </p:nvSpPr>
        <p:spPr bwMode="auto">
          <a:xfrm>
            <a:off x="4178599" y="3876912"/>
            <a:ext cx="1905000" cy="522287"/>
          </a:xfrm>
          <a:prstGeom prst="rect">
            <a:avLst/>
          </a:prstGeom>
          <a:noFill/>
          <a:ln w="9525">
            <a:noFill/>
            <a:miter lim="800000"/>
          </a:ln>
        </p:spPr>
        <p:txBody>
          <a:bodyPr tIns="0"/>
          <a:lstStyle/>
          <a:p>
            <a:pPr algn="just" defTabSz="457200"/>
            <a:r>
              <a:rPr lang="zh-CN" altLang="en-US" sz="1600" b="1">
                <a:solidFill>
                  <a:srgbClr val="C00000"/>
                </a:solidFill>
                <a:latin typeface="黑体" panose="02010609060101010101" pitchFamily="49" charset="-122"/>
                <a:ea typeface="黑体" panose="02010609060101010101" pitchFamily="49" charset="-122"/>
              </a:rPr>
              <a:t>发表</a:t>
            </a:r>
            <a:r>
              <a:rPr lang="en-US" altLang="zh-CN" sz="1600" b="1">
                <a:solidFill>
                  <a:srgbClr val="C00000"/>
                </a:solidFill>
                <a:latin typeface="黑体" panose="02010609060101010101" pitchFamily="49" charset="-122"/>
                <a:ea typeface="黑体" panose="02010609060101010101" pitchFamily="49" charset="-122"/>
              </a:rPr>
              <a:t>《</a:t>
            </a:r>
            <a:r>
              <a:rPr lang="zh-CN" altLang="en-US" sz="1600" b="1">
                <a:solidFill>
                  <a:srgbClr val="C00000"/>
                </a:solidFill>
                <a:latin typeface="黑体" panose="02010609060101010101" pitchFamily="49" charset="-122"/>
                <a:ea typeface="黑体" panose="02010609060101010101" pitchFamily="49" charset="-122"/>
              </a:rPr>
              <a:t>独立宣言</a:t>
            </a:r>
            <a:r>
              <a:rPr lang="en-US" altLang="zh-CN" sz="1600" b="1">
                <a:solidFill>
                  <a:srgbClr val="C00000"/>
                </a:solidFill>
                <a:latin typeface="黑体" panose="02010609060101010101" pitchFamily="49" charset="-122"/>
                <a:ea typeface="黑体" panose="02010609060101010101" pitchFamily="49" charset="-122"/>
              </a:rPr>
              <a:t>》</a:t>
            </a:r>
            <a:r>
              <a:rPr lang="zh-CN" altLang="en-US" sz="1600" b="1">
                <a:solidFill>
                  <a:srgbClr val="C00000"/>
                </a:solidFill>
                <a:latin typeface="黑体" panose="02010609060101010101" pitchFamily="49" charset="-122"/>
                <a:ea typeface="黑体" panose="02010609060101010101" pitchFamily="49" charset="-122"/>
              </a:rPr>
              <a:t>，宣告北美独立</a:t>
            </a:r>
          </a:p>
        </p:txBody>
      </p:sp>
      <p:pic>
        <p:nvPicPr>
          <p:cNvPr id="18" name="图片 11"/>
          <p:cNvPicPr>
            <a:picLocks noChangeAspect="1"/>
          </p:cNvPicPr>
          <p:nvPr>
            <p:custDataLst>
              <p:tags r:id="rId14"/>
            </p:custDataLst>
          </p:nvPr>
        </p:nvPicPr>
        <p:blipFill>
          <a:blip r:embed="rId35"/>
          <a:stretch>
            <a:fillRect/>
          </a:stretch>
        </p:blipFill>
        <p:spPr>
          <a:xfrm>
            <a:off x="4257974" y="4411899"/>
            <a:ext cx="1905000" cy="1219200"/>
          </a:xfrm>
          <a:prstGeom prst="rect">
            <a:avLst/>
          </a:prstGeom>
          <a:effectLst>
            <a:outerShdw blurRad="50800" dist="38100" dir="2700000" algn="tl" rotWithShape="0">
              <a:prstClr val="black">
                <a:alpha val="40000"/>
              </a:prstClr>
            </a:outerShdw>
          </a:effectLst>
        </p:spPr>
      </p:pic>
      <p:sp>
        <p:nvSpPr>
          <p:cNvPr id="19" name="Parallelogram 5"/>
          <p:cNvSpPr/>
          <p:nvPr>
            <p:custDataLst>
              <p:tags r:id="rId15"/>
            </p:custDataLst>
          </p:nvPr>
        </p:nvSpPr>
        <p:spPr>
          <a:xfrm>
            <a:off x="6340774" y="3354624"/>
            <a:ext cx="2265362" cy="431800"/>
          </a:xfrm>
          <a:prstGeom prst="parallelogram">
            <a:avLst>
              <a:gd name="adj" fmla="val 50926"/>
            </a:avLst>
          </a:prstGeom>
          <a:solidFill>
            <a:srgbClr val="FF6000"/>
          </a:solidFill>
          <a:ln>
            <a:noFill/>
          </a:ln>
        </p:spPr>
        <p:style>
          <a:lnRef idx="2">
            <a:srgbClr val="1F74AD">
              <a:shade val="50000"/>
            </a:srgbClr>
          </a:lnRef>
          <a:fillRef idx="1">
            <a:srgbClr val="1F74AD"/>
          </a:fillRef>
          <a:effectRef idx="0">
            <a:srgbClr val="1F74AD"/>
          </a:effectRef>
          <a:fontRef idx="minor">
            <a:sysClr val="window" lastClr="FFFFFF"/>
          </a:fontRef>
        </p:style>
        <p:txBody>
          <a:bodyPr anchor="ctr"/>
          <a:lstStyle/>
          <a:p>
            <a:pPr algn="ctr" defTabSz="457200" fontAlgn="auto">
              <a:spcBef>
                <a:spcPct val="0"/>
              </a:spcBef>
              <a:spcAft>
                <a:spcPct val="0"/>
              </a:spcAft>
              <a:defRPr/>
            </a:pPr>
            <a:r>
              <a:rPr lang="en-US" sz="1600" b="1">
                <a:latin typeface="微软雅黑" panose="020B0503020204020204" charset="-122"/>
              </a:rPr>
              <a:t>1781</a:t>
            </a:r>
            <a:r>
              <a:rPr lang="zh-CN" altLang="en-US" sz="1600" b="1">
                <a:latin typeface="微软雅黑" panose="020B0503020204020204" charset="-122"/>
              </a:rPr>
              <a:t>年</a:t>
            </a:r>
          </a:p>
        </p:txBody>
      </p:sp>
      <p:sp>
        <p:nvSpPr>
          <p:cNvPr id="20" name="Parallelogram 6"/>
          <p:cNvSpPr/>
          <p:nvPr>
            <p:custDataLst>
              <p:tags r:id="rId16"/>
            </p:custDataLst>
          </p:nvPr>
        </p:nvSpPr>
        <p:spPr>
          <a:xfrm>
            <a:off x="4035724" y="3354624"/>
            <a:ext cx="2265362" cy="431800"/>
          </a:xfrm>
          <a:prstGeom prst="parallelogram">
            <a:avLst>
              <a:gd name="adj" fmla="val 50926"/>
            </a:avLst>
          </a:prstGeom>
          <a:solidFill>
            <a:srgbClr val="FF8400"/>
          </a:solidFill>
          <a:ln>
            <a:noFill/>
          </a:ln>
        </p:spPr>
        <p:style>
          <a:lnRef idx="2">
            <a:srgbClr val="1F74AD">
              <a:shade val="50000"/>
            </a:srgbClr>
          </a:lnRef>
          <a:fillRef idx="1">
            <a:srgbClr val="1F74AD"/>
          </a:fillRef>
          <a:effectRef idx="0">
            <a:srgbClr val="1F74AD"/>
          </a:effectRef>
          <a:fontRef idx="minor">
            <a:sysClr val="window" lastClr="FFFFFF"/>
          </a:fontRef>
        </p:style>
        <p:txBody>
          <a:bodyPr anchor="ctr"/>
          <a:lstStyle/>
          <a:p>
            <a:pPr algn="ctr" defTabSz="457200" fontAlgn="auto">
              <a:spcBef>
                <a:spcPct val="0"/>
              </a:spcBef>
              <a:spcAft>
                <a:spcPct val="0"/>
              </a:spcAft>
              <a:defRPr/>
            </a:pPr>
            <a:r>
              <a:rPr lang="en-US" sz="1600" b="1">
                <a:latin typeface="微软雅黑" panose="020B0503020204020204" charset="-122"/>
              </a:rPr>
              <a:t>1776</a:t>
            </a:r>
            <a:r>
              <a:rPr lang="zh-CN" altLang="en-US" sz="1600" b="1">
                <a:latin typeface="微软雅黑" panose="020B0503020204020204" charset="-122"/>
              </a:rPr>
              <a:t>年</a:t>
            </a:r>
            <a:r>
              <a:rPr lang="en-US" altLang="zh-CN" sz="1600" b="1">
                <a:latin typeface="微软雅黑" panose="020B0503020204020204" charset="-122"/>
              </a:rPr>
              <a:t>7</a:t>
            </a:r>
            <a:r>
              <a:rPr lang="zh-CN" altLang="en-US" sz="1600" b="1">
                <a:latin typeface="微软雅黑" panose="020B0503020204020204" charset="-122"/>
              </a:rPr>
              <a:t>月</a:t>
            </a:r>
            <a:r>
              <a:rPr lang="en-US" altLang="zh-CN" sz="1600" b="1">
                <a:latin typeface="微软雅黑" panose="020B0503020204020204" charset="-122"/>
              </a:rPr>
              <a:t>4</a:t>
            </a:r>
            <a:r>
              <a:rPr lang="zh-CN" altLang="en-US" sz="1600" b="1">
                <a:latin typeface="微软雅黑" panose="020B0503020204020204" charset="-122"/>
              </a:rPr>
              <a:t>日</a:t>
            </a:r>
          </a:p>
        </p:txBody>
      </p:sp>
      <p:sp>
        <p:nvSpPr>
          <p:cNvPr id="21" name="Parallelogram 7"/>
          <p:cNvSpPr/>
          <p:nvPr>
            <p:custDataLst>
              <p:tags r:id="rId17"/>
            </p:custDataLst>
          </p:nvPr>
        </p:nvSpPr>
        <p:spPr>
          <a:xfrm>
            <a:off x="1754486" y="3351449"/>
            <a:ext cx="2266950" cy="422275"/>
          </a:xfrm>
          <a:prstGeom prst="parallelogram">
            <a:avLst>
              <a:gd name="adj" fmla="val 50926"/>
            </a:avLst>
          </a:prstGeom>
          <a:solidFill>
            <a:srgbClr val="FF9C00"/>
          </a:solidFill>
          <a:ln>
            <a:noFill/>
          </a:ln>
        </p:spPr>
        <p:style>
          <a:lnRef idx="2">
            <a:srgbClr val="1F74AD">
              <a:shade val="50000"/>
            </a:srgbClr>
          </a:lnRef>
          <a:fillRef idx="1">
            <a:srgbClr val="1F74AD"/>
          </a:fillRef>
          <a:effectRef idx="0">
            <a:srgbClr val="1F74AD"/>
          </a:effectRef>
          <a:fontRef idx="minor">
            <a:sysClr val="window" lastClr="FFFFFF"/>
          </a:fontRef>
        </p:style>
        <p:txBody>
          <a:bodyPr anchor="ctr"/>
          <a:lstStyle/>
          <a:p>
            <a:pPr algn="ctr" defTabSz="457200" fontAlgn="auto">
              <a:spcBef>
                <a:spcPct val="0"/>
              </a:spcBef>
              <a:spcAft>
                <a:spcPct val="0"/>
              </a:spcAft>
              <a:defRPr/>
            </a:pPr>
            <a:r>
              <a:rPr lang="en-US" sz="1600" b="1">
                <a:latin typeface="微软雅黑" panose="020B0503020204020204" charset="-122"/>
              </a:rPr>
              <a:t>1775</a:t>
            </a:r>
            <a:r>
              <a:rPr lang="zh-CN" altLang="en-US" sz="1600" b="1">
                <a:latin typeface="微软雅黑" panose="020B0503020204020204" charset="-122"/>
              </a:rPr>
              <a:t>年</a:t>
            </a:r>
            <a:r>
              <a:rPr lang="en-US" altLang="zh-CN" sz="1600" b="1">
                <a:latin typeface="微软雅黑" panose="020B0503020204020204" charset="-122"/>
              </a:rPr>
              <a:t>4</a:t>
            </a:r>
            <a:r>
              <a:rPr lang="zh-CN" altLang="en-US" sz="1600" b="1">
                <a:latin typeface="微软雅黑" panose="020B0503020204020204" charset="-122"/>
              </a:rPr>
              <a:t>月</a:t>
            </a:r>
          </a:p>
        </p:txBody>
      </p:sp>
      <p:sp>
        <p:nvSpPr>
          <p:cNvPr id="22" name="Parallelogram 3"/>
          <p:cNvSpPr/>
          <p:nvPr>
            <p:custDataLst>
              <p:tags r:id="rId18"/>
            </p:custDataLst>
          </p:nvPr>
        </p:nvSpPr>
        <p:spPr>
          <a:xfrm>
            <a:off x="8598199" y="3351449"/>
            <a:ext cx="2265362" cy="431800"/>
          </a:xfrm>
          <a:prstGeom prst="parallelogram">
            <a:avLst>
              <a:gd name="adj" fmla="val 50926"/>
            </a:avLst>
          </a:prstGeom>
          <a:solidFill>
            <a:srgbClr val="FF170C"/>
          </a:solidFill>
          <a:ln>
            <a:noFill/>
          </a:ln>
        </p:spPr>
        <p:style>
          <a:lnRef idx="2">
            <a:srgbClr val="1F74AD">
              <a:shade val="50000"/>
            </a:srgbClr>
          </a:lnRef>
          <a:fillRef idx="1">
            <a:srgbClr val="1F74AD"/>
          </a:fillRef>
          <a:effectRef idx="0">
            <a:srgbClr val="1F74AD"/>
          </a:effectRef>
          <a:fontRef idx="minor">
            <a:sysClr val="window" lastClr="FFFFFF"/>
          </a:fontRef>
        </p:style>
        <p:txBody>
          <a:bodyPr anchor="ctr"/>
          <a:lstStyle/>
          <a:p>
            <a:pPr algn="ctr" defTabSz="457200" fontAlgn="auto">
              <a:spcBef>
                <a:spcPct val="0"/>
              </a:spcBef>
              <a:spcAft>
                <a:spcPct val="0"/>
              </a:spcAft>
              <a:defRPr/>
            </a:pPr>
            <a:r>
              <a:rPr lang="en-US" sz="1600" b="1">
                <a:latin typeface="微软雅黑" panose="020B0503020204020204" charset="-122"/>
              </a:rPr>
              <a:t>1783</a:t>
            </a:r>
            <a:r>
              <a:rPr lang="zh-CN" altLang="en-US" sz="1600" b="1">
                <a:latin typeface="微软雅黑" panose="020B0503020204020204" charset="-122"/>
              </a:rPr>
              <a:t>年</a:t>
            </a:r>
          </a:p>
        </p:txBody>
      </p:sp>
      <p:pic>
        <p:nvPicPr>
          <p:cNvPr id="23" name="图片 22"/>
          <p:cNvPicPr>
            <a:picLocks noChangeAspect="1"/>
          </p:cNvPicPr>
          <p:nvPr>
            <p:custDataLst>
              <p:tags r:id="rId19"/>
            </p:custDataLst>
          </p:nvPr>
        </p:nvPicPr>
        <p:blipFill>
          <a:blip r:embed="rId36"/>
          <a:srcRect b="10923"/>
          <a:stretch>
            <a:fillRect/>
          </a:stretch>
        </p:blipFill>
        <p:spPr>
          <a:xfrm>
            <a:off x="2149774" y="1757599"/>
            <a:ext cx="2028825" cy="1209675"/>
          </a:xfrm>
          <a:prstGeom prst="rect">
            <a:avLst/>
          </a:prstGeom>
          <a:effectLst>
            <a:outerShdw blurRad="50800" dist="38100" dir="2700000" algn="tl" rotWithShape="0">
              <a:prstClr val="black">
                <a:alpha val="40000"/>
              </a:prstClr>
            </a:outerShdw>
          </a:effectLst>
        </p:spPr>
      </p:pic>
      <p:cxnSp>
        <p:nvCxnSpPr>
          <p:cNvPr id="24" name="Straight Connector 14"/>
          <p:cNvCxnSpPr/>
          <p:nvPr>
            <p:custDataLst>
              <p:tags r:id="rId20"/>
            </p:custDataLst>
          </p:nvPr>
        </p:nvCxnSpPr>
        <p:spPr>
          <a:xfrm flipH="1" flipV="1">
            <a:off x="6632874" y="1665524"/>
            <a:ext cx="0" cy="1619250"/>
          </a:xfrm>
          <a:prstGeom prst="line">
            <a:avLst/>
          </a:prstGeom>
          <a:ln w="12700">
            <a:solidFill>
              <a:srgbClr val="000000"/>
            </a:solidFill>
            <a:headEnd type="none"/>
            <a:tailEnd type="oval"/>
          </a:ln>
        </p:spPr>
        <p:style>
          <a:lnRef idx="1">
            <a:srgbClr val="1F74AD"/>
          </a:lnRef>
          <a:fillRef idx="0">
            <a:srgbClr val="1F74AD"/>
          </a:fillRef>
          <a:effectRef idx="0">
            <a:srgbClr val="1F74AD"/>
          </a:effectRef>
          <a:fontRef idx="minor">
            <a:srgbClr val="000000"/>
          </a:fontRef>
        </p:style>
      </p:cxnSp>
      <p:cxnSp>
        <p:nvCxnSpPr>
          <p:cNvPr id="25" name="Straight Connector 15"/>
          <p:cNvCxnSpPr/>
          <p:nvPr>
            <p:custDataLst>
              <p:tags r:id="rId21"/>
            </p:custDataLst>
          </p:nvPr>
        </p:nvCxnSpPr>
        <p:spPr>
          <a:xfrm flipH="1">
            <a:off x="4100811" y="3811824"/>
            <a:ext cx="9525" cy="1571625"/>
          </a:xfrm>
          <a:prstGeom prst="line">
            <a:avLst/>
          </a:prstGeom>
          <a:ln w="12700">
            <a:solidFill>
              <a:srgbClr val="000000"/>
            </a:solidFill>
            <a:headEnd type="none"/>
            <a:tailEnd type="oval"/>
          </a:ln>
        </p:spPr>
        <p:style>
          <a:lnRef idx="1">
            <a:srgbClr val="1F74AD"/>
          </a:lnRef>
          <a:fillRef idx="0">
            <a:srgbClr val="1F74AD"/>
          </a:fillRef>
          <a:effectRef idx="0">
            <a:srgbClr val="1F74AD"/>
          </a:effectRef>
          <a:fontRef idx="minor">
            <a:srgbClr val="000000"/>
          </a:fontRef>
        </p:style>
      </p:cxnSp>
      <p:sp>
        <p:nvSpPr>
          <p:cNvPr id="26" name="TextBox 25"/>
          <p:cNvSpPr txBox="1">
            <a:spLocks noChangeArrowheads="1"/>
          </p:cNvSpPr>
          <p:nvPr>
            <p:custDataLst>
              <p:tags r:id="rId22"/>
            </p:custDataLst>
          </p:nvPr>
        </p:nvSpPr>
        <p:spPr bwMode="auto">
          <a:xfrm>
            <a:off x="6674149" y="3046649"/>
            <a:ext cx="1050925" cy="342900"/>
          </a:xfrm>
          <a:prstGeom prst="rect">
            <a:avLst/>
          </a:prstGeom>
          <a:noFill/>
          <a:ln w="9525">
            <a:noFill/>
            <a:miter lim="800000"/>
          </a:ln>
        </p:spPr>
        <p:txBody>
          <a:bodyPr tIns="0"/>
          <a:lstStyle/>
          <a:p>
            <a:pPr algn="just"/>
            <a:r>
              <a:rPr lang="zh-CN" altLang="en-US" sz="1600" b="1">
                <a:solidFill>
                  <a:srgbClr val="C00000"/>
                </a:solidFill>
                <a:latin typeface="黑体" panose="02010609060101010101" pitchFamily="49" charset="-122"/>
                <a:ea typeface="黑体" panose="02010609060101010101" pitchFamily="49" charset="-122"/>
              </a:rPr>
              <a:t>英军投降</a:t>
            </a:r>
          </a:p>
        </p:txBody>
      </p:sp>
      <p:pic>
        <p:nvPicPr>
          <p:cNvPr id="27" name="图片 26"/>
          <p:cNvPicPr>
            <a:picLocks noChangeAspect="1"/>
          </p:cNvPicPr>
          <p:nvPr>
            <p:custDataLst>
              <p:tags r:id="rId23"/>
            </p:custDataLst>
          </p:nvPr>
        </p:nvPicPr>
        <p:blipFill>
          <a:blip r:embed="rId37"/>
          <a:stretch>
            <a:fillRect/>
          </a:stretch>
        </p:blipFill>
        <p:spPr>
          <a:xfrm>
            <a:off x="6731299" y="1625837"/>
            <a:ext cx="1989137" cy="1308100"/>
          </a:xfrm>
          <a:prstGeom prst="rect">
            <a:avLst/>
          </a:prstGeom>
          <a:effectLst>
            <a:outerShdw blurRad="50800" dist="38100" dir="2700000" algn="tl" rotWithShape="0">
              <a:prstClr val="black">
                <a:alpha val="40000"/>
              </a:prstClr>
            </a:outerShdw>
          </a:effectLst>
        </p:spPr>
      </p:pic>
      <p:cxnSp>
        <p:nvCxnSpPr>
          <p:cNvPr id="28" name="Straight Connector 14"/>
          <p:cNvCxnSpPr/>
          <p:nvPr>
            <p:custDataLst>
              <p:tags r:id="rId24"/>
            </p:custDataLst>
          </p:nvPr>
        </p:nvCxnSpPr>
        <p:spPr>
          <a:xfrm flipH="1" flipV="1">
            <a:off x="2078336" y="1665524"/>
            <a:ext cx="0" cy="1593850"/>
          </a:xfrm>
          <a:prstGeom prst="line">
            <a:avLst/>
          </a:prstGeom>
          <a:ln w="12700">
            <a:solidFill>
              <a:srgbClr val="000000"/>
            </a:solidFill>
            <a:headEnd type="none"/>
            <a:tailEnd type="oval"/>
          </a:ln>
        </p:spPr>
        <p:style>
          <a:lnRef idx="1">
            <a:srgbClr val="1F74AD"/>
          </a:lnRef>
          <a:fillRef idx="0">
            <a:srgbClr val="1F74AD"/>
          </a:fillRef>
          <a:effectRef idx="0">
            <a:srgbClr val="1F74AD"/>
          </a:effectRef>
          <a:fontRef idx="minor">
            <a:srgbClr val="000000"/>
          </a:fontRef>
        </p:style>
      </p:cxnSp>
      <p:sp>
        <p:nvSpPr>
          <p:cNvPr id="29" name="TextBox 25"/>
          <p:cNvSpPr txBox="1">
            <a:spLocks noChangeArrowheads="1"/>
          </p:cNvSpPr>
          <p:nvPr>
            <p:custDataLst>
              <p:tags r:id="rId25"/>
            </p:custDataLst>
          </p:nvPr>
        </p:nvSpPr>
        <p:spPr bwMode="auto">
          <a:xfrm>
            <a:off x="2152949" y="3014899"/>
            <a:ext cx="3306557" cy="342900"/>
          </a:xfrm>
          <a:prstGeom prst="rect">
            <a:avLst/>
          </a:prstGeom>
          <a:noFill/>
          <a:ln w="9525">
            <a:noFill/>
            <a:miter lim="800000"/>
          </a:ln>
        </p:spPr>
        <p:txBody>
          <a:bodyPr tIns="0"/>
          <a:lstStyle/>
          <a:p>
            <a:pPr algn="just"/>
            <a:r>
              <a:rPr lang="zh-CN" altLang="en-US" sz="1600" b="1">
                <a:solidFill>
                  <a:srgbClr val="C00000"/>
                </a:solidFill>
                <a:latin typeface="黑体" panose="02010609060101010101" pitchFamily="49" charset="-122"/>
                <a:ea typeface="黑体" panose="02010609060101010101" pitchFamily="49" charset="-122"/>
              </a:rPr>
              <a:t>莱克星顿</a:t>
            </a:r>
            <a:r>
              <a:rPr lang="zh-CN" altLang="en-US" sz="1600" b="1" smtClean="0">
                <a:solidFill>
                  <a:srgbClr val="C00000"/>
                </a:solidFill>
                <a:latin typeface="黑体" panose="02010609060101010101" pitchFamily="49" charset="-122"/>
                <a:ea typeface="黑体" panose="02010609060101010101" pitchFamily="49" charset="-122"/>
              </a:rPr>
              <a:t>枪声，美国独立战争开始</a:t>
            </a:r>
            <a:endParaRPr lang="zh-CN" altLang="en-US" sz="1600" b="1">
              <a:solidFill>
                <a:srgbClr val="C00000"/>
              </a:solidFill>
              <a:latin typeface="黑体" panose="02010609060101010101" pitchFamily="49" charset="-122"/>
              <a:ea typeface="黑体" panose="02010609060101010101" pitchFamily="49" charset="-122"/>
            </a:endParaRPr>
          </a:p>
        </p:txBody>
      </p:sp>
      <p:sp>
        <p:nvSpPr>
          <p:cNvPr id="30" name="矩形 29"/>
          <p:cNvSpPr>
            <a:spLocks noChangeArrowheads="1"/>
          </p:cNvSpPr>
          <p:nvPr>
            <p:custDataLst>
              <p:tags r:id="rId26"/>
            </p:custDataLst>
          </p:nvPr>
        </p:nvSpPr>
        <p:spPr bwMode="auto">
          <a:xfrm>
            <a:off x="8652174" y="3907074"/>
            <a:ext cx="1844675" cy="314325"/>
          </a:xfrm>
          <a:prstGeom prst="rect">
            <a:avLst/>
          </a:prstGeom>
          <a:noFill/>
          <a:ln w="9525">
            <a:noFill/>
            <a:miter lim="800000"/>
          </a:ln>
        </p:spPr>
        <p:txBody>
          <a:bodyPr tIns="0"/>
          <a:lstStyle/>
          <a:p>
            <a:pPr algn="just" defTabSz="457200"/>
            <a:r>
              <a:rPr lang="zh-CN" altLang="en-US" sz="1600" b="1">
                <a:solidFill>
                  <a:srgbClr val="C00000"/>
                </a:solidFill>
                <a:latin typeface="黑体" panose="02010609060101010101" pitchFamily="49" charset="-122"/>
                <a:ea typeface="黑体" panose="02010609060101010101" pitchFamily="49" charset="-122"/>
              </a:rPr>
              <a:t>英国承认美国独立</a:t>
            </a:r>
          </a:p>
        </p:txBody>
      </p:sp>
      <p:pic>
        <p:nvPicPr>
          <p:cNvPr id="31" name="图片 11"/>
          <p:cNvPicPr>
            <a:picLocks noChangeAspect="1"/>
          </p:cNvPicPr>
          <p:nvPr>
            <p:custDataLst>
              <p:tags r:id="rId27"/>
            </p:custDataLst>
          </p:nvPr>
        </p:nvPicPr>
        <p:blipFill>
          <a:blip r:embed="rId38"/>
          <a:stretch>
            <a:fillRect/>
          </a:stretch>
        </p:blipFill>
        <p:spPr>
          <a:xfrm>
            <a:off x="8847436" y="4184887"/>
            <a:ext cx="1844675" cy="1285875"/>
          </a:xfrm>
          <a:prstGeom prst="rect">
            <a:avLst/>
          </a:prstGeom>
          <a:effectLst>
            <a:outerShdw blurRad="50800" dist="38100" dir="2700000" algn="tl" rotWithShape="0">
              <a:prstClr val="black">
                <a:alpha val="40000"/>
              </a:prstClr>
            </a:outerShdw>
          </a:effectLst>
        </p:spPr>
      </p:pic>
      <p:cxnSp>
        <p:nvCxnSpPr>
          <p:cNvPr id="32" name="Straight Connector 15"/>
          <p:cNvCxnSpPr/>
          <p:nvPr>
            <p:custDataLst>
              <p:tags r:id="rId28"/>
            </p:custDataLst>
          </p:nvPr>
        </p:nvCxnSpPr>
        <p:spPr>
          <a:xfrm flipH="1">
            <a:off x="8596611" y="3811824"/>
            <a:ext cx="9525" cy="1571625"/>
          </a:xfrm>
          <a:prstGeom prst="line">
            <a:avLst/>
          </a:prstGeom>
          <a:ln w="12700">
            <a:solidFill>
              <a:srgbClr val="000000"/>
            </a:solidFill>
            <a:headEnd type="none"/>
            <a:tailEnd type="oval"/>
          </a:ln>
        </p:spPr>
        <p:style>
          <a:lnRef idx="1">
            <a:srgbClr val="1F74AD"/>
          </a:lnRef>
          <a:fillRef idx="0">
            <a:srgbClr val="1F74AD"/>
          </a:fillRef>
          <a:effectRef idx="0">
            <a:srgbClr val="1F74AD"/>
          </a:effectRef>
          <a:fontRef idx="minor">
            <a:srgbClr val="000000"/>
          </a:fontRef>
        </p:style>
      </p:cxnSp>
      <p:sp>
        <p:nvSpPr>
          <p:cNvPr id="33" name="矩形 32"/>
          <p:cNvSpPr>
            <a:spLocks noChangeArrowheads="1"/>
          </p:cNvSpPr>
          <p:nvPr>
            <p:custDataLst>
              <p:tags r:id="rId29"/>
            </p:custDataLst>
          </p:nvPr>
        </p:nvSpPr>
        <p:spPr bwMode="auto">
          <a:xfrm>
            <a:off x="313446" y="5905201"/>
            <a:ext cx="1330325" cy="400110"/>
          </a:xfrm>
          <a:prstGeom prst="rect">
            <a:avLst/>
          </a:prstGeom>
          <a:noFill/>
          <a:ln w="9525">
            <a:noFill/>
            <a:miter lim="800000"/>
          </a:ln>
        </p:spPr>
        <p:txBody>
          <a:bodyPr>
            <a:spAutoFit/>
          </a:bodyPr>
          <a:lstStyle/>
          <a:p>
            <a:r>
              <a:rPr lang="zh-CN" altLang="en-US" sz="2000" smtClean="0">
                <a:latin typeface="黑体" panose="02010609060101010101" pitchFamily="49" charset="-122"/>
                <a:ea typeface="黑体" panose="02010609060101010101" pitchFamily="49" charset="-122"/>
              </a:rPr>
              <a:t>（</a:t>
            </a:r>
            <a:r>
              <a:rPr lang="en-US" altLang="zh-CN" sz="2000" smtClean="0">
                <a:latin typeface="黑体" panose="02010609060101010101" pitchFamily="49" charset="-122"/>
                <a:ea typeface="黑体" panose="02010609060101010101" pitchFamily="49" charset="-122"/>
              </a:rPr>
              <a:t>3</a:t>
            </a:r>
            <a:r>
              <a:rPr lang="en-US" altLang="zh-CN" sz="2000">
                <a:latin typeface="黑体" panose="02010609060101010101" pitchFamily="49" charset="-122"/>
                <a:ea typeface="黑体" panose="02010609060101010101" pitchFamily="49" charset="-122"/>
              </a:rPr>
              <a:t>)</a:t>
            </a:r>
            <a:r>
              <a:rPr lang="zh-CN" altLang="en-US" sz="2000">
                <a:latin typeface="黑体" panose="02010609060101010101" pitchFamily="49" charset="-122"/>
                <a:ea typeface="黑体" panose="02010609060101010101" pitchFamily="49" charset="-122"/>
              </a:rPr>
              <a:t>性质：</a:t>
            </a:r>
          </a:p>
        </p:txBody>
      </p:sp>
      <p:sp>
        <p:nvSpPr>
          <p:cNvPr id="36" name="矩形 35"/>
          <p:cNvSpPr>
            <a:spLocks noChangeArrowheads="1"/>
          </p:cNvSpPr>
          <p:nvPr>
            <p:custDataLst>
              <p:tags r:id="rId30"/>
            </p:custDataLst>
          </p:nvPr>
        </p:nvSpPr>
        <p:spPr bwMode="auto">
          <a:xfrm>
            <a:off x="1469632" y="5900627"/>
            <a:ext cx="6515524" cy="400110"/>
          </a:xfrm>
          <a:prstGeom prst="rect">
            <a:avLst/>
          </a:prstGeom>
          <a:noFill/>
          <a:ln w="9525">
            <a:noFill/>
            <a:miter lim="800000"/>
          </a:ln>
        </p:spPr>
        <p:txBody>
          <a:bodyPr wrap="square">
            <a:spAutoFit/>
          </a:bodyPr>
          <a:lstStyle/>
          <a:p>
            <a:r>
              <a:rPr lang="en-US" altLang="zh-CN" sz="2000" smtClean="0">
                <a:latin typeface="黑体" panose="02010609060101010101" pitchFamily="49" charset="-122"/>
                <a:ea typeface="黑体" panose="02010609060101010101" pitchFamily="49" charset="-122"/>
              </a:rPr>
              <a:t> </a:t>
            </a:r>
            <a:r>
              <a:rPr lang="zh-CN" altLang="zh-CN" sz="2000" smtClean="0">
                <a:latin typeface="黑体" panose="02010609060101010101" pitchFamily="49" charset="-122"/>
                <a:ea typeface="黑体" panose="02010609060101010101" pitchFamily="49" charset="-122"/>
              </a:rPr>
              <a:t>是</a:t>
            </a:r>
            <a:r>
              <a:rPr lang="zh-CN" altLang="zh-CN" sz="2000">
                <a:latin typeface="黑体" panose="02010609060101010101" pitchFamily="49" charset="-122"/>
                <a:ea typeface="黑体" panose="02010609060101010101" pitchFamily="49" charset="-122"/>
              </a:rPr>
              <a:t>一场</a:t>
            </a:r>
            <a:r>
              <a:rPr lang="zh-CN" altLang="en-US" sz="2000">
                <a:latin typeface="黑体" panose="02010609060101010101" pitchFamily="49" charset="-122"/>
                <a:ea typeface="黑体" panose="02010609060101010101" pitchFamily="49" charset="-122"/>
              </a:rPr>
              <a:t>民族独立运动，也是一场</a:t>
            </a:r>
            <a:r>
              <a:rPr lang="zh-CN" altLang="zh-CN" sz="2000">
                <a:latin typeface="黑体" panose="02010609060101010101" pitchFamily="49" charset="-122"/>
                <a:ea typeface="黑体" panose="02010609060101010101" pitchFamily="49" charset="-122"/>
              </a:rPr>
              <a:t>资产阶级革命</a:t>
            </a:r>
            <a:endParaRPr lang="zh-CN" altLang="en-US" sz="2000">
              <a:latin typeface="黑体" panose="02010609060101010101" pitchFamily="49" charset="-122"/>
              <a:ea typeface="黑体" panose="02010609060101010101" pitchFamily="49" charset="-122"/>
            </a:endParaRPr>
          </a:p>
        </p:txBody>
      </p:sp>
      <p:sp>
        <p:nvSpPr>
          <p:cNvPr id="37" name="文本框 3"/>
          <p:cNvSpPr txBox="1">
            <a:spLocks noChangeArrowheads="1"/>
          </p:cNvSpPr>
          <p:nvPr>
            <p:custDataLst>
              <p:tags r:id="rId31"/>
            </p:custDataLst>
          </p:nvPr>
        </p:nvSpPr>
        <p:spPr bwMode="auto">
          <a:xfrm>
            <a:off x="283440" y="1271714"/>
            <a:ext cx="1491039" cy="424155"/>
          </a:xfrm>
          <a:prstGeom prst="rect">
            <a:avLst/>
          </a:prstGeom>
          <a:noFill/>
          <a:ln w="9525">
            <a:noFill/>
            <a:miter lim="800000"/>
          </a:ln>
        </p:spPr>
        <p:txBody>
          <a:bodyPr wrap="square">
            <a:spAutoFit/>
          </a:bodyPr>
          <a:lstStyle/>
          <a:p>
            <a:pPr>
              <a:lnSpc>
                <a:spcPct val="125000"/>
              </a:lnSpc>
            </a:pPr>
            <a:r>
              <a:rPr lang="en-US" altLang="zh-CN" sz="2000">
                <a:latin typeface="黑体" panose="02010609060101010101" pitchFamily="49" charset="-122"/>
                <a:ea typeface="黑体" panose="02010609060101010101" pitchFamily="49" charset="-122"/>
              </a:rPr>
              <a:t>(2)</a:t>
            </a:r>
            <a:r>
              <a:rPr lang="zh-CN" altLang="en-US" sz="2000">
                <a:latin typeface="黑体" panose="02010609060101010101" pitchFamily="49" charset="-122"/>
                <a:ea typeface="黑体" panose="02010609060101010101" pitchFamily="49" charset="-122"/>
              </a:rPr>
              <a:t>进程：</a:t>
            </a:r>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left)">
                                      <p:cBhvr>
                                        <p:cTn id="7" dur="500"/>
                                        <p:tgtEl>
                                          <p:spTgt spid="21"/>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wipe(left)">
                                      <p:cBhvr>
                                        <p:cTn id="10" dur="500"/>
                                        <p:tgtEl>
                                          <p:spTgt spid="29"/>
                                        </p:tgtEl>
                                      </p:cBhvr>
                                    </p:animEffect>
                                  </p:childTnLst>
                                </p:cTn>
                              </p:par>
                            </p:childTnLst>
                          </p:cTn>
                        </p:par>
                        <p:par>
                          <p:cTn id="11" fill="hold" nodeType="afterGroup">
                            <p:stCondLst>
                              <p:cond delay="500"/>
                            </p:stCondLst>
                            <p:childTnLst>
                              <p:par>
                                <p:cTn id="12" presetID="22" presetClass="entr" presetSubtype="4" fill="hold" nodeType="afterEffect">
                                  <p:stCondLst>
                                    <p:cond delay="0"/>
                                  </p:stCondLst>
                                  <p:childTnLst>
                                    <p:set>
                                      <p:cBhvr>
                                        <p:cTn id="13" dur="1" fill="hold">
                                          <p:stCondLst>
                                            <p:cond delay="0"/>
                                          </p:stCondLst>
                                        </p:cTn>
                                        <p:tgtEl>
                                          <p:spTgt spid="28"/>
                                        </p:tgtEl>
                                        <p:attrNameLst>
                                          <p:attrName>style.visibility</p:attrName>
                                        </p:attrNameLst>
                                      </p:cBhvr>
                                      <p:to>
                                        <p:strVal val="visible"/>
                                      </p:to>
                                    </p:set>
                                    <p:animEffect transition="in" filter="wipe(down)">
                                      <p:cBhvr>
                                        <p:cTn id="14" dur="500"/>
                                        <p:tgtEl>
                                          <p:spTgt spid="28"/>
                                        </p:tgtEl>
                                      </p:cBhvr>
                                    </p:animEffect>
                                  </p:childTnLst>
                                </p:cTn>
                              </p:par>
                            </p:childTnLst>
                          </p:cTn>
                        </p:par>
                        <p:par>
                          <p:cTn id="15" fill="hold" nodeType="afterGroup">
                            <p:stCondLst>
                              <p:cond delay="1000"/>
                            </p:stCondLst>
                            <p:childTnLst>
                              <p:par>
                                <p:cTn id="16" presetID="16" presetClass="entr" presetSubtype="21" fill="hold" nodeType="after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barn(inVertical)">
                                      <p:cBhvr>
                                        <p:cTn id="18" dur="500"/>
                                        <p:tgtEl>
                                          <p:spTgt spid="23"/>
                                        </p:tgtEl>
                                      </p:cBhvr>
                                    </p:animEffect>
                                  </p:childTnLst>
                                </p:cTn>
                              </p:par>
                            </p:childTnLst>
                          </p:cTn>
                        </p:par>
                      </p:childTnLst>
                    </p:cTn>
                  </p:par>
                  <p:par>
                    <p:cTn id="19" fill="hold" nodeType="clickPar">
                      <p:stCondLst>
                        <p:cond delay="indefinite"/>
                        <p:cond evt="onBegin" delay="0">
                          <p:tn val="18"/>
                        </p:cond>
                      </p:stCondLst>
                      <p:childTnLst>
                        <p:par>
                          <p:cTn id="20" fill="hold" nodeType="afterGroup">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wipe(left)">
                                      <p:cBhvr>
                                        <p:cTn id="23" dur="500"/>
                                        <p:tgtEl>
                                          <p:spTgt spid="20"/>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wipe(left)">
                                      <p:cBhvr>
                                        <p:cTn id="26" dur="500"/>
                                        <p:tgtEl>
                                          <p:spTgt spid="17"/>
                                        </p:tgtEl>
                                      </p:cBhvr>
                                    </p:animEffect>
                                  </p:childTnLst>
                                </p:cTn>
                              </p:par>
                            </p:childTnLst>
                          </p:cTn>
                        </p:par>
                        <p:par>
                          <p:cTn id="27" fill="hold" nodeType="afterGroup">
                            <p:stCondLst>
                              <p:cond delay="500"/>
                            </p:stCondLst>
                            <p:childTnLst>
                              <p:par>
                                <p:cTn id="28" presetID="22" presetClass="entr" presetSubtype="1" fill="hold" nodeType="afterEffect">
                                  <p:stCondLst>
                                    <p:cond delay="0"/>
                                  </p:stCondLst>
                                  <p:childTnLst>
                                    <p:set>
                                      <p:cBhvr>
                                        <p:cTn id="29" dur="1" fill="hold">
                                          <p:stCondLst>
                                            <p:cond delay="0"/>
                                          </p:stCondLst>
                                        </p:cTn>
                                        <p:tgtEl>
                                          <p:spTgt spid="25"/>
                                        </p:tgtEl>
                                        <p:attrNameLst>
                                          <p:attrName>style.visibility</p:attrName>
                                        </p:attrNameLst>
                                      </p:cBhvr>
                                      <p:to>
                                        <p:strVal val="visible"/>
                                      </p:to>
                                    </p:set>
                                    <p:animEffect transition="in" filter="wipe(up)">
                                      <p:cBhvr>
                                        <p:cTn id="30" dur="500"/>
                                        <p:tgtEl>
                                          <p:spTgt spid="25"/>
                                        </p:tgtEl>
                                      </p:cBhvr>
                                    </p:animEffect>
                                  </p:childTnLst>
                                </p:cTn>
                              </p:par>
                            </p:childTnLst>
                          </p:cTn>
                        </p:par>
                        <p:par>
                          <p:cTn id="31" fill="hold" nodeType="afterGroup">
                            <p:stCondLst>
                              <p:cond delay="1000"/>
                            </p:stCondLst>
                            <p:childTnLst>
                              <p:par>
                                <p:cTn id="32" presetID="16" presetClass="entr" presetSubtype="21" fill="hold" nodeType="after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barn(inVertical)">
                                      <p:cBhvr>
                                        <p:cTn id="34" dur="500"/>
                                        <p:tgtEl>
                                          <p:spTgt spid="18"/>
                                        </p:tgtEl>
                                      </p:cBhvr>
                                    </p:animEffect>
                                  </p:childTnLst>
                                </p:cTn>
                              </p:par>
                            </p:childTnLst>
                          </p:cTn>
                        </p:par>
                      </p:childTnLst>
                    </p:cTn>
                  </p:par>
                  <p:par>
                    <p:cTn id="35" fill="hold" nodeType="clickPar">
                      <p:stCondLst>
                        <p:cond delay="indefinite"/>
                        <p:cond evt="onBegin" delay="0">
                          <p:tn val="34"/>
                        </p:cond>
                      </p:stCondLst>
                      <p:childTnLst>
                        <p:par>
                          <p:cTn id="36" fill="hold" nodeType="afterGroup">
                            <p:stCondLst>
                              <p:cond delay="0"/>
                            </p:stCondLst>
                            <p:childTnLst>
                              <p:par>
                                <p:cTn id="37" presetID="22" presetClass="entr" presetSubtype="8" fill="hold" grpId="0" nodeType="click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wipe(left)">
                                      <p:cBhvr>
                                        <p:cTn id="39" dur="500"/>
                                        <p:tgtEl>
                                          <p:spTgt spid="19"/>
                                        </p:tgtEl>
                                      </p:cBhvr>
                                    </p:animEffect>
                                  </p:childTnLst>
                                </p:cTn>
                              </p:par>
                              <p:par>
                                <p:cTn id="40" presetID="22" presetClass="entr" presetSubtype="8" fill="hold" grpId="0" nodeType="withEffect">
                                  <p:stCondLst>
                                    <p:cond delay="0"/>
                                  </p:stCondLst>
                                  <p:childTnLst>
                                    <p:set>
                                      <p:cBhvr>
                                        <p:cTn id="41" dur="1" fill="hold">
                                          <p:stCondLst>
                                            <p:cond delay="0"/>
                                          </p:stCondLst>
                                        </p:cTn>
                                        <p:tgtEl>
                                          <p:spTgt spid="26"/>
                                        </p:tgtEl>
                                        <p:attrNameLst>
                                          <p:attrName>style.visibility</p:attrName>
                                        </p:attrNameLst>
                                      </p:cBhvr>
                                      <p:to>
                                        <p:strVal val="visible"/>
                                      </p:to>
                                    </p:set>
                                    <p:animEffect transition="in" filter="wipe(left)">
                                      <p:cBhvr>
                                        <p:cTn id="42" dur="500"/>
                                        <p:tgtEl>
                                          <p:spTgt spid="26"/>
                                        </p:tgtEl>
                                      </p:cBhvr>
                                    </p:animEffect>
                                  </p:childTnLst>
                                </p:cTn>
                              </p:par>
                            </p:childTnLst>
                          </p:cTn>
                        </p:par>
                        <p:par>
                          <p:cTn id="43" fill="hold" nodeType="afterGroup">
                            <p:stCondLst>
                              <p:cond delay="500"/>
                            </p:stCondLst>
                            <p:childTnLst>
                              <p:par>
                                <p:cTn id="44" presetID="22" presetClass="entr" presetSubtype="4" fill="hold" nodeType="afterEffect">
                                  <p:stCondLst>
                                    <p:cond delay="0"/>
                                  </p:stCondLst>
                                  <p:childTnLst>
                                    <p:set>
                                      <p:cBhvr>
                                        <p:cTn id="45" dur="1" fill="hold">
                                          <p:stCondLst>
                                            <p:cond delay="0"/>
                                          </p:stCondLst>
                                        </p:cTn>
                                        <p:tgtEl>
                                          <p:spTgt spid="24"/>
                                        </p:tgtEl>
                                        <p:attrNameLst>
                                          <p:attrName>style.visibility</p:attrName>
                                        </p:attrNameLst>
                                      </p:cBhvr>
                                      <p:to>
                                        <p:strVal val="visible"/>
                                      </p:to>
                                    </p:set>
                                    <p:animEffect transition="in" filter="wipe(down)">
                                      <p:cBhvr>
                                        <p:cTn id="46" dur="500"/>
                                        <p:tgtEl>
                                          <p:spTgt spid="24"/>
                                        </p:tgtEl>
                                      </p:cBhvr>
                                    </p:animEffect>
                                  </p:childTnLst>
                                </p:cTn>
                              </p:par>
                            </p:childTnLst>
                          </p:cTn>
                        </p:par>
                        <p:par>
                          <p:cTn id="47" fill="hold" nodeType="afterGroup">
                            <p:stCondLst>
                              <p:cond delay="1000"/>
                            </p:stCondLst>
                            <p:childTnLst>
                              <p:par>
                                <p:cTn id="48" presetID="16" presetClass="entr" presetSubtype="21" fill="hold" nodeType="afterEffect">
                                  <p:stCondLst>
                                    <p:cond delay="0"/>
                                  </p:stCondLst>
                                  <p:childTnLst>
                                    <p:set>
                                      <p:cBhvr>
                                        <p:cTn id="49" dur="1" fill="hold">
                                          <p:stCondLst>
                                            <p:cond delay="0"/>
                                          </p:stCondLst>
                                        </p:cTn>
                                        <p:tgtEl>
                                          <p:spTgt spid="27"/>
                                        </p:tgtEl>
                                        <p:attrNameLst>
                                          <p:attrName>style.visibility</p:attrName>
                                        </p:attrNameLst>
                                      </p:cBhvr>
                                      <p:to>
                                        <p:strVal val="visible"/>
                                      </p:to>
                                    </p:set>
                                    <p:animEffect transition="in" filter="barn(inVertical)">
                                      <p:cBhvr>
                                        <p:cTn id="50" dur="500"/>
                                        <p:tgtEl>
                                          <p:spTgt spid="27"/>
                                        </p:tgtEl>
                                      </p:cBhvr>
                                    </p:animEffect>
                                  </p:childTnLst>
                                </p:cTn>
                              </p:par>
                            </p:childTnLst>
                          </p:cTn>
                        </p:par>
                      </p:childTnLst>
                    </p:cTn>
                  </p:par>
                  <p:par>
                    <p:cTn id="51" fill="hold" nodeType="clickPar">
                      <p:stCondLst>
                        <p:cond delay="indefinite"/>
                        <p:cond evt="onBegin" delay="0">
                          <p:tn val="50"/>
                        </p:cond>
                      </p:stCondLst>
                      <p:childTnLst>
                        <p:par>
                          <p:cTn id="52" fill="hold" nodeType="afterGroup">
                            <p:stCondLst>
                              <p:cond delay="0"/>
                            </p:stCondLst>
                            <p:childTnLst>
                              <p:par>
                                <p:cTn id="53" presetID="16" presetClass="entr" presetSubtype="21" fill="hold" grpId="0" nodeType="clickEffect">
                                  <p:stCondLst>
                                    <p:cond delay="0"/>
                                  </p:stCondLst>
                                  <p:childTnLst>
                                    <p:set>
                                      <p:cBhvr>
                                        <p:cTn id="54" dur="1" fill="hold">
                                          <p:stCondLst>
                                            <p:cond delay="0"/>
                                          </p:stCondLst>
                                        </p:cTn>
                                        <p:tgtEl>
                                          <p:spTgt spid="22"/>
                                        </p:tgtEl>
                                        <p:attrNameLst>
                                          <p:attrName>style.visibility</p:attrName>
                                        </p:attrNameLst>
                                      </p:cBhvr>
                                      <p:to>
                                        <p:strVal val="visible"/>
                                      </p:to>
                                    </p:set>
                                    <p:animEffect transition="in" filter="barn(inVertical)">
                                      <p:cBhvr>
                                        <p:cTn id="55" dur="500"/>
                                        <p:tgtEl>
                                          <p:spTgt spid="22"/>
                                        </p:tgtEl>
                                      </p:cBhvr>
                                    </p:animEffect>
                                  </p:childTnLst>
                                </p:cTn>
                              </p:par>
                            </p:childTnLst>
                          </p:cTn>
                        </p:par>
                        <p:par>
                          <p:cTn id="56" fill="hold" nodeType="afterGroup">
                            <p:stCondLst>
                              <p:cond delay="500"/>
                            </p:stCondLst>
                            <p:childTnLst>
                              <p:par>
                                <p:cTn id="57" presetID="22" presetClass="entr" presetSubtype="1" fill="hold" nodeType="afterEffect">
                                  <p:stCondLst>
                                    <p:cond delay="0"/>
                                  </p:stCondLst>
                                  <p:childTnLst>
                                    <p:set>
                                      <p:cBhvr>
                                        <p:cTn id="58" dur="1" fill="hold">
                                          <p:stCondLst>
                                            <p:cond delay="0"/>
                                          </p:stCondLst>
                                        </p:cTn>
                                        <p:tgtEl>
                                          <p:spTgt spid="32"/>
                                        </p:tgtEl>
                                        <p:attrNameLst>
                                          <p:attrName>style.visibility</p:attrName>
                                        </p:attrNameLst>
                                      </p:cBhvr>
                                      <p:to>
                                        <p:strVal val="visible"/>
                                      </p:to>
                                    </p:set>
                                    <p:animEffect transition="in" filter="wipe(up)">
                                      <p:cBhvr>
                                        <p:cTn id="59" dur="500"/>
                                        <p:tgtEl>
                                          <p:spTgt spid="32"/>
                                        </p:tgtEl>
                                      </p:cBhvr>
                                    </p:animEffect>
                                  </p:childTnLst>
                                </p:cTn>
                              </p:par>
                              <p:par>
                                <p:cTn id="60" presetID="22" presetClass="entr" presetSubtype="8" fill="hold" grpId="0" nodeType="withEffect">
                                  <p:stCondLst>
                                    <p:cond delay="0"/>
                                  </p:stCondLst>
                                  <p:childTnLst>
                                    <p:set>
                                      <p:cBhvr>
                                        <p:cTn id="61" dur="1" fill="hold">
                                          <p:stCondLst>
                                            <p:cond delay="0"/>
                                          </p:stCondLst>
                                        </p:cTn>
                                        <p:tgtEl>
                                          <p:spTgt spid="30"/>
                                        </p:tgtEl>
                                        <p:attrNameLst>
                                          <p:attrName>style.visibility</p:attrName>
                                        </p:attrNameLst>
                                      </p:cBhvr>
                                      <p:to>
                                        <p:strVal val="visible"/>
                                      </p:to>
                                    </p:set>
                                    <p:animEffect transition="in" filter="wipe(left)">
                                      <p:cBhvr>
                                        <p:cTn id="62" dur="500"/>
                                        <p:tgtEl>
                                          <p:spTgt spid="30"/>
                                        </p:tgtEl>
                                      </p:cBhvr>
                                    </p:animEffect>
                                  </p:childTnLst>
                                </p:cTn>
                              </p:par>
                            </p:childTnLst>
                          </p:cTn>
                        </p:par>
                        <p:par>
                          <p:cTn id="63" fill="hold" nodeType="afterGroup">
                            <p:stCondLst>
                              <p:cond delay="1000"/>
                            </p:stCondLst>
                            <p:childTnLst>
                              <p:par>
                                <p:cTn id="64" presetID="16" presetClass="entr" presetSubtype="21" fill="hold" nodeType="afterEffect">
                                  <p:stCondLst>
                                    <p:cond delay="0"/>
                                  </p:stCondLst>
                                  <p:childTnLst>
                                    <p:set>
                                      <p:cBhvr>
                                        <p:cTn id="65" dur="1" fill="hold">
                                          <p:stCondLst>
                                            <p:cond delay="0"/>
                                          </p:stCondLst>
                                        </p:cTn>
                                        <p:tgtEl>
                                          <p:spTgt spid="31"/>
                                        </p:tgtEl>
                                        <p:attrNameLst>
                                          <p:attrName>style.visibility</p:attrName>
                                        </p:attrNameLst>
                                      </p:cBhvr>
                                      <p:to>
                                        <p:strVal val="visible"/>
                                      </p:to>
                                    </p:set>
                                    <p:animEffect transition="in" filter="barn(inVertical)">
                                      <p:cBhvr>
                                        <p:cTn id="66" dur="500"/>
                                        <p:tgtEl>
                                          <p:spTgt spid="31"/>
                                        </p:tgtEl>
                                      </p:cBhvr>
                                    </p:animEffect>
                                  </p:childTnLst>
                                </p:cTn>
                              </p:par>
                            </p:childTnLst>
                          </p:cTn>
                        </p:par>
                      </p:childTnLst>
                    </p:cTn>
                  </p:par>
                  <p:par>
                    <p:cTn id="67" fill="hold" nodeType="clickPar">
                      <p:stCondLst>
                        <p:cond delay="indefinite"/>
                        <p:cond evt="onBegin" delay="0">
                          <p:tn val="66"/>
                        </p:cond>
                      </p:stCondLst>
                      <p:childTnLst>
                        <p:par>
                          <p:cTn id="68" fill="hold" nodeType="afterGroup">
                            <p:stCondLst>
                              <p:cond delay="0"/>
                            </p:stCondLst>
                            <p:childTnLst>
                              <p:par>
                                <p:cTn id="69" presetID="16" presetClass="entr" presetSubtype="21" fill="hold" grpId="0" nodeType="clickEffect">
                                  <p:stCondLst>
                                    <p:cond delay="0"/>
                                  </p:stCondLst>
                                  <p:childTnLst>
                                    <p:set>
                                      <p:cBhvr>
                                        <p:cTn id="70" dur="1" fill="hold">
                                          <p:stCondLst>
                                            <p:cond delay="0"/>
                                          </p:stCondLst>
                                        </p:cTn>
                                        <p:tgtEl>
                                          <p:spTgt spid="33"/>
                                        </p:tgtEl>
                                        <p:attrNameLst>
                                          <p:attrName>style.visibility</p:attrName>
                                        </p:attrNameLst>
                                      </p:cBhvr>
                                      <p:to>
                                        <p:strVal val="visible"/>
                                      </p:to>
                                    </p:set>
                                    <p:animEffect transition="in" filter="barn(inVertical)">
                                      <p:cBhvr>
                                        <p:cTn id="71" dur="500"/>
                                        <p:tgtEl>
                                          <p:spTgt spid="33"/>
                                        </p:tgtEl>
                                      </p:cBhvr>
                                    </p:animEffect>
                                  </p:childTnLst>
                                </p:cTn>
                              </p:par>
                            </p:childTnLst>
                          </p:cTn>
                        </p:par>
                      </p:childTnLst>
                    </p:cTn>
                  </p:par>
                  <p:par>
                    <p:cTn id="72" fill="hold" nodeType="clickPar">
                      <p:stCondLst>
                        <p:cond delay="indefinite"/>
                        <p:cond evt="onBegin" delay="0">
                          <p:tn val="71"/>
                        </p:cond>
                      </p:stCondLst>
                      <p:childTnLst>
                        <p:par>
                          <p:cTn id="73" fill="hold" nodeType="afterGroup">
                            <p:stCondLst>
                              <p:cond delay="0"/>
                            </p:stCondLst>
                            <p:childTnLst>
                              <p:par>
                                <p:cTn id="74" presetID="16" presetClass="entr" presetSubtype="21" fill="hold" grpId="0" nodeType="clickEffect">
                                  <p:stCondLst>
                                    <p:cond delay="0"/>
                                  </p:stCondLst>
                                  <p:childTnLst>
                                    <p:set>
                                      <p:cBhvr>
                                        <p:cTn id="75" dur="1" fill="hold">
                                          <p:stCondLst>
                                            <p:cond delay="0"/>
                                          </p:stCondLst>
                                        </p:cTn>
                                        <p:tgtEl>
                                          <p:spTgt spid="36"/>
                                        </p:tgtEl>
                                        <p:attrNameLst>
                                          <p:attrName>style.visibility</p:attrName>
                                        </p:attrNameLst>
                                      </p:cBhvr>
                                      <p:to>
                                        <p:strVal val="visible"/>
                                      </p:to>
                                    </p:set>
                                    <p:animEffect transition="in" filter="barn(inVertical)">
                                      <p:cBhvr>
                                        <p:cTn id="76"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9" grpId="0" animBg="1"/>
      <p:bldP spid="20" grpId="0" animBg="1"/>
      <p:bldP spid="21" grpId="0" animBg="1"/>
      <p:bldP spid="22" grpId="0" animBg="1"/>
      <p:bldP spid="26" grpId="0"/>
      <p:bldP spid="29" grpId="0"/>
      <p:bldP spid="30" grpId="0"/>
      <p:bldP spid="33" grpId="0"/>
      <p:bldP spid="36" grpId="0"/>
    </p:bld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图片 13" descr="图层 4"/>
          <p:cNvPicPr>
            <a:picLocks noChangeAspect="1"/>
          </p:cNvPicPr>
          <p:nvPr>
            <p:custDataLst>
              <p:tags r:id="rId1"/>
            </p:custDataLst>
          </p:nvPr>
        </p:nvPicPr>
        <p:blipFill>
          <a:blip r:embed="rId18"/>
          <a:stretch>
            <a:fillRect/>
          </a:stretch>
        </p:blipFill>
        <p:spPr>
          <a:xfrm>
            <a:off x="8649335" y="1152525"/>
            <a:ext cx="429260" cy="457200"/>
          </a:xfrm>
          <a:prstGeom prst="rect">
            <a:avLst/>
          </a:prstGeom>
        </p:spPr>
      </p:pic>
      <p:pic>
        <p:nvPicPr>
          <p:cNvPr id="15" name="图片 14" descr="图层 4"/>
          <p:cNvPicPr>
            <a:picLocks noChangeAspect="1"/>
          </p:cNvPicPr>
          <p:nvPr>
            <p:custDataLst>
              <p:tags r:id="rId2"/>
            </p:custDataLst>
          </p:nvPr>
        </p:nvPicPr>
        <p:blipFill>
          <a:blip r:embed="rId18"/>
          <a:stretch>
            <a:fillRect/>
          </a:stretch>
        </p:blipFill>
        <p:spPr>
          <a:xfrm>
            <a:off x="9765030" y="1426210"/>
            <a:ext cx="429260" cy="457200"/>
          </a:xfrm>
          <a:prstGeom prst="rect">
            <a:avLst/>
          </a:prstGeom>
        </p:spPr>
      </p:pic>
      <p:pic>
        <p:nvPicPr>
          <p:cNvPr id="16" name="图片 6"/>
          <p:cNvPicPr>
            <a:picLocks noChangeAspect="1"/>
          </p:cNvPicPr>
          <p:nvPr>
            <p:custDataLst>
              <p:tags r:id="rId3"/>
            </p:custDataLst>
          </p:nvPr>
        </p:nvPicPr>
        <p:blipFill>
          <a:blip r:embed="rId19"/>
          <a:stretch>
            <a:fillRect/>
          </a:stretch>
        </p:blipFill>
        <p:spPr bwMode="auto">
          <a:xfrm>
            <a:off x="2083435" y="2868525"/>
            <a:ext cx="2659062" cy="2416176"/>
          </a:xfrm>
          <a:prstGeom prst="rect">
            <a:avLst/>
          </a:prstGeom>
          <a:noFill/>
          <a:ln w="9525">
            <a:noFill/>
            <a:miter lim="800000"/>
          </a:ln>
        </p:spPr>
      </p:pic>
      <p:pic>
        <p:nvPicPr>
          <p:cNvPr id="17" name="图片 16" descr="图层 4"/>
          <p:cNvPicPr>
            <a:picLocks noChangeAspect="1"/>
          </p:cNvPicPr>
          <p:nvPr>
            <p:custDataLst>
              <p:tags r:id="rId4"/>
            </p:custDataLst>
          </p:nvPr>
        </p:nvPicPr>
        <p:blipFill>
          <a:blip r:embed="rId18"/>
          <a:stretch>
            <a:fillRect/>
          </a:stretch>
        </p:blipFill>
        <p:spPr>
          <a:xfrm>
            <a:off x="4752340" y="4514850"/>
            <a:ext cx="429260" cy="457200"/>
          </a:xfrm>
          <a:prstGeom prst="rect">
            <a:avLst/>
          </a:prstGeom>
        </p:spPr>
      </p:pic>
      <p:pic>
        <p:nvPicPr>
          <p:cNvPr id="18" name="图片 17" descr="图层 4"/>
          <p:cNvPicPr>
            <a:picLocks noChangeAspect="1"/>
          </p:cNvPicPr>
          <p:nvPr>
            <p:custDataLst>
              <p:tags r:id="rId5"/>
            </p:custDataLst>
          </p:nvPr>
        </p:nvPicPr>
        <p:blipFill>
          <a:blip r:embed="rId18"/>
          <a:stretch>
            <a:fillRect/>
          </a:stretch>
        </p:blipFill>
        <p:spPr>
          <a:xfrm>
            <a:off x="8649335" y="5312410"/>
            <a:ext cx="429260" cy="457200"/>
          </a:xfrm>
          <a:prstGeom prst="rect">
            <a:avLst/>
          </a:prstGeom>
        </p:spPr>
      </p:pic>
      <p:pic>
        <p:nvPicPr>
          <p:cNvPr id="19" name="图片 18" descr="图层 4"/>
          <p:cNvPicPr>
            <a:picLocks noChangeAspect="1"/>
          </p:cNvPicPr>
          <p:nvPr>
            <p:custDataLst>
              <p:tags r:id="rId6"/>
            </p:custDataLst>
          </p:nvPr>
        </p:nvPicPr>
        <p:blipFill>
          <a:blip r:embed="rId18"/>
          <a:stretch>
            <a:fillRect/>
          </a:stretch>
        </p:blipFill>
        <p:spPr>
          <a:xfrm>
            <a:off x="1654175" y="2025650"/>
            <a:ext cx="429260" cy="457200"/>
          </a:xfrm>
          <a:prstGeom prst="rect">
            <a:avLst/>
          </a:prstGeom>
        </p:spPr>
      </p:pic>
      <p:pic>
        <p:nvPicPr>
          <p:cNvPr id="20" name="图片 19" descr="图层 4"/>
          <p:cNvPicPr>
            <a:picLocks noChangeAspect="1"/>
          </p:cNvPicPr>
          <p:nvPr>
            <p:custDataLst>
              <p:tags r:id="rId7"/>
            </p:custDataLst>
          </p:nvPr>
        </p:nvPicPr>
        <p:blipFill>
          <a:blip r:embed="rId18"/>
          <a:stretch>
            <a:fillRect/>
          </a:stretch>
        </p:blipFill>
        <p:spPr>
          <a:xfrm>
            <a:off x="4752340" y="1474470"/>
            <a:ext cx="429260" cy="457200"/>
          </a:xfrm>
          <a:prstGeom prst="rect">
            <a:avLst/>
          </a:prstGeom>
        </p:spPr>
      </p:pic>
      <p:pic>
        <p:nvPicPr>
          <p:cNvPr id="21" name="图片 20" descr="图层 4"/>
          <p:cNvPicPr>
            <a:picLocks noChangeAspect="1"/>
          </p:cNvPicPr>
          <p:nvPr>
            <p:custDataLst>
              <p:tags r:id="rId8"/>
            </p:custDataLst>
          </p:nvPr>
        </p:nvPicPr>
        <p:blipFill>
          <a:blip r:embed="rId18"/>
          <a:stretch>
            <a:fillRect/>
          </a:stretch>
        </p:blipFill>
        <p:spPr>
          <a:xfrm>
            <a:off x="7711440" y="4366260"/>
            <a:ext cx="429260" cy="457200"/>
          </a:xfrm>
          <a:prstGeom prst="rect">
            <a:avLst/>
          </a:prstGeom>
        </p:spPr>
      </p:pic>
      <p:pic>
        <p:nvPicPr>
          <p:cNvPr id="22" name="图片 21" descr="图层 4"/>
          <p:cNvPicPr>
            <a:picLocks noChangeAspect="1"/>
          </p:cNvPicPr>
          <p:nvPr>
            <p:custDataLst>
              <p:tags r:id="rId9"/>
            </p:custDataLst>
          </p:nvPr>
        </p:nvPicPr>
        <p:blipFill>
          <a:blip r:embed="rId18"/>
          <a:stretch>
            <a:fillRect/>
          </a:stretch>
        </p:blipFill>
        <p:spPr>
          <a:xfrm>
            <a:off x="4042410" y="2439035"/>
            <a:ext cx="429260" cy="457200"/>
          </a:xfrm>
          <a:prstGeom prst="rect">
            <a:avLst/>
          </a:prstGeom>
        </p:spPr>
      </p:pic>
      <p:pic>
        <p:nvPicPr>
          <p:cNvPr id="23" name="图片 6"/>
          <p:cNvPicPr>
            <a:picLocks noChangeAspect="1"/>
          </p:cNvPicPr>
          <p:nvPr>
            <p:custDataLst>
              <p:tags r:id="rId10"/>
            </p:custDataLst>
          </p:nvPr>
        </p:nvPicPr>
        <p:blipFill>
          <a:blip r:embed="rId19"/>
          <a:stretch>
            <a:fillRect/>
          </a:stretch>
        </p:blipFill>
        <p:spPr bwMode="auto">
          <a:xfrm>
            <a:off x="5928599" y="1897744"/>
            <a:ext cx="2659062" cy="2416176"/>
          </a:xfrm>
          <a:prstGeom prst="rect">
            <a:avLst/>
          </a:prstGeom>
          <a:noFill/>
          <a:ln w="9525">
            <a:noFill/>
            <a:miter lim="800000"/>
          </a:ln>
        </p:spPr>
      </p:pic>
      <p:sp>
        <p:nvSpPr>
          <p:cNvPr id="15362" name="TextBox 7"/>
          <p:cNvSpPr txBox="1">
            <a:spLocks noChangeArrowheads="1"/>
          </p:cNvSpPr>
          <p:nvPr>
            <p:custDataLst>
              <p:tags r:id="rId11"/>
            </p:custDataLst>
          </p:nvPr>
        </p:nvSpPr>
        <p:spPr bwMode="auto">
          <a:xfrm>
            <a:off x="1" y="1881838"/>
            <a:ext cx="12079817" cy="2739211"/>
          </a:xfrm>
          <a:prstGeom prst="rect">
            <a:avLst/>
          </a:prstGeom>
          <a:noFill/>
          <a:ln>
            <a:noFill/>
          </a:ln>
        </p:spPr>
        <p:txBody>
          <a:bodyPr>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itchFamily="34" charset="0"/>
                <a:ea typeface="宋体" pitchFamily="2" charset="-122"/>
              </a:defRPr>
            </a:lvl9pPr>
          </a:lstStyle>
          <a:p>
            <a:r>
              <a:rPr lang="zh-CN" altLang="en-US" sz="3200" b="1">
                <a:solidFill>
                  <a:srgbClr val="000000"/>
                </a:solidFill>
                <a:latin typeface="黑体" panose="02010609060101010101" pitchFamily="49" charset="-122"/>
                <a:ea typeface="黑体" panose="02010609060101010101" pitchFamily="49" charset="-122"/>
              </a:rPr>
              <a:t>    </a:t>
            </a:r>
            <a:r>
              <a:rPr lang="zh-CN" altLang="zh-CN" sz="2700" b="1">
                <a:solidFill>
                  <a:srgbClr val="000000"/>
                </a:solidFill>
                <a:latin typeface="黑体" panose="02010609060101010101" pitchFamily="49" charset="-122"/>
                <a:ea typeface="黑体" panose="02010609060101010101" pitchFamily="49" charset="-122"/>
              </a:rPr>
              <a:t>北美独立战争是世界历史上第一次大规模的殖民地人民争取民族解放的资产阶级革命战争</a:t>
            </a:r>
            <a:r>
              <a:rPr lang="zh-CN" altLang="en-US" sz="2700" b="1">
                <a:solidFill>
                  <a:srgbClr val="000000"/>
                </a:solidFill>
                <a:latin typeface="黑体" panose="02010609060101010101" pitchFamily="49" charset="-122"/>
                <a:ea typeface="黑体" panose="02010609060101010101" pitchFamily="49" charset="-122"/>
              </a:rPr>
              <a:t>。</a:t>
            </a:r>
            <a:endParaRPr lang="en-US" altLang="zh-CN" sz="2700" b="1">
              <a:solidFill>
                <a:srgbClr val="000000"/>
              </a:solidFill>
              <a:latin typeface="黑体" panose="02010609060101010101" pitchFamily="49" charset="-122"/>
              <a:ea typeface="黑体" panose="02010609060101010101" pitchFamily="49" charset="-122"/>
            </a:endParaRPr>
          </a:p>
          <a:p>
            <a:r>
              <a:rPr lang="en-US" altLang="zh-CN" sz="2700" b="1">
                <a:solidFill>
                  <a:srgbClr val="000000"/>
                </a:solidFill>
                <a:latin typeface="黑体" panose="02010609060101010101" pitchFamily="49" charset="-122"/>
                <a:ea typeface="黑体" panose="02010609060101010101" pitchFamily="49" charset="-122"/>
              </a:rPr>
              <a:t>    </a:t>
            </a:r>
            <a:r>
              <a:rPr lang="zh-CN" altLang="zh-CN" sz="2700" b="1">
                <a:solidFill>
                  <a:srgbClr val="000000"/>
                </a:solidFill>
                <a:latin typeface="黑体" panose="02010609060101010101" pitchFamily="49" charset="-122"/>
                <a:ea typeface="黑体" panose="02010609060101010101" pitchFamily="49" charset="-122"/>
              </a:rPr>
              <a:t>独立战争的胜利，打碎了英国殖民统治的桎梏，实现了北美殖民地政治上的独立，大大解放了北美殖民地的生产力……</a:t>
            </a:r>
            <a:endParaRPr lang="en-US" altLang="zh-CN" sz="2700" b="1">
              <a:solidFill>
                <a:srgbClr val="000000"/>
              </a:solidFill>
              <a:latin typeface="黑体" panose="02010609060101010101" pitchFamily="49" charset="-122"/>
              <a:ea typeface="黑体" panose="02010609060101010101" pitchFamily="49" charset="-122"/>
            </a:endParaRPr>
          </a:p>
          <a:p>
            <a:r>
              <a:rPr lang="en-US" altLang="zh-CN" sz="2700" b="1">
                <a:solidFill>
                  <a:srgbClr val="000000"/>
                </a:solidFill>
                <a:latin typeface="黑体" panose="02010609060101010101" pitchFamily="49" charset="-122"/>
                <a:ea typeface="黑体" panose="02010609060101010101" pitchFamily="49" charset="-122"/>
              </a:rPr>
              <a:t>   </a:t>
            </a:r>
            <a:r>
              <a:rPr lang="zh-CN" altLang="zh-CN" sz="2700" b="1">
                <a:solidFill>
                  <a:srgbClr val="000000"/>
                </a:solidFill>
                <a:latin typeface="黑体" panose="02010609060101010101" pitchFamily="49" charset="-122"/>
                <a:ea typeface="黑体" panose="02010609060101010101" pitchFamily="49" charset="-122"/>
              </a:rPr>
              <a:t>它不仅惊醒了欧洲，促进了法国资产阶级革命的爆发，而且为拉丁美洲争取民族独立的斗争提供了成功的范例。 </a:t>
            </a:r>
            <a:r>
              <a:rPr lang="en-US" altLang="zh-CN" sz="2700" b="1">
                <a:solidFill>
                  <a:srgbClr val="000000"/>
                </a:solidFill>
                <a:latin typeface="黑体" panose="02010609060101010101" pitchFamily="49" charset="-122"/>
                <a:ea typeface="黑体" panose="02010609060101010101" pitchFamily="49" charset="-122"/>
              </a:rPr>
              <a:t>    </a:t>
            </a:r>
            <a:r>
              <a:rPr lang="zh-CN" altLang="zh-CN" sz="2700" b="1">
                <a:solidFill>
                  <a:srgbClr val="000000"/>
                </a:solidFill>
                <a:latin typeface="黑体" panose="02010609060101010101" pitchFamily="49" charset="-122"/>
                <a:ea typeface="黑体" panose="02010609060101010101" pitchFamily="49" charset="-122"/>
              </a:rPr>
              <a:t>——唐晋《大国崛起》</a:t>
            </a:r>
            <a:r>
              <a:rPr lang="zh-CN" altLang="zh-CN" sz="3200" b="1">
                <a:solidFill>
                  <a:srgbClr val="000000"/>
                </a:solidFill>
                <a:latin typeface="黑体" panose="02010609060101010101" pitchFamily="49" charset="-122"/>
                <a:ea typeface="黑体" panose="02010609060101010101" pitchFamily="49" charset="-122"/>
              </a:rPr>
              <a:t> </a:t>
            </a:r>
            <a:endParaRPr lang="zh-CN" altLang="en-US" sz="3200" b="1">
              <a:solidFill>
                <a:srgbClr val="000000"/>
              </a:solidFill>
              <a:latin typeface="黑体" panose="02010609060101010101" pitchFamily="49" charset="-122"/>
              <a:ea typeface="黑体" panose="02010609060101010101" pitchFamily="49" charset="-122"/>
            </a:endParaRPr>
          </a:p>
        </p:txBody>
      </p:sp>
      <p:sp>
        <p:nvSpPr>
          <p:cNvPr id="15363" name="TextBox 8"/>
          <p:cNvSpPr txBox="1">
            <a:spLocks noChangeArrowheads="1"/>
          </p:cNvSpPr>
          <p:nvPr>
            <p:custDataLst>
              <p:tags r:id="rId12"/>
            </p:custDataLst>
          </p:nvPr>
        </p:nvSpPr>
        <p:spPr bwMode="auto">
          <a:xfrm>
            <a:off x="224368" y="1348115"/>
            <a:ext cx="7037504" cy="52322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itchFamily="34" charset="0"/>
                <a:ea typeface="宋体" pitchFamily="2" charset="-122"/>
              </a:defRPr>
            </a:lvl9pPr>
          </a:lstStyle>
          <a:p>
            <a:r>
              <a:rPr lang="zh-CN" altLang="en-US" sz="2800" b="1">
                <a:solidFill>
                  <a:srgbClr val="FF3300"/>
                </a:solidFill>
                <a:latin typeface="黑体" panose="02010609060101010101" pitchFamily="49" charset="-122"/>
                <a:ea typeface="黑体" panose="02010609060101010101" pitchFamily="49" charset="-122"/>
              </a:rPr>
              <a:t>阅读下列材料，分析北美独立战争的影响。</a:t>
            </a:r>
          </a:p>
        </p:txBody>
      </p:sp>
      <p:sp>
        <p:nvSpPr>
          <p:cNvPr id="4" name="矩形 3"/>
          <p:cNvSpPr>
            <a:spLocks noChangeArrowheads="1"/>
          </p:cNvSpPr>
          <p:nvPr>
            <p:custDataLst>
              <p:tags r:id="rId13"/>
            </p:custDataLst>
          </p:nvPr>
        </p:nvSpPr>
        <p:spPr bwMode="auto">
          <a:xfrm>
            <a:off x="107951" y="4761764"/>
            <a:ext cx="12192000" cy="1692771"/>
          </a:xfrm>
          <a:prstGeom prst="rect">
            <a:avLst/>
          </a:prstGeom>
          <a:noFill/>
          <a:ln>
            <a:noFill/>
          </a:ln>
        </p:spPr>
        <p:txBody>
          <a:bodyPr>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itchFamily="34" charset="0"/>
                <a:ea typeface="宋体" pitchFamily="2" charset="-122"/>
              </a:defRPr>
            </a:lvl9pPr>
          </a:lstStyle>
          <a:p>
            <a:r>
              <a:rPr lang="zh-CN" altLang="en-US" sz="2600" b="1" noProof="1">
                <a:solidFill>
                  <a:srgbClr val="0000CC"/>
                </a:solidFill>
                <a:latin typeface="黑体" panose="02010609060101010101" pitchFamily="49" charset="-122"/>
                <a:ea typeface="黑体" panose="02010609060101010101" pitchFamily="49" charset="-122"/>
              </a:rPr>
              <a:t>①北美独立战争是一次争取民族解放的资产阶级革命战争；</a:t>
            </a:r>
            <a:endParaRPr lang="zh-CN" altLang="zh-CN" sz="2600" b="1" noProof="1">
              <a:solidFill>
                <a:srgbClr val="0000CC"/>
              </a:solidFill>
              <a:latin typeface="黑体" panose="02010609060101010101" pitchFamily="49" charset="-122"/>
              <a:ea typeface="黑体" panose="02010609060101010101" pitchFamily="49" charset="-122"/>
            </a:endParaRPr>
          </a:p>
          <a:p>
            <a:r>
              <a:rPr lang="zh-CN" altLang="en-US" sz="2600" b="1" noProof="1">
                <a:solidFill>
                  <a:srgbClr val="0000CC"/>
                </a:solidFill>
                <a:latin typeface="黑体" panose="02010609060101010101" pitchFamily="49" charset="-122"/>
                <a:ea typeface="黑体" panose="02010609060101010101" pitchFamily="49" charset="-122"/>
              </a:rPr>
              <a:t>②推翻了英国的殖民统治，建立独立的新国家；</a:t>
            </a:r>
            <a:endParaRPr lang="zh-CN" altLang="zh-CN" sz="2600" b="1" noProof="1">
              <a:solidFill>
                <a:srgbClr val="0000CC"/>
              </a:solidFill>
              <a:latin typeface="黑体" panose="02010609060101010101" pitchFamily="49" charset="-122"/>
              <a:ea typeface="黑体" panose="02010609060101010101" pitchFamily="49" charset="-122"/>
            </a:endParaRPr>
          </a:p>
          <a:p>
            <a:r>
              <a:rPr lang="zh-CN" altLang="en-US" sz="2600" b="1" noProof="1">
                <a:solidFill>
                  <a:srgbClr val="0000CC"/>
                </a:solidFill>
                <a:latin typeface="黑体" panose="02010609060101010101" pitchFamily="49" charset="-122"/>
                <a:ea typeface="黑体" panose="02010609060101010101" pitchFamily="49" charset="-122"/>
              </a:rPr>
              <a:t>③促进北美资本主义经济发展；</a:t>
            </a:r>
            <a:endParaRPr lang="zh-CN" altLang="zh-CN" sz="2600" b="1" noProof="1">
              <a:solidFill>
                <a:srgbClr val="0000CC"/>
              </a:solidFill>
              <a:latin typeface="黑体" panose="02010609060101010101" pitchFamily="49" charset="-122"/>
              <a:ea typeface="黑体" panose="02010609060101010101" pitchFamily="49" charset="-122"/>
            </a:endParaRPr>
          </a:p>
          <a:p>
            <a:r>
              <a:rPr lang="zh-CN" altLang="en-US" sz="2600" b="1" noProof="1">
                <a:solidFill>
                  <a:srgbClr val="0000CC"/>
                </a:solidFill>
                <a:latin typeface="黑体" panose="02010609060101010101" pitchFamily="49" charset="-122"/>
                <a:ea typeface="黑体" panose="02010609060101010101" pitchFamily="49" charset="-122"/>
              </a:rPr>
              <a:t>④促进欧洲国家资产阶级革命的爆发，为拉丁美洲独立战争提供范例。</a:t>
            </a:r>
            <a:endParaRPr lang="zh-CN" altLang="zh-CN" sz="2600" noProof="1">
              <a:solidFill>
                <a:srgbClr val="0000CC"/>
              </a:solidFill>
              <a:latin typeface="黑体" panose="02010609060101010101" pitchFamily="49" charset="-122"/>
              <a:ea typeface="黑体" panose="02010609060101010101" pitchFamily="49" charset="-122"/>
            </a:endParaRPr>
          </a:p>
        </p:txBody>
      </p:sp>
      <p:sp>
        <p:nvSpPr>
          <p:cNvPr id="24" name="矩形 23"/>
          <p:cNvSpPr/>
          <p:nvPr>
            <p:custDataLst>
              <p:tags r:id="rId14"/>
            </p:custDataLst>
          </p:nvPr>
        </p:nvSpPr>
        <p:spPr>
          <a:xfrm>
            <a:off x="-311783" y="1014054"/>
            <a:ext cx="1859067" cy="400110"/>
          </a:xfrm>
          <a:prstGeom prst="rect">
            <a:avLst/>
          </a:prstGeom>
        </p:spPr>
        <p:txBody>
          <a:bodyPr wrap="square">
            <a:spAutoFit/>
          </a:bodyPr>
          <a:lstStyle/>
          <a:p>
            <a:pPr marL="431800" indent="0">
              <a:buNone/>
            </a:pPr>
            <a:r>
              <a:rPr lang="en-US" altLang="zh-CN" sz="2000" smtClean="0">
                <a:latin typeface="黑体" panose="02010609060101010101" pitchFamily="49" charset="-122"/>
                <a:ea typeface="黑体" panose="02010609060101010101" pitchFamily="49" charset="-122"/>
                <a:sym typeface="+mn-ea"/>
              </a:rPr>
              <a:t>(4)</a:t>
            </a:r>
            <a:r>
              <a:rPr lang="zh-CN" altLang="en-US" sz="2000" smtClean="0">
                <a:latin typeface="黑体" panose="02010609060101010101" pitchFamily="49" charset="-122"/>
                <a:ea typeface="黑体" panose="02010609060101010101" pitchFamily="49" charset="-122"/>
                <a:sym typeface="+mn-ea"/>
              </a:rPr>
              <a:t>影响</a:t>
            </a:r>
            <a:endParaRPr lang="zh-CN" altLang="en-US" sz="2000">
              <a:latin typeface="黑体" panose="02010609060101010101" pitchFamily="49" charset="-122"/>
              <a:ea typeface="黑体" panose="02010609060101010101" pitchFamily="49" charset="-122"/>
              <a:sym typeface="+mn-ea"/>
            </a:endParaRPr>
          </a:p>
        </p:txBody>
      </p:sp>
      <p:sp>
        <p:nvSpPr>
          <p:cNvPr id="25" name="标题"/>
          <p:cNvSpPr txBox="1"/>
          <p:nvPr>
            <p:custDataLst>
              <p:tags r:id="rId15"/>
            </p:custDataLst>
          </p:nvPr>
        </p:nvSpPr>
        <p:spPr bwMode="auto">
          <a:xfrm>
            <a:off x="221935" y="25278"/>
            <a:ext cx="9000000" cy="521970"/>
          </a:xfrm>
          <a:prstGeom prst="rect">
            <a:avLst/>
          </a:prstGeom>
          <a:noFill/>
          <a:ln w="12700">
            <a:noFill/>
            <a:miter lim="400000"/>
          </a:ln>
        </p:spPr>
        <p:txBody>
          <a:bodyPr vert="horz" wrap="square" lIns="45719" tIns="45720" rIns="45719" bIns="45720" numCol="1" anchor="t" anchorCtr="0" compatLnSpc="1"/>
          <a:lstStyle/>
          <a:p>
            <a:pPr marL="0" marR="0" lvl="0" indent="0" algn="l" defTabSz="914400" rtl="0" eaLnBrk="0" fontAlgn="base" latinLnBrk="0" hangingPunct="0">
              <a:lnSpc>
                <a:spcPct val="100000"/>
              </a:lnSpc>
              <a:spcBef>
                <a:spcPts val="700"/>
              </a:spcBef>
              <a:spcAft>
                <a:spcPct val="0"/>
              </a:spcAft>
              <a:buClrTx/>
              <a:buSzTx/>
              <a:buFontTx/>
              <a:buNone/>
              <a:defRPr/>
            </a:pPr>
            <a:r>
              <a:rPr kumimoji="0" lang="zh-CN" sz="2800" b="1" i="0" u="none" strike="noStrike" kern="0" cap="none" spc="0" normalizeH="0" baseline="0" noProof="0" smtClean="0">
                <a:ln>
                  <a:noFill/>
                </a:ln>
                <a:solidFill>
                  <a:schemeClr val="tx1"/>
                </a:solidFill>
                <a:effectLst>
                  <a:outerShdw blurRad="38100" dist="38100" dir="2700000" algn="tl">
                    <a:srgbClr val="000000">
                      <a:alpha val="43137"/>
                    </a:srgbClr>
                  </a:outerShdw>
                </a:effectLst>
                <a:uLnTx/>
                <a:uFillTx/>
                <a:latin typeface="黑体" panose="02010609060101010101" pitchFamily="49" charset="-122"/>
                <a:ea typeface="黑体" panose="02010609060101010101" pitchFamily="49" charset="-122"/>
                <a:cs typeface="Arial"/>
                <a:sym typeface="Arial" panose="020B0604020202020204" pitchFamily="34" charset="0"/>
              </a:rPr>
              <a:t>一、</a:t>
            </a:r>
            <a:r>
              <a:rPr kumimoji="0" lang="zh-CN" altLang="en-US" sz="2800" b="1" i="0" u="none" strike="noStrike" kern="0" cap="none" spc="0" normalizeH="0" baseline="0" noProof="0" smtClean="0">
                <a:ln>
                  <a:noFill/>
                </a:ln>
                <a:solidFill>
                  <a:schemeClr val="tx1"/>
                </a:solidFill>
                <a:effectLst>
                  <a:outerShdw blurRad="38100" dist="38100" dir="2700000" algn="tl">
                    <a:srgbClr val="000000">
                      <a:alpha val="43137"/>
                    </a:srgbClr>
                  </a:outerShdw>
                </a:effectLst>
                <a:uLnTx/>
                <a:uFillTx/>
                <a:latin typeface="黑体" panose="02010609060101010101" pitchFamily="49" charset="-122"/>
                <a:ea typeface="黑体" panose="02010609060101010101" pitchFamily="49" charset="-122"/>
                <a:cs typeface="Arial"/>
                <a:sym typeface="黑体" panose="02010609060101010101" pitchFamily="49" charset="-122"/>
              </a:rPr>
              <a:t>英、美、法资产阶级革命</a:t>
            </a:r>
            <a:endParaRPr kumimoji="0" lang="zh-CN" altLang="en-US" sz="2800" b="1" i="0" u="none" strike="noStrike" kern="0" cap="none" spc="0" normalizeH="0" baseline="0" noProof="0">
              <a:ln>
                <a:noFill/>
              </a:ln>
              <a:solidFill>
                <a:schemeClr val="tx1"/>
              </a:solidFill>
              <a:effectLst>
                <a:outerShdw blurRad="38100" dist="38100" dir="2700000" algn="tl">
                  <a:srgbClr val="000000">
                    <a:alpha val="43137"/>
                  </a:srgbClr>
                </a:outerShdw>
              </a:effectLst>
              <a:uLnTx/>
              <a:uFillTx/>
              <a:latin typeface="黑体" panose="02010609060101010101" pitchFamily="49" charset="-122"/>
              <a:ea typeface="黑体" panose="02010609060101010101" pitchFamily="49" charset="-122"/>
              <a:cs typeface="楷体" panose="02010609060101010101" pitchFamily="49" charset="-122"/>
              <a:sym typeface="黑体" panose="02010609060101010101" pitchFamily="49" charset="-122"/>
            </a:endParaRPr>
          </a:p>
        </p:txBody>
      </p:sp>
      <p:sp>
        <p:nvSpPr>
          <p:cNvPr id="26" name="文本框 1"/>
          <p:cNvSpPr txBox="1"/>
          <p:nvPr>
            <p:custDataLst>
              <p:tags r:id="rId16"/>
            </p:custDataLst>
          </p:nvPr>
        </p:nvSpPr>
        <p:spPr>
          <a:xfrm>
            <a:off x="273353" y="571381"/>
            <a:ext cx="3805899" cy="461665"/>
          </a:xfrm>
          <a:prstGeom prst="rect">
            <a:avLst/>
          </a:prstGeom>
          <a:noFill/>
          <a:ln w="9525">
            <a:noFill/>
          </a:ln>
        </p:spPr>
        <p:txBody>
          <a:bodyPr wrap="square" anchor="t">
            <a:spAutoFit/>
          </a:bodyPr>
          <a:lstStyle/>
          <a:p>
            <a:r>
              <a:rPr lang="en-US" altLang="zh-CN" sz="2400" b="1" smtClean="0">
                <a:latin typeface="黑体" panose="02010609060101010101" pitchFamily="49" charset="-122"/>
                <a:ea typeface="黑体" panose="02010609060101010101" pitchFamily="49" charset="-122"/>
              </a:rPr>
              <a:t>2.</a:t>
            </a:r>
            <a:r>
              <a:rPr lang="zh-CN" altLang="en-US" sz="2400" b="1" smtClean="0">
                <a:latin typeface="黑体" panose="02010609060101010101" pitchFamily="49" charset="-122"/>
                <a:ea typeface="黑体" panose="02010609060101010101" pitchFamily="49" charset="-122"/>
              </a:rPr>
              <a:t>美国资产阶级革命</a:t>
            </a:r>
            <a:endParaRPr lang="zh-CN" altLang="en-US" sz="2400" b="1">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2366894768"/>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ppt_x</p:attrName>
                                        </p:attrNameLst>
                                      </p:cBhvr>
                                      <p:tavLst>
                                        <p:tav tm="0">
                                          <p:val>
                                            <p:strVal val="#ppt_x"/>
                                          </p:val>
                                        </p:tav>
                                        <p:tav tm="100000">
                                          <p:val>
                                            <p:strVal val="#ppt_x"/>
                                          </p:val>
                                        </p:tav>
                                      </p:tavLst>
                                    </p:anim>
                                    <p:anim calcmode="lin" valueType="num">
                                      <p:cBhvr>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图片 1" descr="图层 4"/>
          <p:cNvPicPr>
            <a:picLocks noChangeAspect="1"/>
          </p:cNvPicPr>
          <p:nvPr>
            <p:custDataLst>
              <p:tags r:id="rId1"/>
            </p:custDataLst>
          </p:nvPr>
        </p:nvPicPr>
        <p:blipFill>
          <a:blip r:embed="rId25"/>
          <a:stretch>
            <a:fillRect/>
          </a:stretch>
        </p:blipFill>
        <p:spPr>
          <a:xfrm>
            <a:off x="8649335" y="1152525"/>
            <a:ext cx="429260" cy="457200"/>
          </a:xfrm>
          <a:prstGeom prst="rect">
            <a:avLst/>
          </a:prstGeom>
        </p:spPr>
      </p:pic>
      <p:pic>
        <p:nvPicPr>
          <p:cNvPr id="3" name="图片 2" descr="图层 4"/>
          <p:cNvPicPr>
            <a:picLocks noChangeAspect="1"/>
          </p:cNvPicPr>
          <p:nvPr>
            <p:custDataLst>
              <p:tags r:id="rId2"/>
            </p:custDataLst>
          </p:nvPr>
        </p:nvPicPr>
        <p:blipFill>
          <a:blip r:embed="rId25"/>
          <a:stretch>
            <a:fillRect/>
          </a:stretch>
        </p:blipFill>
        <p:spPr>
          <a:xfrm>
            <a:off x="9765030" y="1426210"/>
            <a:ext cx="429260" cy="457200"/>
          </a:xfrm>
          <a:prstGeom prst="rect">
            <a:avLst/>
          </a:prstGeom>
        </p:spPr>
      </p:pic>
      <p:pic>
        <p:nvPicPr>
          <p:cNvPr id="4" name="图片 6"/>
          <p:cNvPicPr>
            <a:picLocks noChangeAspect="1"/>
          </p:cNvPicPr>
          <p:nvPr>
            <p:custDataLst>
              <p:tags r:id="rId3"/>
            </p:custDataLst>
          </p:nvPr>
        </p:nvPicPr>
        <p:blipFill>
          <a:blip r:embed="rId26"/>
          <a:stretch>
            <a:fillRect/>
          </a:stretch>
        </p:blipFill>
        <p:spPr bwMode="auto">
          <a:xfrm>
            <a:off x="2083435" y="2896235"/>
            <a:ext cx="2659062" cy="2416176"/>
          </a:xfrm>
          <a:prstGeom prst="rect">
            <a:avLst/>
          </a:prstGeom>
          <a:noFill/>
          <a:ln w="9525">
            <a:noFill/>
            <a:miter lim="800000"/>
          </a:ln>
        </p:spPr>
      </p:pic>
      <p:pic>
        <p:nvPicPr>
          <p:cNvPr id="5" name="图片 4" descr="图层 4"/>
          <p:cNvPicPr>
            <a:picLocks noChangeAspect="1"/>
          </p:cNvPicPr>
          <p:nvPr>
            <p:custDataLst>
              <p:tags r:id="rId4"/>
            </p:custDataLst>
          </p:nvPr>
        </p:nvPicPr>
        <p:blipFill>
          <a:blip r:embed="rId25"/>
          <a:stretch>
            <a:fillRect/>
          </a:stretch>
        </p:blipFill>
        <p:spPr>
          <a:xfrm>
            <a:off x="4752340" y="4514850"/>
            <a:ext cx="429260" cy="457200"/>
          </a:xfrm>
          <a:prstGeom prst="rect">
            <a:avLst/>
          </a:prstGeom>
        </p:spPr>
      </p:pic>
      <p:pic>
        <p:nvPicPr>
          <p:cNvPr id="6" name="图片 5" descr="图层 4"/>
          <p:cNvPicPr>
            <a:picLocks noChangeAspect="1"/>
          </p:cNvPicPr>
          <p:nvPr>
            <p:custDataLst>
              <p:tags r:id="rId5"/>
            </p:custDataLst>
          </p:nvPr>
        </p:nvPicPr>
        <p:blipFill>
          <a:blip r:embed="rId25"/>
          <a:stretch>
            <a:fillRect/>
          </a:stretch>
        </p:blipFill>
        <p:spPr>
          <a:xfrm>
            <a:off x="8649335" y="5312410"/>
            <a:ext cx="429260" cy="457200"/>
          </a:xfrm>
          <a:prstGeom prst="rect">
            <a:avLst/>
          </a:prstGeom>
        </p:spPr>
      </p:pic>
      <p:pic>
        <p:nvPicPr>
          <p:cNvPr id="7" name="图片 6" descr="图层 4"/>
          <p:cNvPicPr>
            <a:picLocks noChangeAspect="1"/>
          </p:cNvPicPr>
          <p:nvPr>
            <p:custDataLst>
              <p:tags r:id="rId6"/>
            </p:custDataLst>
          </p:nvPr>
        </p:nvPicPr>
        <p:blipFill>
          <a:blip r:embed="rId25"/>
          <a:stretch>
            <a:fillRect/>
          </a:stretch>
        </p:blipFill>
        <p:spPr>
          <a:xfrm>
            <a:off x="1654175" y="2025650"/>
            <a:ext cx="429260" cy="457200"/>
          </a:xfrm>
          <a:prstGeom prst="rect">
            <a:avLst/>
          </a:prstGeom>
        </p:spPr>
      </p:pic>
      <p:pic>
        <p:nvPicPr>
          <p:cNvPr id="8" name="图片 7" descr="图层 4"/>
          <p:cNvPicPr>
            <a:picLocks noChangeAspect="1"/>
          </p:cNvPicPr>
          <p:nvPr>
            <p:custDataLst>
              <p:tags r:id="rId7"/>
            </p:custDataLst>
          </p:nvPr>
        </p:nvPicPr>
        <p:blipFill>
          <a:blip r:embed="rId25"/>
          <a:stretch>
            <a:fillRect/>
          </a:stretch>
        </p:blipFill>
        <p:spPr>
          <a:xfrm>
            <a:off x="4752340" y="1474470"/>
            <a:ext cx="429260" cy="457200"/>
          </a:xfrm>
          <a:prstGeom prst="rect">
            <a:avLst/>
          </a:prstGeom>
        </p:spPr>
      </p:pic>
      <p:pic>
        <p:nvPicPr>
          <p:cNvPr id="9" name="图片 8" descr="图层 4"/>
          <p:cNvPicPr>
            <a:picLocks noChangeAspect="1"/>
          </p:cNvPicPr>
          <p:nvPr>
            <p:custDataLst>
              <p:tags r:id="rId8"/>
            </p:custDataLst>
          </p:nvPr>
        </p:nvPicPr>
        <p:blipFill>
          <a:blip r:embed="rId25"/>
          <a:stretch>
            <a:fillRect/>
          </a:stretch>
        </p:blipFill>
        <p:spPr>
          <a:xfrm>
            <a:off x="7711440" y="4366260"/>
            <a:ext cx="429260" cy="457200"/>
          </a:xfrm>
          <a:prstGeom prst="rect">
            <a:avLst/>
          </a:prstGeom>
        </p:spPr>
      </p:pic>
      <p:pic>
        <p:nvPicPr>
          <p:cNvPr id="10" name="图片 9" descr="图层 4"/>
          <p:cNvPicPr>
            <a:picLocks noChangeAspect="1"/>
          </p:cNvPicPr>
          <p:nvPr>
            <p:custDataLst>
              <p:tags r:id="rId9"/>
            </p:custDataLst>
          </p:nvPr>
        </p:nvPicPr>
        <p:blipFill>
          <a:blip r:embed="rId25"/>
          <a:stretch>
            <a:fillRect/>
          </a:stretch>
        </p:blipFill>
        <p:spPr>
          <a:xfrm>
            <a:off x="4042410" y="2439035"/>
            <a:ext cx="429260" cy="457200"/>
          </a:xfrm>
          <a:prstGeom prst="rect">
            <a:avLst/>
          </a:prstGeom>
        </p:spPr>
      </p:pic>
      <p:pic>
        <p:nvPicPr>
          <p:cNvPr id="12292" name="图片 6"/>
          <p:cNvPicPr>
            <a:picLocks noChangeAspect="1"/>
          </p:cNvPicPr>
          <p:nvPr>
            <p:custDataLst>
              <p:tags r:id="rId10"/>
            </p:custDataLst>
          </p:nvPr>
        </p:nvPicPr>
        <p:blipFill>
          <a:blip r:embed="rId26"/>
          <a:stretch>
            <a:fillRect/>
          </a:stretch>
        </p:blipFill>
        <p:spPr bwMode="auto">
          <a:xfrm>
            <a:off x="5928599" y="1897744"/>
            <a:ext cx="2659062" cy="2416176"/>
          </a:xfrm>
          <a:prstGeom prst="rect">
            <a:avLst/>
          </a:prstGeom>
          <a:noFill/>
          <a:ln w="9525">
            <a:noFill/>
            <a:miter lim="800000"/>
          </a:ln>
        </p:spPr>
      </p:pic>
      <p:sp>
        <p:nvSpPr>
          <p:cNvPr id="15" name="标题"/>
          <p:cNvSpPr txBox="1"/>
          <p:nvPr>
            <p:custDataLst>
              <p:tags r:id="rId11"/>
            </p:custDataLst>
          </p:nvPr>
        </p:nvSpPr>
        <p:spPr bwMode="auto">
          <a:xfrm>
            <a:off x="289170" y="267324"/>
            <a:ext cx="9000000" cy="521970"/>
          </a:xfrm>
          <a:prstGeom prst="rect">
            <a:avLst/>
          </a:prstGeom>
          <a:noFill/>
          <a:ln w="12700">
            <a:noFill/>
            <a:miter lim="400000"/>
          </a:ln>
        </p:spPr>
        <p:txBody>
          <a:bodyPr vert="horz" wrap="square" lIns="45719" tIns="45720" rIns="45719" bIns="45720" numCol="1" anchor="t" anchorCtr="0" compatLnSpc="1"/>
          <a:lstStyle/>
          <a:p>
            <a:pPr eaLnBrk="0" fontAlgn="base" hangingPunct="0">
              <a:spcBef>
                <a:spcPts val="700"/>
              </a:spcBef>
              <a:spcAft>
                <a:spcPct val="0"/>
              </a:spcAft>
              <a:buSzTx/>
              <a:defRPr/>
            </a:pPr>
            <a:r>
              <a:rPr lang="zh-CN" altLang="en-US" sz="2800" b="1" smtClean="0">
                <a:solidFill>
                  <a:srgbClr val="000000"/>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二、资本主义制度的确立</a:t>
            </a:r>
          </a:p>
          <a:p>
            <a:pPr marL="0" marR="0" lvl="0" indent="0" algn="l" defTabSz="914400" rtl="0" eaLnBrk="0" fontAlgn="base" latinLnBrk="0" hangingPunct="0">
              <a:lnSpc>
                <a:spcPct val="100000"/>
              </a:lnSpc>
              <a:spcBef>
                <a:spcPts val="700"/>
              </a:spcBef>
              <a:spcAft>
                <a:spcPct val="0"/>
              </a:spcAft>
              <a:buClrTx/>
              <a:buSzTx/>
              <a:buFontTx/>
              <a:buNone/>
              <a:defRPr/>
            </a:pPr>
            <a:endParaRPr kumimoji="0" lang="zh-CN" altLang="en-US" sz="2800" b="1" i="0" u="none" strike="noStrike" kern="0" cap="none" spc="0" normalizeH="0" baseline="0" noProof="0">
              <a:ln>
                <a:noFill/>
              </a:ln>
              <a:solidFill>
                <a:schemeClr val="tx1"/>
              </a:solidFill>
              <a:effectLst>
                <a:outerShdw blurRad="38100" dist="38100" dir="2700000" algn="tl">
                  <a:srgbClr val="000000">
                    <a:alpha val="43137"/>
                  </a:srgbClr>
                </a:outerShdw>
              </a:effectLst>
              <a:uLnTx/>
              <a:uFillTx/>
              <a:latin typeface="黑体" panose="02010609060101010101" pitchFamily="49" charset="-122"/>
              <a:ea typeface="黑体" panose="02010609060101010101" pitchFamily="49" charset="-122"/>
              <a:cs typeface="楷体" panose="02010609060101010101" pitchFamily="49" charset="-122"/>
              <a:sym typeface="黑体" panose="02010609060101010101" pitchFamily="49" charset="-122"/>
            </a:endParaRPr>
          </a:p>
        </p:txBody>
      </p:sp>
      <p:sp>
        <p:nvSpPr>
          <p:cNvPr id="17" name="文本框 1"/>
          <p:cNvSpPr txBox="1"/>
          <p:nvPr>
            <p:custDataLst>
              <p:tags r:id="rId12"/>
            </p:custDataLst>
          </p:nvPr>
        </p:nvSpPr>
        <p:spPr>
          <a:xfrm>
            <a:off x="340360" y="813435"/>
            <a:ext cx="5297170" cy="460375"/>
          </a:xfrm>
          <a:prstGeom prst="rect">
            <a:avLst/>
          </a:prstGeom>
          <a:noFill/>
          <a:ln w="9525">
            <a:noFill/>
          </a:ln>
        </p:spPr>
        <p:txBody>
          <a:bodyPr wrap="square" anchor="t">
            <a:spAutoFit/>
          </a:bodyPr>
          <a:lstStyle/>
          <a:p>
            <a:r>
              <a:rPr lang="en-US" altLang="zh-CN" sz="2400" smtClean="0">
                <a:latin typeface="黑体" panose="02010609060101010101" pitchFamily="49" charset="-122"/>
                <a:ea typeface="黑体" panose="02010609060101010101" pitchFamily="49" charset="-122"/>
              </a:rPr>
              <a:t>3.</a:t>
            </a:r>
            <a:r>
              <a:rPr lang="zh-CN" altLang="en-US" sz="2400" smtClean="0">
                <a:latin typeface="黑体" panose="02010609060101010101" pitchFamily="49" charset="-122"/>
                <a:ea typeface="黑体" panose="02010609060101010101" pitchFamily="49" charset="-122"/>
              </a:rPr>
              <a:t>美国共和制</a:t>
            </a:r>
            <a:r>
              <a:rPr lang="en-US" altLang="zh-CN" sz="2400" smtClean="0">
                <a:latin typeface="黑体" panose="02010609060101010101" pitchFamily="49" charset="-122"/>
                <a:ea typeface="黑体" panose="02010609060101010101" pitchFamily="49" charset="-122"/>
              </a:rPr>
              <a:t>——</a:t>
            </a:r>
            <a:r>
              <a:rPr lang="zh-CN" altLang="en-US" sz="2400" smtClean="0">
                <a:latin typeface="黑体" panose="02010609060101010101" pitchFamily="49" charset="-122"/>
                <a:ea typeface="黑体" panose="02010609060101010101" pitchFamily="49" charset="-122"/>
              </a:rPr>
              <a:t>《</a:t>
            </a:r>
            <a:r>
              <a:rPr lang="en-US" altLang="zh-CN" sz="2400" smtClean="0">
                <a:latin typeface="黑体" panose="02010609060101010101" pitchFamily="49" charset="-122"/>
                <a:ea typeface="黑体" panose="02010609060101010101" pitchFamily="49" charset="-122"/>
              </a:rPr>
              <a:t>1787</a:t>
            </a:r>
            <a:r>
              <a:rPr lang="zh-CN" altLang="en-US" sz="2400" smtClean="0">
                <a:latin typeface="黑体" panose="02010609060101010101" pitchFamily="49" charset="-122"/>
                <a:ea typeface="黑体" panose="02010609060101010101" pitchFamily="49" charset="-122"/>
              </a:rPr>
              <a:t>年宪法》</a:t>
            </a:r>
            <a:endParaRPr lang="en-US" altLang="zh-CN" sz="2400" smtClean="0">
              <a:latin typeface="黑体" panose="02010609060101010101" pitchFamily="49" charset="-122"/>
              <a:ea typeface="黑体" panose="02010609060101010101" pitchFamily="49" charset="-122"/>
            </a:endParaRPr>
          </a:p>
        </p:txBody>
      </p:sp>
      <p:sp>
        <p:nvSpPr>
          <p:cNvPr id="11" name="矩形 10"/>
          <p:cNvSpPr>
            <a:spLocks noChangeArrowheads="1"/>
          </p:cNvSpPr>
          <p:nvPr>
            <p:custDataLst>
              <p:tags r:id="rId13"/>
            </p:custDataLst>
          </p:nvPr>
        </p:nvSpPr>
        <p:spPr bwMode="auto">
          <a:xfrm>
            <a:off x="340360" y="3456940"/>
            <a:ext cx="7906385" cy="2428875"/>
          </a:xfrm>
          <a:prstGeom prst="rect">
            <a:avLst/>
          </a:prstGeom>
          <a:noFill/>
          <a:ln w="9525">
            <a:noFill/>
            <a:miter lim="800000"/>
          </a:ln>
        </p:spPr>
        <p:txBody>
          <a:bodyPr wrap="square" lIns="121917" tIns="60958" rIns="121917" bIns="60958">
            <a:spAutoFit/>
          </a:bodyPr>
          <a:lstStyle/>
          <a:p>
            <a:pPr eaLnBrk="0" hangingPunct="0">
              <a:lnSpc>
                <a:spcPct val="150000"/>
              </a:lnSpc>
            </a:pPr>
            <a:r>
              <a:rPr lang="zh-CN" altLang="en-US" sz="2000">
                <a:solidFill>
                  <a:srgbClr val="000000"/>
                </a:solidFill>
                <a:effectLst/>
                <a:latin typeface="黑体" panose="02010609060101010101" pitchFamily="49" charset="-122"/>
                <a:ea typeface="黑体" panose="02010609060101010101" pitchFamily="49" charset="-122"/>
              </a:rPr>
              <a:t>（</a:t>
            </a:r>
            <a:r>
              <a:rPr lang="en-US" altLang="zh-CN" sz="2000">
                <a:solidFill>
                  <a:srgbClr val="000000"/>
                </a:solidFill>
                <a:effectLst/>
                <a:latin typeface="黑体" panose="02010609060101010101" pitchFamily="49" charset="-122"/>
                <a:ea typeface="黑体" panose="02010609060101010101" pitchFamily="49" charset="-122"/>
              </a:rPr>
              <a:t>2</a:t>
            </a:r>
            <a:r>
              <a:rPr lang="zh-CN" altLang="en-US" sz="2000">
                <a:solidFill>
                  <a:srgbClr val="000000"/>
                </a:solidFill>
                <a:effectLst/>
                <a:latin typeface="黑体" panose="02010609060101010101" pitchFamily="49" charset="-122"/>
                <a:ea typeface="黑体" panose="02010609060101010101" pitchFamily="49" charset="-122"/>
              </a:rPr>
              <a:t>）评价</a:t>
            </a:r>
            <a:r>
              <a:rPr lang="en-US" altLang="zh-CN" sz="2000">
                <a:solidFill>
                  <a:srgbClr val="000000"/>
                </a:solidFill>
                <a:effectLst/>
                <a:latin typeface="黑体" panose="02010609060101010101" pitchFamily="49" charset="-122"/>
                <a:ea typeface="黑体" panose="02010609060101010101" pitchFamily="49" charset="-122"/>
              </a:rPr>
              <a:t>:</a:t>
            </a:r>
          </a:p>
          <a:p>
            <a:pPr eaLnBrk="0" hangingPunct="0">
              <a:lnSpc>
                <a:spcPct val="150000"/>
              </a:lnSpc>
            </a:pPr>
            <a:r>
              <a:rPr lang="en-US" altLang="zh-CN" sz="2000">
                <a:solidFill>
                  <a:srgbClr val="000000"/>
                </a:solidFill>
                <a:effectLst/>
                <a:latin typeface="黑体" panose="02010609060101010101" pitchFamily="49" charset="-122"/>
                <a:ea typeface="黑体" panose="02010609060101010101" pitchFamily="49" charset="-122"/>
              </a:rPr>
              <a:t>    </a:t>
            </a:r>
            <a:r>
              <a:rPr lang="zh-CN" altLang="en-US" sz="2000">
                <a:solidFill>
                  <a:srgbClr val="000000"/>
                </a:solidFill>
                <a:effectLst/>
                <a:latin typeface="黑体" panose="02010609060101010101" pitchFamily="49" charset="-122"/>
                <a:ea typeface="黑体" panose="02010609060101010101" pitchFamily="49" charset="-122"/>
              </a:rPr>
              <a:t>这是第一部比较完善的资产阶级成文宪法</a:t>
            </a:r>
            <a:r>
              <a:rPr lang="en-US" altLang="zh-CN" sz="2000">
                <a:solidFill>
                  <a:srgbClr val="000000"/>
                </a:solidFill>
                <a:effectLst/>
                <a:latin typeface="黑体" panose="02010609060101010101" pitchFamily="49" charset="-122"/>
                <a:ea typeface="黑体" panose="02010609060101010101" pitchFamily="49" charset="-122"/>
              </a:rPr>
              <a:t>,</a:t>
            </a:r>
            <a:r>
              <a:rPr lang="zh-CN" altLang="en-US" sz="2000">
                <a:solidFill>
                  <a:srgbClr val="000000"/>
                </a:solidFill>
                <a:effectLst/>
                <a:latin typeface="黑体" panose="02010609060101010101" pitchFamily="49" charset="-122"/>
                <a:ea typeface="黑体" panose="02010609060101010101" pitchFamily="49" charset="-122"/>
              </a:rPr>
              <a:t>但也有许多不足之处</a:t>
            </a:r>
            <a:r>
              <a:rPr lang="en-US" altLang="zh-CN" sz="2000">
                <a:solidFill>
                  <a:srgbClr val="000000"/>
                </a:solidFill>
                <a:effectLst/>
                <a:latin typeface="黑体" panose="02010609060101010101" pitchFamily="49" charset="-122"/>
                <a:ea typeface="黑体" panose="02010609060101010101" pitchFamily="49" charset="-122"/>
              </a:rPr>
              <a:t>,</a:t>
            </a:r>
            <a:r>
              <a:rPr lang="zh-CN" altLang="en-US" sz="2000">
                <a:solidFill>
                  <a:srgbClr val="000000"/>
                </a:solidFill>
                <a:effectLst/>
                <a:latin typeface="黑体" panose="02010609060101010101" pitchFamily="49" charset="-122"/>
                <a:ea typeface="黑体" panose="02010609060101010101" pitchFamily="49" charset="-122"/>
              </a:rPr>
              <a:t>如承认奴隶制的存在</a:t>
            </a:r>
            <a:r>
              <a:rPr lang="en-US" altLang="zh-CN" sz="2000">
                <a:solidFill>
                  <a:srgbClr val="000000"/>
                </a:solidFill>
                <a:effectLst/>
                <a:latin typeface="黑体" panose="02010609060101010101" pitchFamily="49" charset="-122"/>
                <a:ea typeface="黑体" panose="02010609060101010101" pitchFamily="49" charset="-122"/>
              </a:rPr>
              <a:t>,</a:t>
            </a:r>
            <a:r>
              <a:rPr lang="zh-CN" altLang="en-US" sz="2000">
                <a:solidFill>
                  <a:srgbClr val="000000"/>
                </a:solidFill>
                <a:effectLst/>
                <a:latin typeface="黑体" panose="02010609060101010101" pitchFamily="49" charset="-122"/>
                <a:ea typeface="黑体" panose="02010609060101010101" pitchFamily="49" charset="-122"/>
              </a:rPr>
              <a:t>不承认妇女、黑人和印第安人具有和白人男子相等的公民权利等。</a:t>
            </a:r>
          </a:p>
          <a:p>
            <a:pPr eaLnBrk="0" hangingPunct="0">
              <a:lnSpc>
                <a:spcPct val="150000"/>
              </a:lnSpc>
            </a:pPr>
            <a:endParaRPr lang="zh-CN" altLang="en-US" sz="2000">
              <a:solidFill>
                <a:srgbClr val="000000"/>
              </a:solidFill>
              <a:effectLst/>
              <a:latin typeface="黑体" panose="02010609060101010101" pitchFamily="49" charset="-122"/>
              <a:ea typeface="黑体" panose="02010609060101010101" pitchFamily="49" charset="-122"/>
            </a:endParaRPr>
          </a:p>
        </p:txBody>
      </p:sp>
      <p:sp>
        <p:nvSpPr>
          <p:cNvPr id="21510" name="文本框 8"/>
          <p:cNvSpPr txBox="1"/>
          <p:nvPr>
            <p:custDataLst>
              <p:tags r:id="rId14"/>
            </p:custDataLst>
          </p:nvPr>
        </p:nvSpPr>
        <p:spPr>
          <a:xfrm>
            <a:off x="544830" y="1347470"/>
            <a:ext cx="7701280" cy="2168525"/>
          </a:xfrm>
          <a:prstGeom prst="rect">
            <a:avLst/>
          </a:prstGeom>
          <a:noFill/>
          <a:ln w="9525">
            <a:noFill/>
          </a:ln>
        </p:spPr>
        <p:txBody>
          <a:bodyPr wrap="square">
            <a:spAutoFit/>
          </a:bodyPr>
          <a:lstStyle/>
          <a:p>
            <a:pPr>
              <a:lnSpc>
                <a:spcPct val="125000"/>
              </a:lnSpc>
            </a:pPr>
            <a:r>
              <a:rPr lang="en-US" altLang="zh-CN" sz="2000">
                <a:solidFill>
                  <a:schemeClr val="tx1"/>
                </a:solidFill>
                <a:latin typeface="黑体" panose="02010609060101010101" pitchFamily="49" charset="-122"/>
                <a:ea typeface="黑体" panose="02010609060101010101" pitchFamily="49" charset="-122"/>
              </a:rPr>
              <a:t>(1)</a:t>
            </a:r>
            <a:r>
              <a:rPr lang="zh-CN" altLang="en-US" sz="2000">
                <a:solidFill>
                  <a:schemeClr val="tx1"/>
                </a:solidFill>
                <a:latin typeface="黑体" panose="02010609060101010101" pitchFamily="49" charset="-122"/>
                <a:ea typeface="黑体" panose="02010609060101010101" pitchFamily="49" charset="-122"/>
              </a:rPr>
              <a:t>主要内容：</a:t>
            </a:r>
          </a:p>
          <a:p>
            <a:pPr algn="just">
              <a:lnSpc>
                <a:spcPct val="125000"/>
              </a:lnSpc>
            </a:pPr>
            <a:r>
              <a:rPr lang="zh-CN" altLang="en-US" sz="2000">
                <a:solidFill>
                  <a:schemeClr val="tx1"/>
                </a:solidFill>
                <a:latin typeface="黑体" panose="02010609060101010101" pitchFamily="49" charset="-122"/>
                <a:ea typeface="黑体" panose="02010609060101010101" pitchFamily="49" charset="-122"/>
              </a:rPr>
              <a:t>    </a:t>
            </a:r>
            <a:r>
              <a:rPr lang="zh-CN" altLang="en-US" sz="2000" smtClean="0">
                <a:solidFill>
                  <a:schemeClr val="tx1"/>
                </a:solidFill>
                <a:latin typeface="黑体" panose="02010609060101010101" pitchFamily="49" charset="-122"/>
                <a:ea typeface="黑体" panose="02010609060101010101" pitchFamily="49" charset="-122"/>
              </a:rPr>
              <a:t>① 确</a:t>
            </a:r>
            <a:r>
              <a:rPr lang="zh-CN" altLang="en-US" sz="2000">
                <a:solidFill>
                  <a:schemeClr val="tx1"/>
                </a:solidFill>
                <a:latin typeface="黑体" panose="02010609060101010101" pitchFamily="49" charset="-122"/>
                <a:ea typeface="黑体" panose="02010609060101010101" pitchFamily="49" charset="-122"/>
              </a:rPr>
              <a:t>立“三权分立”原则：国会、总统和最高法院分别掌握立法权、行政权和司法权，彼此制衡。</a:t>
            </a:r>
          </a:p>
          <a:p>
            <a:pPr algn="just">
              <a:lnSpc>
                <a:spcPct val="150000"/>
              </a:lnSpc>
            </a:pPr>
            <a:r>
              <a:rPr lang="zh-CN" altLang="en-US" sz="2000">
                <a:solidFill>
                  <a:schemeClr val="tx1"/>
                </a:solidFill>
                <a:latin typeface="黑体" panose="02010609060101010101" pitchFamily="49" charset="-122"/>
                <a:ea typeface="黑体" panose="02010609060101010101" pitchFamily="49" charset="-122"/>
                <a:sym typeface="宋体" pitchFamily="2" charset="-122"/>
              </a:rPr>
              <a:t>    </a:t>
            </a:r>
            <a:r>
              <a:rPr lang="zh-CN" altLang="en-US" sz="2000" smtClean="0">
                <a:solidFill>
                  <a:schemeClr val="tx1"/>
                </a:solidFill>
                <a:latin typeface="黑体" panose="02010609060101010101" pitchFamily="49" charset="-122"/>
                <a:ea typeface="黑体" panose="02010609060101010101" pitchFamily="49" charset="-122"/>
                <a:sym typeface="宋体" pitchFamily="2" charset="-122"/>
              </a:rPr>
              <a:t>② 规</a:t>
            </a:r>
            <a:r>
              <a:rPr lang="zh-CN" altLang="en-US" sz="2000">
                <a:solidFill>
                  <a:schemeClr val="tx1"/>
                </a:solidFill>
                <a:latin typeface="黑体" panose="02010609060101010101" pitchFamily="49" charset="-122"/>
                <a:ea typeface="黑体" panose="02010609060101010101" pitchFamily="49" charset="-122"/>
                <a:sym typeface="宋体" pitchFamily="2" charset="-122"/>
              </a:rPr>
              <a:t>定美国是联邦制国家，联邦政府拥有最高权力，各州政府拥有一定自治权。</a:t>
            </a:r>
          </a:p>
        </p:txBody>
      </p:sp>
      <p:sp>
        <p:nvSpPr>
          <p:cNvPr id="44035" name="椭圆 44035"/>
          <p:cNvSpPr/>
          <p:nvPr>
            <p:custDataLst>
              <p:tags r:id="rId15"/>
            </p:custDataLst>
          </p:nvPr>
        </p:nvSpPr>
        <p:spPr>
          <a:xfrm>
            <a:off x="8890635" y="3709035"/>
            <a:ext cx="1828800" cy="790575"/>
          </a:xfrm>
          <a:prstGeom prst="ellipse">
            <a:avLst/>
          </a:prstGeom>
          <a:solidFill>
            <a:schemeClr val="bg1"/>
          </a:solidFill>
          <a:ln w="9525" cap="flat" cmpd="sng">
            <a:solidFill>
              <a:schemeClr val="bg1"/>
            </a:solidFill>
            <a:prstDash val="solid"/>
            <a:headEnd type="none" w="med" len="med"/>
            <a:tailEnd type="none" w="med" len="med"/>
          </a:ln>
        </p:spPr>
        <p:txBody>
          <a:bodyPr wrap="none" anchor="ctr"/>
          <a:lstStyle/>
          <a:p>
            <a:pPr algn="ctr">
              <a:lnSpc>
                <a:spcPct val="90000"/>
              </a:lnSpc>
            </a:pPr>
            <a:r>
              <a:rPr lang="zh-CN" altLang="en-US" sz="2400" b="1">
                <a:solidFill>
                  <a:srgbClr val="A50021"/>
                </a:solidFill>
                <a:latin typeface="黑体" panose="02010609060101010101" pitchFamily="49" charset="-122"/>
                <a:ea typeface="黑体" panose="02010609060101010101" pitchFamily="49" charset="-122"/>
              </a:rPr>
              <a:t>立法</a:t>
            </a:r>
            <a:endParaRPr lang="zh-CN" altLang="en-US" sz="2800" b="1">
              <a:solidFill>
                <a:srgbClr val="A50021"/>
              </a:solidFill>
              <a:latin typeface="黑体" panose="02010609060101010101" pitchFamily="49" charset="-122"/>
              <a:ea typeface="黑体" panose="02010609060101010101" pitchFamily="49" charset="-122"/>
            </a:endParaRPr>
          </a:p>
          <a:p>
            <a:pPr algn="ctr">
              <a:lnSpc>
                <a:spcPct val="90000"/>
              </a:lnSpc>
            </a:pPr>
            <a:r>
              <a:rPr lang="zh-CN" altLang="en-US" sz="1600" b="1">
                <a:latin typeface="黑体" panose="02010609060101010101" pitchFamily="49" charset="-122"/>
                <a:ea typeface="黑体" panose="02010609060101010101" pitchFamily="49" charset="-122"/>
              </a:rPr>
              <a:t>人民集体享有</a:t>
            </a:r>
          </a:p>
        </p:txBody>
      </p:sp>
      <p:sp>
        <p:nvSpPr>
          <p:cNvPr id="44036" name="直接连接符 44039"/>
          <p:cNvSpPr/>
          <p:nvPr>
            <p:custDataLst>
              <p:tags r:id="rId16"/>
            </p:custDataLst>
          </p:nvPr>
        </p:nvSpPr>
        <p:spPr>
          <a:xfrm flipH="1">
            <a:off x="8414385" y="4640898"/>
            <a:ext cx="677863" cy="779462"/>
          </a:xfrm>
          <a:prstGeom prst="line">
            <a:avLst/>
          </a:prstGeom>
          <a:ln w="101600" cap="flat" cmpd="sng">
            <a:solidFill>
              <a:srgbClr val="0070C0"/>
            </a:solidFill>
            <a:prstDash val="solid"/>
            <a:headEnd type="none" w="med" len="med"/>
            <a:tailEnd type="stealth" w="med" len="lg"/>
          </a:ln>
        </p:spPr>
        <p:txBody>
          <a:bodyPr/>
          <a:lstStyle/>
          <a:p>
            <a:endParaRPr/>
          </a:p>
        </p:txBody>
      </p:sp>
      <p:sp>
        <p:nvSpPr>
          <p:cNvPr id="44037" name="椭圆 44038"/>
          <p:cNvSpPr/>
          <p:nvPr>
            <p:custDataLst>
              <p:tags r:id="rId17"/>
            </p:custDataLst>
          </p:nvPr>
        </p:nvSpPr>
        <p:spPr>
          <a:xfrm>
            <a:off x="10643235" y="5564823"/>
            <a:ext cx="1444625" cy="768350"/>
          </a:xfrm>
          <a:prstGeom prst="ellipse">
            <a:avLst/>
          </a:prstGeom>
          <a:solidFill>
            <a:schemeClr val="bg1"/>
          </a:solidFill>
          <a:ln w="9525" cap="flat" cmpd="sng">
            <a:solidFill>
              <a:schemeClr val="bg1"/>
            </a:solidFill>
            <a:prstDash val="solid"/>
            <a:headEnd type="none" w="med" len="med"/>
            <a:tailEnd type="none" w="med" len="med"/>
          </a:ln>
        </p:spPr>
        <p:txBody>
          <a:bodyPr wrap="none" anchor="ctr"/>
          <a:lstStyle/>
          <a:p>
            <a:pPr algn="ctr"/>
            <a:r>
              <a:rPr lang="zh-CN" altLang="en-US" sz="2400" b="1">
                <a:solidFill>
                  <a:srgbClr val="A50021"/>
                </a:solidFill>
                <a:latin typeface="黑体" panose="02010609060101010101" pitchFamily="49" charset="-122"/>
                <a:ea typeface="黑体" panose="02010609060101010101" pitchFamily="49" charset="-122"/>
              </a:rPr>
              <a:t>司法</a:t>
            </a:r>
            <a:endParaRPr lang="zh-CN" altLang="en-US" sz="3600" b="1">
              <a:solidFill>
                <a:srgbClr val="A50021"/>
              </a:solidFill>
              <a:latin typeface="黑体" panose="02010609060101010101" pitchFamily="49" charset="-122"/>
              <a:ea typeface="黑体" panose="02010609060101010101" pitchFamily="49" charset="-122"/>
            </a:endParaRPr>
          </a:p>
          <a:p>
            <a:pPr algn="ctr"/>
            <a:r>
              <a:rPr lang="zh-CN" altLang="en-US" b="1">
                <a:latin typeface="黑体" panose="02010609060101010101" pitchFamily="49" charset="-122"/>
                <a:ea typeface="黑体" panose="02010609060101010101" pitchFamily="49" charset="-122"/>
              </a:rPr>
              <a:t>独立</a:t>
            </a:r>
          </a:p>
        </p:txBody>
      </p:sp>
      <p:sp>
        <p:nvSpPr>
          <p:cNvPr id="44038" name="椭圆 44037"/>
          <p:cNvSpPr/>
          <p:nvPr>
            <p:custDataLst>
              <p:tags r:id="rId18"/>
            </p:custDataLst>
          </p:nvPr>
        </p:nvSpPr>
        <p:spPr>
          <a:xfrm>
            <a:off x="7779385" y="5599748"/>
            <a:ext cx="1474788" cy="785812"/>
          </a:xfrm>
          <a:prstGeom prst="ellipse">
            <a:avLst/>
          </a:prstGeom>
          <a:solidFill>
            <a:schemeClr val="bg1"/>
          </a:solidFill>
          <a:ln w="9525" cap="flat" cmpd="sng">
            <a:solidFill>
              <a:schemeClr val="bg1"/>
            </a:solidFill>
            <a:prstDash val="solid"/>
            <a:headEnd type="none" w="med" len="med"/>
            <a:tailEnd type="none" w="med" len="med"/>
          </a:ln>
        </p:spPr>
        <p:txBody>
          <a:bodyPr wrap="none" anchor="ctr"/>
          <a:lstStyle/>
          <a:p>
            <a:pPr algn="ctr"/>
            <a:r>
              <a:rPr lang="zh-CN" altLang="en-US" sz="2400" b="1">
                <a:solidFill>
                  <a:srgbClr val="A50021"/>
                </a:solidFill>
                <a:latin typeface="黑体" panose="02010609060101010101" pitchFamily="49" charset="-122"/>
                <a:ea typeface="黑体" panose="02010609060101010101" pitchFamily="49" charset="-122"/>
              </a:rPr>
              <a:t>行政</a:t>
            </a:r>
            <a:endParaRPr lang="zh-CN" altLang="en-US" sz="2800" b="1">
              <a:solidFill>
                <a:srgbClr val="A50021"/>
              </a:solidFill>
              <a:latin typeface="黑体" panose="02010609060101010101" pitchFamily="49" charset="-122"/>
              <a:ea typeface="黑体" panose="02010609060101010101" pitchFamily="49" charset="-122"/>
            </a:endParaRPr>
          </a:p>
          <a:p>
            <a:pPr algn="ctr"/>
            <a:r>
              <a:rPr lang="zh-CN" altLang="en-US" b="1">
                <a:latin typeface="黑体" panose="02010609060101010101" pitchFamily="49" charset="-122"/>
                <a:ea typeface="黑体" panose="02010609060101010101" pitchFamily="49" charset="-122"/>
              </a:rPr>
              <a:t>君主享有</a:t>
            </a:r>
          </a:p>
        </p:txBody>
      </p:sp>
      <p:pic>
        <p:nvPicPr>
          <p:cNvPr id="44039" name="Picture 10"/>
          <p:cNvPicPr>
            <a:picLocks noChangeAspect="1"/>
          </p:cNvPicPr>
          <p:nvPr>
            <p:custDataLst>
              <p:tags r:id="rId19"/>
            </p:custDataLst>
          </p:nvPr>
        </p:nvPicPr>
        <p:blipFill>
          <a:blip r:embed="rId27"/>
          <a:stretch>
            <a:fillRect/>
          </a:stretch>
        </p:blipFill>
        <p:spPr>
          <a:xfrm>
            <a:off x="9259570" y="1426210"/>
            <a:ext cx="1349375" cy="1677988"/>
          </a:xfrm>
          <a:prstGeom prst="rect">
            <a:avLst/>
          </a:prstGeom>
          <a:noFill/>
          <a:ln w="9525">
            <a:noFill/>
          </a:ln>
        </p:spPr>
      </p:pic>
      <p:sp>
        <p:nvSpPr>
          <p:cNvPr id="44040" name="文本框 6"/>
          <p:cNvSpPr txBox="1"/>
          <p:nvPr>
            <p:custDataLst>
              <p:tags r:id="rId20"/>
            </p:custDataLst>
          </p:nvPr>
        </p:nvSpPr>
        <p:spPr>
          <a:xfrm>
            <a:off x="9272270" y="3104198"/>
            <a:ext cx="1203325" cy="306705"/>
          </a:xfrm>
          <a:prstGeom prst="rect">
            <a:avLst/>
          </a:prstGeom>
          <a:noFill/>
          <a:ln w="9525">
            <a:noFill/>
          </a:ln>
        </p:spPr>
        <p:txBody>
          <a:bodyPr>
            <a:spAutoFit/>
          </a:bodyPr>
          <a:lstStyle/>
          <a:p>
            <a:r>
              <a:rPr lang="zh-CN" altLang="en-US" sz="1400">
                <a:latin typeface="黑体" panose="02010609060101010101" pitchFamily="49" charset="-122"/>
                <a:ea typeface="黑体" panose="02010609060101010101" pitchFamily="49" charset="-122"/>
                <a:sym typeface="+mn-ea"/>
              </a:rPr>
              <a:t>孟德斯鸠</a:t>
            </a:r>
          </a:p>
        </p:txBody>
      </p:sp>
      <p:sp>
        <p:nvSpPr>
          <p:cNvPr id="44041" name="直接连接符 44041"/>
          <p:cNvSpPr/>
          <p:nvPr>
            <p:custDataLst>
              <p:tags r:id="rId21"/>
            </p:custDataLst>
          </p:nvPr>
        </p:nvSpPr>
        <p:spPr>
          <a:xfrm rot="-3214866" flipH="1">
            <a:off x="10717848" y="4431348"/>
            <a:ext cx="265112" cy="1044575"/>
          </a:xfrm>
          <a:prstGeom prst="line">
            <a:avLst/>
          </a:prstGeom>
          <a:ln w="101600" cap="flat" cmpd="sng">
            <a:solidFill>
              <a:srgbClr val="0070C0"/>
            </a:solidFill>
            <a:prstDash val="solid"/>
            <a:headEnd type="none" w="med" len="med"/>
            <a:tailEnd type="stealth" w="med" len="lg"/>
          </a:ln>
        </p:spPr>
        <p:txBody>
          <a:bodyPr/>
          <a:lstStyle/>
          <a:p>
            <a:endParaRPr/>
          </a:p>
        </p:txBody>
      </p:sp>
      <p:sp>
        <p:nvSpPr>
          <p:cNvPr id="44042" name="文本框 44042"/>
          <p:cNvSpPr txBox="1"/>
          <p:nvPr>
            <p:custDataLst>
              <p:tags r:id="rId22"/>
            </p:custDataLst>
          </p:nvPr>
        </p:nvSpPr>
        <p:spPr>
          <a:xfrm>
            <a:off x="9068435" y="4926648"/>
            <a:ext cx="1474788" cy="708025"/>
          </a:xfrm>
          <a:prstGeom prst="rect">
            <a:avLst/>
          </a:prstGeom>
          <a:noFill/>
          <a:ln w="9525">
            <a:noFill/>
          </a:ln>
        </p:spPr>
        <p:txBody>
          <a:bodyPr wrap="none">
            <a:spAutoFit/>
          </a:bodyPr>
          <a:lstStyle/>
          <a:p>
            <a:pPr algn="ctr"/>
            <a:r>
              <a:rPr lang="zh-CN" altLang="en-US" sz="2000" b="1">
                <a:latin typeface="黑体" panose="02010609060101010101" pitchFamily="49" charset="-122"/>
                <a:ea typeface="黑体" panose="02010609060101010101" pitchFamily="49" charset="-122"/>
              </a:rPr>
              <a:t>权力的</a:t>
            </a:r>
          </a:p>
          <a:p>
            <a:pPr algn="ctr"/>
            <a:r>
              <a:rPr lang="zh-CN" altLang="en-US" sz="2000" b="1">
                <a:latin typeface="黑体" panose="02010609060101010101" pitchFamily="49" charset="-122"/>
                <a:ea typeface="黑体" panose="02010609060101010101" pitchFamily="49" charset="-122"/>
              </a:rPr>
              <a:t>制约与平衡</a:t>
            </a:r>
          </a:p>
        </p:txBody>
      </p:sp>
      <p:sp>
        <p:nvSpPr>
          <p:cNvPr id="44043" name="直接连接符 44040"/>
          <p:cNvSpPr/>
          <p:nvPr>
            <p:custDataLst>
              <p:tags r:id="rId23"/>
            </p:custDataLst>
          </p:nvPr>
        </p:nvSpPr>
        <p:spPr>
          <a:xfrm flipH="1" flipV="1">
            <a:off x="9306560" y="6022023"/>
            <a:ext cx="1149350" cy="17462"/>
          </a:xfrm>
          <a:prstGeom prst="line">
            <a:avLst/>
          </a:prstGeom>
          <a:ln w="101600" cap="flat" cmpd="sng">
            <a:solidFill>
              <a:srgbClr val="0070C0"/>
            </a:solidFill>
            <a:prstDash val="solid"/>
            <a:headEnd type="none" w="med" len="med"/>
            <a:tailEnd type="stealth" w="med" len="lg"/>
          </a:ln>
        </p:spPr>
        <p:txBody>
          <a:bodyPr/>
          <a:lstStyle/>
          <a:p>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1510"/>
                                        </p:tgtEl>
                                        <p:attrNameLst>
                                          <p:attrName>style.visibility</p:attrName>
                                        </p:attrNameLst>
                                      </p:cBhvr>
                                      <p:to>
                                        <p:strVal val="visible"/>
                                      </p:to>
                                    </p:set>
                                    <p:animEffect transition="in" filter="blinds(horizontal)">
                                      <p:cBhvr>
                                        <p:cTn id="7" dur="500"/>
                                        <p:tgtEl>
                                          <p:spTgt spid="21510"/>
                                        </p:tgtEl>
                                      </p:cBhvr>
                                    </p:animEffect>
                                  </p:childTnLst>
                                </p:cTn>
                              </p:par>
                            </p:childTnLst>
                          </p:cTn>
                        </p:par>
                      </p:childTnLst>
                    </p:cTn>
                  </p:par>
                  <p:par>
                    <p:cTn id="8" fill="hold" nodeType="clickPar">
                      <p:stCondLst>
                        <p:cond delay="indefinite"/>
                      </p:stCondLst>
                      <p:childTnLst>
                        <p:par>
                          <p:cTn id="9" fill="hold" nodeType="afterGroup">
                            <p:stCondLst>
                              <p:cond delay="0"/>
                            </p:stCondLst>
                            <p:childTnLst>
                              <p:par>
                                <p:cTn id="10" presetID="1" presetClass="entr" presetSubtype="0" fill="hold" nodeType="clickEffect">
                                  <p:stCondLst>
                                    <p:cond delay="0"/>
                                  </p:stCondLst>
                                  <p:childTnLst>
                                    <p:set>
                                      <p:cBhvr>
                                        <p:cTn id="11"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2" fill="hold" nodeType="clickPar">
                      <p:stCondLst>
                        <p:cond delay="indefinite"/>
                      </p:stCondLst>
                      <p:childTnLst>
                        <p:par>
                          <p:cTn id="13" fill="hold" nodeType="afterGroup">
                            <p:stCondLst>
                              <p:cond delay="0"/>
                            </p:stCondLst>
                            <p:childTnLst>
                              <p:par>
                                <p:cTn id="14" presetID="1" presetClass="entr" presetSubtype="0" fill="hold" nodeType="clickEffect">
                                  <p:stCondLst>
                                    <p:cond delay="0"/>
                                  </p:stCondLst>
                                  <p:childTnLst>
                                    <p:set>
                                      <p:cBhvr>
                                        <p:cTn id="15"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1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6712" y="476229"/>
            <a:ext cx="10972800" cy="1143000"/>
          </a:xfrm>
        </p:spPr>
        <p:txBody>
          <a:bodyPr/>
          <a:lstStyle/>
          <a:p>
            <a:r>
              <a:rPr lang="en-US" altLang="zh-CN" sz="3733"/>
              <a:t>1787</a:t>
            </a:r>
            <a:r>
              <a:rPr lang="zh-CN" altLang="en-US" smtClean="0"/>
              <a:t>年宪法三大原则</a:t>
            </a:r>
            <a:endParaRPr lang="zh-CN" altLang="en-US"/>
          </a:p>
        </p:txBody>
      </p:sp>
      <p:sp>
        <p:nvSpPr>
          <p:cNvPr id="5" name="矩形 4"/>
          <p:cNvSpPr/>
          <p:nvPr/>
        </p:nvSpPr>
        <p:spPr>
          <a:xfrm>
            <a:off x="5524496" y="2381243"/>
            <a:ext cx="1524011" cy="381003"/>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a:solidFill>
                  <a:srgbClr val="002060"/>
                </a:solidFill>
                <a:latin typeface="楷体" pitchFamily="49" charset="-122"/>
                <a:ea typeface="楷体" pitchFamily="49" charset="-122"/>
              </a:rPr>
              <a:t>权力分配</a:t>
            </a:r>
          </a:p>
        </p:txBody>
      </p:sp>
      <p:cxnSp>
        <p:nvCxnSpPr>
          <p:cNvPr id="7" name="直接箭头连接符 6"/>
          <p:cNvCxnSpPr/>
          <p:nvPr/>
        </p:nvCxnSpPr>
        <p:spPr>
          <a:xfrm rot="10800000" flipV="1">
            <a:off x="4286238" y="2762245"/>
            <a:ext cx="1619261" cy="952507"/>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3238480" y="3714752"/>
            <a:ext cx="1905013" cy="381003"/>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a:solidFill>
                  <a:srgbClr val="002060"/>
                </a:solidFill>
                <a:latin typeface="楷体" pitchFamily="49" charset="-122"/>
                <a:ea typeface="楷体" pitchFamily="49" charset="-122"/>
              </a:rPr>
              <a:t>中央与地方</a:t>
            </a:r>
          </a:p>
        </p:txBody>
      </p:sp>
      <p:cxnSp>
        <p:nvCxnSpPr>
          <p:cNvPr id="12" name="直接箭头连接符 11"/>
          <p:cNvCxnSpPr>
            <a:stCxn id="5" idx="2"/>
          </p:cNvCxnSpPr>
          <p:nvPr/>
        </p:nvCxnSpPr>
        <p:spPr>
          <a:xfrm rot="5400000">
            <a:off x="5857873" y="3190874"/>
            <a:ext cx="857256" cy="2117"/>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sp>
        <p:nvSpPr>
          <p:cNvPr id="13" name="矩形 12"/>
          <p:cNvSpPr/>
          <p:nvPr/>
        </p:nvSpPr>
        <p:spPr>
          <a:xfrm>
            <a:off x="5238744" y="3714752"/>
            <a:ext cx="2286016" cy="381003"/>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a:solidFill>
                  <a:srgbClr val="002060"/>
                </a:solidFill>
                <a:latin typeface="楷体" pitchFamily="49" charset="-122"/>
                <a:ea typeface="楷体" pitchFamily="49" charset="-122"/>
              </a:rPr>
              <a:t>政府部门之间</a:t>
            </a:r>
          </a:p>
        </p:txBody>
      </p:sp>
      <p:cxnSp>
        <p:nvCxnSpPr>
          <p:cNvPr id="15" name="直接箭头连接符 14"/>
          <p:cNvCxnSpPr/>
          <p:nvPr/>
        </p:nvCxnSpPr>
        <p:spPr>
          <a:xfrm>
            <a:off x="6858006" y="2762246"/>
            <a:ext cx="1905013" cy="76200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6" name="矩形 15"/>
          <p:cNvSpPr/>
          <p:nvPr/>
        </p:nvSpPr>
        <p:spPr>
          <a:xfrm>
            <a:off x="7620011" y="3714752"/>
            <a:ext cx="2571768" cy="381003"/>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a:solidFill>
                  <a:srgbClr val="002060"/>
                </a:solidFill>
                <a:latin typeface="楷体" pitchFamily="49" charset="-122"/>
                <a:ea typeface="楷体" pitchFamily="49" charset="-122"/>
              </a:rPr>
              <a:t>政府与人民之间</a:t>
            </a:r>
          </a:p>
        </p:txBody>
      </p:sp>
      <p:sp>
        <p:nvSpPr>
          <p:cNvPr id="19" name="矩形 18"/>
          <p:cNvSpPr/>
          <p:nvPr/>
        </p:nvSpPr>
        <p:spPr>
          <a:xfrm>
            <a:off x="3238480" y="4191006"/>
            <a:ext cx="1809763" cy="4762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67" b="1">
                <a:solidFill>
                  <a:srgbClr val="FF0000"/>
                </a:solidFill>
                <a:latin typeface="楷体" pitchFamily="49" charset="-122"/>
                <a:ea typeface="楷体" pitchFamily="49" charset="-122"/>
              </a:rPr>
              <a:t>联邦制原则</a:t>
            </a:r>
          </a:p>
        </p:txBody>
      </p:sp>
      <p:sp>
        <p:nvSpPr>
          <p:cNvPr id="20" name="矩形 19"/>
          <p:cNvSpPr/>
          <p:nvPr/>
        </p:nvSpPr>
        <p:spPr>
          <a:xfrm>
            <a:off x="5429245" y="4191006"/>
            <a:ext cx="1809763" cy="4762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67" b="1">
                <a:solidFill>
                  <a:srgbClr val="FF0000"/>
                </a:solidFill>
                <a:latin typeface="楷体" pitchFamily="49" charset="-122"/>
                <a:ea typeface="楷体" pitchFamily="49" charset="-122"/>
              </a:rPr>
              <a:t>分权制衡原则</a:t>
            </a:r>
          </a:p>
        </p:txBody>
      </p:sp>
      <p:sp>
        <p:nvSpPr>
          <p:cNvPr id="21" name="矩形 20"/>
          <p:cNvSpPr/>
          <p:nvPr/>
        </p:nvSpPr>
        <p:spPr>
          <a:xfrm>
            <a:off x="7905763" y="4191006"/>
            <a:ext cx="1809763" cy="4762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67" b="1">
                <a:solidFill>
                  <a:srgbClr val="FF0000"/>
                </a:solidFill>
                <a:latin typeface="楷体" pitchFamily="49" charset="-122"/>
                <a:ea typeface="楷体" pitchFamily="49" charset="-122"/>
              </a:rPr>
              <a:t>民主原则</a:t>
            </a:r>
          </a:p>
        </p:txBody>
      </p:sp>
      <p:sp>
        <p:nvSpPr>
          <p:cNvPr id="22" name="矩形 21"/>
          <p:cNvSpPr/>
          <p:nvPr/>
        </p:nvSpPr>
        <p:spPr>
          <a:xfrm>
            <a:off x="1523968" y="4857760"/>
            <a:ext cx="9525067" cy="1714512"/>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r>
              <a:rPr lang="zh-CN" altLang="en-US" sz="2133" b="1">
                <a:solidFill>
                  <a:srgbClr val="002060"/>
                </a:solidFill>
                <a:latin typeface="微软雅黑" pitchFamily="34" charset="-122"/>
                <a:ea typeface="微软雅黑" pitchFamily="34" charset="-122"/>
              </a:rPr>
              <a:t>①联邦制原则：赋予联邦政府大权；地方也有一定自治权；联邦权力高于各州权力；中央集权和地方分权相结合。（联邦权力与州权力的制衡）</a:t>
            </a:r>
            <a:endParaRPr lang="en-US" altLang="zh-CN" sz="2133" b="1">
              <a:solidFill>
                <a:srgbClr val="002060"/>
              </a:solidFill>
              <a:latin typeface="微软雅黑" pitchFamily="34" charset="-122"/>
              <a:ea typeface="微软雅黑" pitchFamily="34" charset="-122"/>
            </a:endParaRPr>
          </a:p>
          <a:p>
            <a:r>
              <a:rPr lang="zh-CN" altLang="en-US" sz="2133" b="1">
                <a:solidFill>
                  <a:srgbClr val="002060"/>
                </a:solidFill>
                <a:latin typeface="微软雅黑" pitchFamily="34" charset="-122"/>
                <a:ea typeface="微软雅黑" pitchFamily="34" charset="-122"/>
              </a:rPr>
              <a:t>②分权制衡原则：政府各部门实行三权分立原则</a:t>
            </a:r>
            <a:endParaRPr lang="en-US" altLang="zh-CN" sz="2133" b="1">
              <a:solidFill>
                <a:srgbClr val="002060"/>
              </a:solidFill>
              <a:latin typeface="微软雅黑" pitchFamily="34" charset="-122"/>
              <a:ea typeface="微软雅黑" pitchFamily="34" charset="-122"/>
            </a:endParaRPr>
          </a:p>
          <a:p>
            <a:r>
              <a:rPr lang="zh-CN" altLang="en-US" sz="2133" b="1">
                <a:solidFill>
                  <a:srgbClr val="002060"/>
                </a:solidFill>
                <a:latin typeface="微软雅黑" pitchFamily="34" charset="-122"/>
                <a:ea typeface="微软雅黑" pitchFamily="34" charset="-122"/>
              </a:rPr>
              <a:t>③民主原则：总统和议员由民主选举产生；任期制。总统间接选举产生防止“泛滥民主”</a:t>
            </a:r>
          </a:p>
        </p:txBody>
      </p:sp>
      <p:pic>
        <p:nvPicPr>
          <p:cNvPr id="4099" name="Picture 3"/>
          <p:cNvPicPr>
            <a:picLocks noChangeAspect="1" noChangeArrowheads="1"/>
          </p:cNvPicPr>
          <p:nvPr/>
        </p:nvPicPr>
        <p:blipFill>
          <a:blip r:embed="rId2">
            <a:lum bright="20000" contrast="10000"/>
          </a:blip>
          <a:srcRect l="12962"/>
          <a:stretch>
            <a:fillRect/>
          </a:stretch>
        </p:blipFill>
        <p:spPr bwMode="auto">
          <a:xfrm>
            <a:off x="666712" y="1"/>
            <a:ext cx="4476781" cy="3310161"/>
          </a:xfrm>
          <a:prstGeom prst="rect">
            <a:avLst/>
          </a:prstGeom>
          <a:noFill/>
          <a:ln w="9525">
            <a:noFill/>
            <a:miter lim="800000"/>
          </a:ln>
          <a:effectLst/>
        </p:spPr>
      </p:pic>
      <p:sp>
        <p:nvSpPr>
          <p:cNvPr id="25" name="TextBox 24"/>
          <p:cNvSpPr txBox="1"/>
          <p:nvPr/>
        </p:nvSpPr>
        <p:spPr>
          <a:xfrm>
            <a:off x="240280" y="0"/>
            <a:ext cx="471989" cy="3333749"/>
          </a:xfrm>
          <a:prstGeom prst="rect">
            <a:avLst/>
          </a:prstGeom>
        </p:spPr>
        <p:style>
          <a:lnRef idx="2">
            <a:schemeClr val="accent4"/>
          </a:lnRef>
          <a:fillRef idx="1">
            <a:schemeClr val="lt1"/>
          </a:fillRef>
          <a:effectRef idx="0">
            <a:schemeClr val="accent4"/>
          </a:effectRef>
          <a:fontRef idx="minor">
            <a:schemeClr val="dk1"/>
          </a:fontRef>
        </p:style>
        <p:txBody>
          <a:bodyPr vert="eaVert" wrap="square" rtlCol="0">
            <a:spAutoFit/>
          </a:bodyPr>
          <a:lstStyle/>
          <a:p>
            <a:r>
              <a:rPr lang="zh-CN" altLang="en-US" sz="1867" b="1"/>
              <a:t>联邦权力与州权力的分权制衡</a:t>
            </a:r>
          </a:p>
        </p:txBody>
      </p:sp>
    </p:spTree>
    <p:extLst>
      <p:ext uri="{BB962C8B-B14F-4D97-AF65-F5344CB8AC3E}">
        <p14:creationId xmlns:p14="http://schemas.microsoft.com/office/powerpoint/2010/main" val="2097215590"/>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2" presetClass="entr" presetSubtype="4" fill="hold" nodeType="clickEffect">
                                  <p:stCondLst>
                                    <p:cond delay="0"/>
                                  </p:stCondLst>
                                  <p:childTnLst>
                                    <p:set>
                                      <p:cBhvr>
                                        <p:cTn id="6" dur="1" fill="hold">
                                          <p:stCondLst>
                                            <p:cond delay="0"/>
                                          </p:stCondLst>
                                        </p:cTn>
                                        <p:tgtEl>
                                          <p:spTgt spid="22">
                                            <p:txEl>
                                              <p:pRg st="0" end="0"/>
                                            </p:txEl>
                                          </p:spTgt>
                                        </p:tgtEl>
                                        <p:attrNameLst>
                                          <p:attrName>style.visibility</p:attrName>
                                        </p:attrNameLst>
                                      </p:cBhvr>
                                      <p:to>
                                        <p:strVal val="visible"/>
                                      </p:to>
                                    </p:set>
                                    <p:anim calcmode="lin" valueType="num">
                                      <p:cBhvr additive="base">
                                        <p:cTn id="7" dur="500" fill="hold"/>
                                        <p:tgtEl>
                                          <p:spTgt spid="2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afterGroup">
                            <p:stCondLst>
                              <p:cond delay="0"/>
                            </p:stCondLst>
                            <p:childTnLst>
                              <p:par>
                                <p:cTn id="11" presetID="2" presetClass="entr" presetSubtype="4" fill="hold" nodeType="clickEffect">
                                  <p:stCondLst>
                                    <p:cond delay="0"/>
                                  </p:stCondLst>
                                  <p:childTnLst>
                                    <p:set>
                                      <p:cBhvr>
                                        <p:cTn id="12" dur="1" fill="hold">
                                          <p:stCondLst>
                                            <p:cond delay="0"/>
                                          </p:stCondLst>
                                        </p:cTn>
                                        <p:tgtEl>
                                          <p:spTgt spid="4099"/>
                                        </p:tgtEl>
                                        <p:attrNameLst>
                                          <p:attrName>style.visibility</p:attrName>
                                        </p:attrNameLst>
                                      </p:cBhvr>
                                      <p:to>
                                        <p:strVal val="visible"/>
                                      </p:to>
                                    </p:set>
                                    <p:anim calcmode="lin" valueType="num">
                                      <p:cBhvr additive="base">
                                        <p:cTn id="13" dur="500" fill="hold"/>
                                        <p:tgtEl>
                                          <p:spTgt spid="4099"/>
                                        </p:tgtEl>
                                        <p:attrNameLst>
                                          <p:attrName>ppt_x</p:attrName>
                                        </p:attrNameLst>
                                      </p:cBhvr>
                                      <p:tavLst>
                                        <p:tav tm="0">
                                          <p:val>
                                            <p:strVal val="#ppt_x"/>
                                          </p:val>
                                        </p:tav>
                                        <p:tav tm="100000">
                                          <p:val>
                                            <p:strVal val="#ppt_x"/>
                                          </p:val>
                                        </p:tav>
                                      </p:tavLst>
                                    </p:anim>
                                    <p:anim calcmode="lin" valueType="num">
                                      <p:cBhvr additive="base">
                                        <p:cTn id="14" dur="500" fill="hold"/>
                                        <p:tgtEl>
                                          <p:spTgt spid="4099"/>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after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5"/>
                                        </p:tgtEl>
                                        <p:attrNameLst>
                                          <p:attrName>style.visibility</p:attrName>
                                        </p:attrNameLst>
                                      </p:cBhvr>
                                      <p:to>
                                        <p:strVal val="visible"/>
                                      </p:to>
                                    </p:set>
                                    <p:anim calcmode="lin" valueType="num">
                                      <p:cBhvr additive="base">
                                        <p:cTn id="19" dur="500" fill="hold"/>
                                        <p:tgtEl>
                                          <p:spTgt spid="25"/>
                                        </p:tgtEl>
                                        <p:attrNameLst>
                                          <p:attrName>ppt_x</p:attrName>
                                        </p:attrNameLst>
                                      </p:cBhvr>
                                      <p:tavLst>
                                        <p:tav tm="0">
                                          <p:val>
                                            <p:strVal val="#ppt_x"/>
                                          </p:val>
                                        </p:tav>
                                        <p:tav tm="100000">
                                          <p:val>
                                            <p:strVal val="#ppt_x"/>
                                          </p:val>
                                        </p:tav>
                                      </p:tavLst>
                                    </p:anim>
                                    <p:anim calcmode="lin" valueType="num">
                                      <p:cBhvr additive="base">
                                        <p:cTn id="20"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afterGroup">
                            <p:stCondLst>
                              <p:cond delay="0"/>
                            </p:stCondLst>
                            <p:childTnLst>
                              <p:par>
                                <p:cTn id="23" presetID="2" presetClass="entr" presetSubtype="4" fill="hold" nodeType="clickEffect">
                                  <p:stCondLst>
                                    <p:cond delay="0"/>
                                  </p:stCondLst>
                                  <p:childTnLst>
                                    <p:set>
                                      <p:cBhvr>
                                        <p:cTn id="24" dur="1" fill="hold">
                                          <p:stCondLst>
                                            <p:cond delay="0"/>
                                          </p:stCondLst>
                                        </p:cTn>
                                        <p:tgtEl>
                                          <p:spTgt spid="22">
                                            <p:txEl>
                                              <p:pRg st="1" end="1"/>
                                            </p:txEl>
                                          </p:spTgt>
                                        </p:tgtEl>
                                        <p:attrNameLst>
                                          <p:attrName>style.visibility</p:attrName>
                                        </p:attrNameLst>
                                      </p:cBhvr>
                                      <p:to>
                                        <p:strVal val="visible"/>
                                      </p:to>
                                    </p:set>
                                    <p:anim calcmode="lin" valueType="num">
                                      <p:cBhvr additive="base">
                                        <p:cTn id="25" dur="500" fill="hold"/>
                                        <p:tgtEl>
                                          <p:spTgt spid="22">
                                            <p:txEl>
                                              <p:pRg st="1" end="1"/>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afterGroup">
                            <p:stCondLst>
                              <p:cond delay="0"/>
                            </p:stCondLst>
                            <p:childTnLst>
                              <p:par>
                                <p:cTn id="29" presetID="2" presetClass="entr" presetSubtype="4" fill="hold" nodeType="clickEffect">
                                  <p:stCondLst>
                                    <p:cond delay="0"/>
                                  </p:stCondLst>
                                  <p:childTnLst>
                                    <p:set>
                                      <p:cBhvr>
                                        <p:cTn id="30" dur="1" fill="hold">
                                          <p:stCondLst>
                                            <p:cond delay="0"/>
                                          </p:stCondLst>
                                        </p:cTn>
                                        <p:tgtEl>
                                          <p:spTgt spid="22">
                                            <p:txEl>
                                              <p:pRg st="2" end="2"/>
                                            </p:txEl>
                                          </p:spTgt>
                                        </p:tgtEl>
                                        <p:attrNameLst>
                                          <p:attrName>style.visibility</p:attrName>
                                        </p:attrNameLst>
                                      </p:cBhvr>
                                      <p:to>
                                        <p:strVal val="visible"/>
                                      </p:to>
                                    </p:set>
                                    <p:anim calcmode="lin" valueType="num">
                                      <p:cBhvr additive="base">
                                        <p:cTn id="31" dur="500" fill="hold"/>
                                        <p:tgtEl>
                                          <p:spTgt spid="22">
                                            <p:txEl>
                                              <p:pRg st="2" end="2"/>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2">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图片 1" descr="图层 4"/>
          <p:cNvPicPr>
            <a:picLocks noChangeAspect="1"/>
          </p:cNvPicPr>
          <p:nvPr>
            <p:custDataLst>
              <p:tags r:id="rId1"/>
            </p:custDataLst>
          </p:nvPr>
        </p:nvPicPr>
        <p:blipFill>
          <a:blip r:embed="rId42"/>
          <a:stretch>
            <a:fillRect/>
          </a:stretch>
        </p:blipFill>
        <p:spPr>
          <a:xfrm>
            <a:off x="8649335" y="1152525"/>
            <a:ext cx="429260" cy="457200"/>
          </a:xfrm>
          <a:prstGeom prst="rect">
            <a:avLst/>
          </a:prstGeom>
        </p:spPr>
      </p:pic>
      <p:pic>
        <p:nvPicPr>
          <p:cNvPr id="3" name="图片 2" descr="图层 4"/>
          <p:cNvPicPr>
            <a:picLocks noChangeAspect="1"/>
          </p:cNvPicPr>
          <p:nvPr>
            <p:custDataLst>
              <p:tags r:id="rId2"/>
            </p:custDataLst>
          </p:nvPr>
        </p:nvPicPr>
        <p:blipFill>
          <a:blip r:embed="rId42"/>
          <a:stretch>
            <a:fillRect/>
          </a:stretch>
        </p:blipFill>
        <p:spPr>
          <a:xfrm>
            <a:off x="9765030" y="1426210"/>
            <a:ext cx="429260" cy="457200"/>
          </a:xfrm>
          <a:prstGeom prst="rect">
            <a:avLst/>
          </a:prstGeom>
        </p:spPr>
      </p:pic>
      <p:pic>
        <p:nvPicPr>
          <p:cNvPr id="4" name="图片 6"/>
          <p:cNvPicPr>
            <a:picLocks noChangeAspect="1"/>
          </p:cNvPicPr>
          <p:nvPr>
            <p:custDataLst>
              <p:tags r:id="rId3"/>
            </p:custDataLst>
          </p:nvPr>
        </p:nvPicPr>
        <p:blipFill>
          <a:blip r:embed="rId43"/>
          <a:stretch>
            <a:fillRect/>
          </a:stretch>
        </p:blipFill>
        <p:spPr bwMode="auto">
          <a:xfrm>
            <a:off x="2083435" y="2896235"/>
            <a:ext cx="2659062" cy="2416176"/>
          </a:xfrm>
          <a:prstGeom prst="rect">
            <a:avLst/>
          </a:prstGeom>
          <a:noFill/>
          <a:ln w="9525">
            <a:noFill/>
            <a:miter lim="800000"/>
          </a:ln>
        </p:spPr>
      </p:pic>
      <p:pic>
        <p:nvPicPr>
          <p:cNvPr id="5" name="图片 4" descr="图层 4"/>
          <p:cNvPicPr>
            <a:picLocks noChangeAspect="1"/>
          </p:cNvPicPr>
          <p:nvPr>
            <p:custDataLst>
              <p:tags r:id="rId4"/>
            </p:custDataLst>
          </p:nvPr>
        </p:nvPicPr>
        <p:blipFill>
          <a:blip r:embed="rId42"/>
          <a:stretch>
            <a:fillRect/>
          </a:stretch>
        </p:blipFill>
        <p:spPr>
          <a:xfrm>
            <a:off x="4752340" y="4514850"/>
            <a:ext cx="429260" cy="457200"/>
          </a:xfrm>
          <a:prstGeom prst="rect">
            <a:avLst/>
          </a:prstGeom>
        </p:spPr>
      </p:pic>
      <p:pic>
        <p:nvPicPr>
          <p:cNvPr id="6" name="图片 5" descr="图层 4"/>
          <p:cNvPicPr>
            <a:picLocks noChangeAspect="1"/>
          </p:cNvPicPr>
          <p:nvPr>
            <p:custDataLst>
              <p:tags r:id="rId5"/>
            </p:custDataLst>
          </p:nvPr>
        </p:nvPicPr>
        <p:blipFill>
          <a:blip r:embed="rId42"/>
          <a:stretch>
            <a:fillRect/>
          </a:stretch>
        </p:blipFill>
        <p:spPr>
          <a:xfrm>
            <a:off x="8649335" y="5312410"/>
            <a:ext cx="429260" cy="457200"/>
          </a:xfrm>
          <a:prstGeom prst="rect">
            <a:avLst/>
          </a:prstGeom>
        </p:spPr>
      </p:pic>
      <p:pic>
        <p:nvPicPr>
          <p:cNvPr id="7" name="图片 6" descr="图层 4"/>
          <p:cNvPicPr>
            <a:picLocks noChangeAspect="1"/>
          </p:cNvPicPr>
          <p:nvPr>
            <p:custDataLst>
              <p:tags r:id="rId6"/>
            </p:custDataLst>
          </p:nvPr>
        </p:nvPicPr>
        <p:blipFill>
          <a:blip r:embed="rId42"/>
          <a:stretch>
            <a:fillRect/>
          </a:stretch>
        </p:blipFill>
        <p:spPr>
          <a:xfrm>
            <a:off x="1654175" y="2025650"/>
            <a:ext cx="429260" cy="457200"/>
          </a:xfrm>
          <a:prstGeom prst="rect">
            <a:avLst/>
          </a:prstGeom>
        </p:spPr>
      </p:pic>
      <p:pic>
        <p:nvPicPr>
          <p:cNvPr id="8" name="图片 7" descr="图层 4"/>
          <p:cNvPicPr>
            <a:picLocks noChangeAspect="1"/>
          </p:cNvPicPr>
          <p:nvPr>
            <p:custDataLst>
              <p:tags r:id="rId7"/>
            </p:custDataLst>
          </p:nvPr>
        </p:nvPicPr>
        <p:blipFill>
          <a:blip r:embed="rId42"/>
          <a:stretch>
            <a:fillRect/>
          </a:stretch>
        </p:blipFill>
        <p:spPr>
          <a:xfrm>
            <a:off x="4752340" y="1474470"/>
            <a:ext cx="429260" cy="457200"/>
          </a:xfrm>
          <a:prstGeom prst="rect">
            <a:avLst/>
          </a:prstGeom>
        </p:spPr>
      </p:pic>
      <p:pic>
        <p:nvPicPr>
          <p:cNvPr id="9" name="图片 8" descr="图层 4"/>
          <p:cNvPicPr>
            <a:picLocks noChangeAspect="1"/>
          </p:cNvPicPr>
          <p:nvPr>
            <p:custDataLst>
              <p:tags r:id="rId8"/>
            </p:custDataLst>
          </p:nvPr>
        </p:nvPicPr>
        <p:blipFill>
          <a:blip r:embed="rId42"/>
          <a:stretch>
            <a:fillRect/>
          </a:stretch>
        </p:blipFill>
        <p:spPr>
          <a:xfrm>
            <a:off x="7711440" y="4366260"/>
            <a:ext cx="429260" cy="457200"/>
          </a:xfrm>
          <a:prstGeom prst="rect">
            <a:avLst/>
          </a:prstGeom>
        </p:spPr>
      </p:pic>
      <p:pic>
        <p:nvPicPr>
          <p:cNvPr id="10" name="图片 9" descr="图层 4"/>
          <p:cNvPicPr>
            <a:picLocks noChangeAspect="1"/>
          </p:cNvPicPr>
          <p:nvPr>
            <p:custDataLst>
              <p:tags r:id="rId9"/>
            </p:custDataLst>
          </p:nvPr>
        </p:nvPicPr>
        <p:blipFill>
          <a:blip r:embed="rId42"/>
          <a:stretch>
            <a:fillRect/>
          </a:stretch>
        </p:blipFill>
        <p:spPr>
          <a:xfrm>
            <a:off x="4042410" y="2439035"/>
            <a:ext cx="429260" cy="457200"/>
          </a:xfrm>
          <a:prstGeom prst="rect">
            <a:avLst/>
          </a:prstGeom>
        </p:spPr>
      </p:pic>
      <p:pic>
        <p:nvPicPr>
          <p:cNvPr id="12292" name="图片 6"/>
          <p:cNvPicPr>
            <a:picLocks noChangeAspect="1"/>
          </p:cNvPicPr>
          <p:nvPr>
            <p:custDataLst>
              <p:tags r:id="rId10"/>
            </p:custDataLst>
          </p:nvPr>
        </p:nvPicPr>
        <p:blipFill>
          <a:blip r:embed="rId43"/>
          <a:stretch>
            <a:fillRect/>
          </a:stretch>
        </p:blipFill>
        <p:spPr bwMode="auto">
          <a:xfrm>
            <a:off x="5928599" y="1897744"/>
            <a:ext cx="2659062" cy="2416176"/>
          </a:xfrm>
          <a:prstGeom prst="rect">
            <a:avLst/>
          </a:prstGeom>
          <a:noFill/>
          <a:ln w="9525">
            <a:noFill/>
            <a:miter lim="800000"/>
          </a:ln>
        </p:spPr>
      </p:pic>
      <p:sp>
        <p:nvSpPr>
          <p:cNvPr id="15" name="标题"/>
          <p:cNvSpPr txBox="1"/>
          <p:nvPr>
            <p:custDataLst>
              <p:tags r:id="rId11"/>
            </p:custDataLst>
          </p:nvPr>
        </p:nvSpPr>
        <p:spPr bwMode="auto">
          <a:xfrm>
            <a:off x="289170" y="267324"/>
            <a:ext cx="9000000" cy="521970"/>
          </a:xfrm>
          <a:prstGeom prst="rect">
            <a:avLst/>
          </a:prstGeom>
          <a:noFill/>
          <a:ln w="12700">
            <a:noFill/>
            <a:miter lim="400000"/>
          </a:ln>
        </p:spPr>
        <p:txBody>
          <a:bodyPr vert="horz" wrap="square" lIns="45719" tIns="45720" rIns="45719" bIns="45720" numCol="1" anchor="t" anchorCtr="0" compatLnSpc="1"/>
          <a:lstStyle/>
          <a:p>
            <a:pPr eaLnBrk="0" fontAlgn="base" hangingPunct="0">
              <a:spcBef>
                <a:spcPts val="700"/>
              </a:spcBef>
              <a:spcAft>
                <a:spcPct val="0"/>
              </a:spcAft>
              <a:buSzTx/>
              <a:defRPr/>
            </a:pPr>
            <a:r>
              <a:rPr lang="zh-CN" altLang="en-US" sz="2800" b="1" smtClean="0">
                <a:solidFill>
                  <a:srgbClr val="000000"/>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二、资本主义制度的确立</a:t>
            </a:r>
          </a:p>
          <a:p>
            <a:pPr marL="0" marR="0" lvl="0" indent="0" algn="l" defTabSz="914400" rtl="0" eaLnBrk="0" fontAlgn="base" latinLnBrk="0" hangingPunct="0">
              <a:lnSpc>
                <a:spcPct val="100000"/>
              </a:lnSpc>
              <a:spcBef>
                <a:spcPts val="700"/>
              </a:spcBef>
              <a:spcAft>
                <a:spcPct val="0"/>
              </a:spcAft>
              <a:buClrTx/>
              <a:buSzTx/>
              <a:buFontTx/>
              <a:buNone/>
              <a:defRPr/>
            </a:pPr>
            <a:endParaRPr kumimoji="0" lang="zh-CN" altLang="en-US" sz="2800" b="1" i="0" u="none" strike="noStrike" kern="0" cap="none" spc="0" normalizeH="0" baseline="0" noProof="0">
              <a:ln>
                <a:noFill/>
              </a:ln>
              <a:solidFill>
                <a:schemeClr val="tx1"/>
              </a:solidFill>
              <a:effectLst>
                <a:outerShdw blurRad="38100" dist="38100" dir="2700000" algn="tl">
                  <a:srgbClr val="000000">
                    <a:alpha val="43137"/>
                  </a:srgbClr>
                </a:outerShdw>
              </a:effectLst>
              <a:uLnTx/>
              <a:uFillTx/>
              <a:latin typeface="黑体" panose="02010609060101010101" pitchFamily="49" charset="-122"/>
              <a:ea typeface="黑体" panose="02010609060101010101" pitchFamily="49" charset="-122"/>
              <a:cs typeface="楷体" panose="02010609060101010101" pitchFamily="49" charset="-122"/>
              <a:sym typeface="黑体" panose="02010609060101010101" pitchFamily="49" charset="-122"/>
            </a:endParaRPr>
          </a:p>
        </p:txBody>
      </p:sp>
      <p:sp>
        <p:nvSpPr>
          <p:cNvPr id="11" name="文本框 1"/>
          <p:cNvSpPr txBox="1"/>
          <p:nvPr>
            <p:custDataLst>
              <p:tags r:id="rId12"/>
            </p:custDataLst>
          </p:nvPr>
        </p:nvSpPr>
        <p:spPr>
          <a:xfrm>
            <a:off x="340588" y="813427"/>
            <a:ext cx="3805899" cy="460375"/>
          </a:xfrm>
          <a:prstGeom prst="rect">
            <a:avLst/>
          </a:prstGeom>
          <a:noFill/>
          <a:ln w="9525">
            <a:noFill/>
          </a:ln>
        </p:spPr>
        <p:txBody>
          <a:bodyPr wrap="square" anchor="t">
            <a:spAutoFit/>
          </a:bodyPr>
          <a:lstStyle/>
          <a:p>
            <a:r>
              <a:rPr lang="en-US" altLang="zh-CN" sz="2400" smtClean="0">
                <a:latin typeface="黑体" panose="02010609060101010101" pitchFamily="49" charset="-122"/>
                <a:ea typeface="黑体" panose="02010609060101010101" pitchFamily="49" charset="-122"/>
              </a:rPr>
              <a:t>3.</a:t>
            </a:r>
            <a:r>
              <a:rPr lang="zh-CN" altLang="en-US" sz="2400" smtClean="0">
                <a:latin typeface="黑体" panose="02010609060101010101" pitchFamily="49" charset="-122"/>
                <a:ea typeface="黑体" panose="02010609060101010101" pitchFamily="49" charset="-122"/>
              </a:rPr>
              <a:t>美国共和制</a:t>
            </a:r>
            <a:endParaRPr lang="zh-CN" altLang="en-US" sz="2400">
              <a:latin typeface="黑体" panose="02010609060101010101" pitchFamily="49" charset="-122"/>
              <a:ea typeface="黑体" panose="02010609060101010101" pitchFamily="49" charset="-122"/>
            </a:endParaRPr>
          </a:p>
        </p:txBody>
      </p:sp>
      <p:pic>
        <p:nvPicPr>
          <p:cNvPr id="12" name="图片 11" descr="图层 4"/>
          <p:cNvPicPr>
            <a:picLocks noChangeAspect="1"/>
          </p:cNvPicPr>
          <p:nvPr>
            <p:custDataLst>
              <p:tags r:id="rId13"/>
            </p:custDataLst>
          </p:nvPr>
        </p:nvPicPr>
        <p:blipFill>
          <a:blip r:embed="rId42"/>
          <a:stretch>
            <a:fillRect/>
          </a:stretch>
        </p:blipFill>
        <p:spPr>
          <a:xfrm>
            <a:off x="2885440" y="4514850"/>
            <a:ext cx="429260" cy="457200"/>
          </a:xfrm>
          <a:prstGeom prst="rect">
            <a:avLst/>
          </a:prstGeom>
        </p:spPr>
      </p:pic>
      <p:pic>
        <p:nvPicPr>
          <p:cNvPr id="13" name="图片 12" descr="图层 4"/>
          <p:cNvPicPr>
            <a:picLocks noChangeAspect="1"/>
          </p:cNvPicPr>
          <p:nvPr>
            <p:custDataLst>
              <p:tags r:id="rId14"/>
            </p:custDataLst>
          </p:nvPr>
        </p:nvPicPr>
        <p:blipFill>
          <a:blip r:embed="rId42"/>
          <a:stretch>
            <a:fillRect/>
          </a:stretch>
        </p:blipFill>
        <p:spPr>
          <a:xfrm>
            <a:off x="2885440" y="1474470"/>
            <a:ext cx="429260" cy="457200"/>
          </a:xfrm>
          <a:prstGeom prst="rect">
            <a:avLst/>
          </a:prstGeom>
        </p:spPr>
      </p:pic>
      <p:pic>
        <p:nvPicPr>
          <p:cNvPr id="14" name="图片 13" descr="图层 4"/>
          <p:cNvPicPr>
            <a:picLocks noChangeAspect="1"/>
          </p:cNvPicPr>
          <p:nvPr>
            <p:custDataLst>
              <p:tags r:id="rId15"/>
            </p:custDataLst>
          </p:nvPr>
        </p:nvPicPr>
        <p:blipFill>
          <a:blip r:embed="rId42"/>
          <a:stretch>
            <a:fillRect/>
          </a:stretch>
        </p:blipFill>
        <p:spPr>
          <a:xfrm>
            <a:off x="5844540" y="4366260"/>
            <a:ext cx="429260" cy="457200"/>
          </a:xfrm>
          <a:prstGeom prst="rect">
            <a:avLst/>
          </a:prstGeom>
        </p:spPr>
      </p:pic>
      <p:pic>
        <p:nvPicPr>
          <p:cNvPr id="16" name="图片 15" descr="图层 4"/>
          <p:cNvPicPr>
            <a:picLocks noChangeAspect="1"/>
          </p:cNvPicPr>
          <p:nvPr>
            <p:custDataLst>
              <p:tags r:id="rId16"/>
            </p:custDataLst>
          </p:nvPr>
        </p:nvPicPr>
        <p:blipFill>
          <a:blip r:embed="rId42"/>
          <a:stretch>
            <a:fillRect/>
          </a:stretch>
        </p:blipFill>
        <p:spPr>
          <a:xfrm>
            <a:off x="2175510" y="2439035"/>
            <a:ext cx="429260" cy="457200"/>
          </a:xfrm>
          <a:prstGeom prst="rect">
            <a:avLst/>
          </a:prstGeom>
        </p:spPr>
      </p:pic>
      <p:pic>
        <p:nvPicPr>
          <p:cNvPr id="18" name="图片 10"/>
          <p:cNvPicPr>
            <a:picLocks noChangeAspect="1"/>
          </p:cNvPicPr>
          <p:nvPr>
            <p:custDataLst>
              <p:tags r:id="rId17"/>
            </p:custDataLst>
          </p:nvPr>
        </p:nvPicPr>
        <p:blipFill>
          <a:blip r:embed="rId44"/>
          <a:srcRect b="6006"/>
          <a:stretch>
            <a:fillRect/>
          </a:stretch>
        </p:blipFill>
        <p:spPr>
          <a:xfrm>
            <a:off x="5319713" y="1501775"/>
            <a:ext cx="1914525" cy="1203325"/>
          </a:xfrm>
          <a:prstGeom prst="rect">
            <a:avLst/>
          </a:prstGeom>
          <a:noFill/>
          <a:ln w="9525">
            <a:noFill/>
          </a:ln>
        </p:spPr>
      </p:pic>
      <p:pic>
        <p:nvPicPr>
          <p:cNvPr id="19" name="图片 11" descr="timg[4]"/>
          <p:cNvPicPr>
            <a:picLocks noChangeAspect="1"/>
          </p:cNvPicPr>
          <p:nvPr>
            <p:custDataLst>
              <p:tags r:id="rId18"/>
            </p:custDataLst>
          </p:nvPr>
        </p:nvPicPr>
        <p:blipFill>
          <a:blip r:embed="rId45"/>
          <a:srcRect b="14795"/>
          <a:stretch>
            <a:fillRect/>
          </a:stretch>
        </p:blipFill>
        <p:spPr>
          <a:xfrm>
            <a:off x="8067675" y="3959225"/>
            <a:ext cx="2079625" cy="1165225"/>
          </a:xfrm>
          <a:prstGeom prst="rect">
            <a:avLst/>
          </a:prstGeom>
          <a:noFill/>
          <a:ln w="9525">
            <a:noFill/>
          </a:ln>
        </p:spPr>
      </p:pic>
      <p:pic>
        <p:nvPicPr>
          <p:cNvPr id="20" name="图片 13" descr="timg77VB9UO8"/>
          <p:cNvPicPr>
            <a:picLocks noChangeAspect="1"/>
          </p:cNvPicPr>
          <p:nvPr>
            <p:custDataLst>
              <p:tags r:id="rId19"/>
            </p:custDataLst>
          </p:nvPr>
        </p:nvPicPr>
        <p:blipFill>
          <a:blip r:embed="rId46"/>
          <a:stretch>
            <a:fillRect/>
          </a:stretch>
        </p:blipFill>
        <p:spPr>
          <a:xfrm>
            <a:off x="2141538" y="3930650"/>
            <a:ext cx="2209800" cy="1047750"/>
          </a:xfrm>
          <a:prstGeom prst="rect">
            <a:avLst/>
          </a:prstGeom>
          <a:noFill/>
          <a:ln w="9525">
            <a:noFill/>
          </a:ln>
        </p:spPr>
      </p:pic>
      <p:sp>
        <p:nvSpPr>
          <p:cNvPr id="21" name="文本框 14"/>
          <p:cNvSpPr txBox="1"/>
          <p:nvPr>
            <p:custDataLst>
              <p:tags r:id="rId20"/>
            </p:custDataLst>
          </p:nvPr>
        </p:nvSpPr>
        <p:spPr>
          <a:xfrm>
            <a:off x="5353050" y="2730500"/>
            <a:ext cx="2105025" cy="398463"/>
          </a:xfrm>
          <a:prstGeom prst="rect">
            <a:avLst/>
          </a:prstGeom>
          <a:noFill/>
          <a:ln w="9525">
            <a:noFill/>
          </a:ln>
        </p:spPr>
        <p:txBody>
          <a:bodyPr>
            <a:spAutoFit/>
          </a:bodyPr>
          <a:lstStyle/>
          <a:p>
            <a:pPr algn="ctr">
              <a:lnSpc>
                <a:spcPts val="2400"/>
              </a:lnSpc>
            </a:pPr>
            <a:r>
              <a:rPr lang="zh-CN" altLang="en-US" b="1">
                <a:latin typeface="黑体" panose="02010609060101010101" pitchFamily="49" charset="-122"/>
                <a:ea typeface="黑体" panose="02010609060101010101" pitchFamily="49" charset="-122"/>
              </a:rPr>
              <a:t>总统（行政权）</a:t>
            </a:r>
          </a:p>
        </p:txBody>
      </p:sp>
      <p:sp>
        <p:nvSpPr>
          <p:cNvPr id="22" name="文本框 15"/>
          <p:cNvSpPr txBox="1"/>
          <p:nvPr>
            <p:custDataLst>
              <p:tags r:id="rId21"/>
            </p:custDataLst>
          </p:nvPr>
        </p:nvSpPr>
        <p:spPr>
          <a:xfrm>
            <a:off x="2471738" y="4978400"/>
            <a:ext cx="1549400" cy="706438"/>
          </a:xfrm>
          <a:prstGeom prst="rect">
            <a:avLst/>
          </a:prstGeom>
          <a:noFill/>
          <a:ln w="9525">
            <a:noFill/>
          </a:ln>
        </p:spPr>
        <p:txBody>
          <a:bodyPr>
            <a:spAutoFit/>
          </a:bodyPr>
          <a:lstStyle/>
          <a:p>
            <a:pPr algn="ctr">
              <a:lnSpc>
                <a:spcPts val="2400"/>
              </a:lnSpc>
            </a:pPr>
            <a:r>
              <a:rPr lang="zh-CN" altLang="en-US" b="1">
                <a:latin typeface="黑体" panose="02010609060101010101" pitchFamily="49" charset="-122"/>
                <a:ea typeface="黑体" panose="02010609060101010101" pitchFamily="49" charset="-122"/>
              </a:rPr>
              <a:t>国会 参</a:t>
            </a:r>
            <a:r>
              <a:rPr lang="en-US" altLang="zh-CN" b="1">
                <a:latin typeface="黑体" panose="02010609060101010101" pitchFamily="49" charset="-122"/>
                <a:ea typeface="黑体" panose="02010609060101010101" pitchFamily="49" charset="-122"/>
              </a:rPr>
              <a:t>+</a:t>
            </a:r>
            <a:r>
              <a:rPr lang="zh-CN" altLang="en-US" b="1">
                <a:latin typeface="黑体" panose="02010609060101010101" pitchFamily="49" charset="-122"/>
                <a:ea typeface="黑体" panose="02010609060101010101" pitchFamily="49" charset="-122"/>
              </a:rPr>
              <a:t>众</a:t>
            </a:r>
          </a:p>
          <a:p>
            <a:pPr algn="ctr">
              <a:lnSpc>
                <a:spcPts val="2400"/>
              </a:lnSpc>
            </a:pPr>
            <a:r>
              <a:rPr lang="zh-CN" altLang="en-US" b="1">
                <a:latin typeface="黑体" panose="02010609060101010101" pitchFamily="49" charset="-122"/>
                <a:ea typeface="黑体" panose="02010609060101010101" pitchFamily="49" charset="-122"/>
              </a:rPr>
              <a:t>（立法权）</a:t>
            </a:r>
          </a:p>
        </p:txBody>
      </p:sp>
      <p:sp>
        <p:nvSpPr>
          <p:cNvPr id="23" name="文本框 16"/>
          <p:cNvSpPr txBox="1"/>
          <p:nvPr>
            <p:custDataLst>
              <p:tags r:id="rId22"/>
            </p:custDataLst>
          </p:nvPr>
        </p:nvSpPr>
        <p:spPr>
          <a:xfrm>
            <a:off x="8497888" y="5095875"/>
            <a:ext cx="1397000" cy="706438"/>
          </a:xfrm>
          <a:prstGeom prst="rect">
            <a:avLst/>
          </a:prstGeom>
          <a:noFill/>
          <a:ln w="9525">
            <a:noFill/>
          </a:ln>
        </p:spPr>
        <p:txBody>
          <a:bodyPr>
            <a:spAutoFit/>
          </a:bodyPr>
          <a:lstStyle/>
          <a:p>
            <a:pPr algn="ctr">
              <a:lnSpc>
                <a:spcPts val="2400"/>
              </a:lnSpc>
            </a:pPr>
            <a:r>
              <a:rPr lang="zh-CN" altLang="en-US" b="1">
                <a:latin typeface="黑体" panose="02010609060101010101" pitchFamily="49" charset="-122"/>
                <a:ea typeface="黑体" panose="02010609060101010101" pitchFamily="49" charset="-122"/>
              </a:rPr>
              <a:t>最高法院</a:t>
            </a:r>
          </a:p>
          <a:p>
            <a:pPr algn="ctr">
              <a:lnSpc>
                <a:spcPts val="2400"/>
              </a:lnSpc>
            </a:pPr>
            <a:r>
              <a:rPr lang="zh-CN" altLang="en-US" b="1">
                <a:latin typeface="黑体" panose="02010609060101010101" pitchFamily="49" charset="-122"/>
                <a:ea typeface="黑体" panose="02010609060101010101" pitchFamily="49" charset="-122"/>
              </a:rPr>
              <a:t>（司法权）</a:t>
            </a:r>
          </a:p>
        </p:txBody>
      </p:sp>
      <p:sp>
        <p:nvSpPr>
          <p:cNvPr id="24" name="Text Box 23"/>
          <p:cNvSpPr txBox="1"/>
          <p:nvPr>
            <p:custDataLst>
              <p:tags r:id="rId23"/>
            </p:custDataLst>
          </p:nvPr>
        </p:nvSpPr>
        <p:spPr>
          <a:xfrm>
            <a:off x="4960938" y="3408363"/>
            <a:ext cx="2555875" cy="522287"/>
          </a:xfrm>
          <a:prstGeom prst="rect">
            <a:avLst/>
          </a:prstGeom>
          <a:noFill/>
          <a:ln w="9525">
            <a:noFill/>
          </a:ln>
        </p:spPr>
        <p:txBody>
          <a:bodyPr>
            <a:spAutoFit/>
          </a:bodyPr>
          <a:lstStyle/>
          <a:p>
            <a:pPr algn="ctr">
              <a:spcBef>
                <a:spcPct val="50000"/>
              </a:spcBef>
            </a:pPr>
            <a:r>
              <a:rPr lang="zh-CN" altLang="en-US" sz="2800" b="1">
                <a:solidFill>
                  <a:srgbClr val="C00000"/>
                </a:solidFill>
                <a:latin typeface="黑体" panose="02010609060101010101" pitchFamily="49" charset="-122"/>
                <a:ea typeface="黑体" panose="02010609060101010101" pitchFamily="49" charset="-122"/>
              </a:rPr>
              <a:t>分权与制衡</a:t>
            </a:r>
          </a:p>
        </p:txBody>
      </p:sp>
      <p:sp>
        <p:nvSpPr>
          <p:cNvPr id="25" name="Text Box 20"/>
          <p:cNvSpPr txBox="1"/>
          <p:nvPr>
            <p:custDataLst>
              <p:tags r:id="rId24"/>
            </p:custDataLst>
          </p:nvPr>
        </p:nvSpPr>
        <p:spPr>
          <a:xfrm>
            <a:off x="2817813" y="1460500"/>
            <a:ext cx="857250" cy="706438"/>
          </a:xfrm>
          <a:prstGeom prst="rect">
            <a:avLst/>
          </a:prstGeom>
          <a:solidFill>
            <a:srgbClr val="FFFF00"/>
          </a:solidFill>
          <a:ln w="57150">
            <a:noFill/>
          </a:ln>
        </p:spPr>
        <p:txBody>
          <a:bodyPr>
            <a:spAutoFit/>
          </a:bodyPr>
          <a:lstStyle/>
          <a:p>
            <a:pPr algn="ctr">
              <a:lnSpc>
                <a:spcPts val="2400"/>
              </a:lnSpc>
            </a:pPr>
            <a:r>
              <a:rPr lang="zh-CN" altLang="en-US" sz="2000" b="1">
                <a:latin typeface="黑体" panose="02010609060101010101" pitchFamily="49" charset="-122"/>
                <a:ea typeface="黑体" panose="02010609060101010101" pitchFamily="49" charset="-122"/>
              </a:rPr>
              <a:t>选民</a:t>
            </a:r>
          </a:p>
          <a:p>
            <a:pPr algn="ctr">
              <a:lnSpc>
                <a:spcPts val="2400"/>
              </a:lnSpc>
            </a:pPr>
            <a:r>
              <a:rPr lang="zh-CN" altLang="en-US" sz="2000" b="1">
                <a:latin typeface="黑体" panose="02010609060101010101" pitchFamily="49" charset="-122"/>
                <a:ea typeface="黑体" panose="02010609060101010101" pitchFamily="49" charset="-122"/>
              </a:rPr>
              <a:t>选举</a:t>
            </a:r>
          </a:p>
        </p:txBody>
      </p:sp>
      <p:sp>
        <p:nvSpPr>
          <p:cNvPr id="26" name="Rectangle 19"/>
          <p:cNvSpPr/>
          <p:nvPr>
            <p:custDataLst>
              <p:tags r:id="rId25"/>
            </p:custDataLst>
          </p:nvPr>
        </p:nvSpPr>
        <p:spPr>
          <a:xfrm>
            <a:off x="4410075" y="4867275"/>
            <a:ext cx="3657600" cy="381000"/>
          </a:xfrm>
          <a:prstGeom prst="rect">
            <a:avLst/>
          </a:prstGeom>
          <a:noFill/>
          <a:ln w="9525">
            <a:noFill/>
          </a:ln>
        </p:spPr>
        <p:txBody>
          <a:bodyPr wrap="none" anchor="ctr"/>
          <a:lstStyle/>
          <a:p>
            <a:pPr algn="ctr"/>
            <a:r>
              <a:rPr lang="zh-CN" altLang="en-US" b="1">
                <a:latin typeface="黑体" panose="02010609060101010101" pitchFamily="49" charset="-122"/>
                <a:ea typeface="黑体" panose="02010609060101010101" pitchFamily="49" charset="-122"/>
              </a:rPr>
              <a:t>任命司法官员需参议院确认</a:t>
            </a:r>
          </a:p>
        </p:txBody>
      </p:sp>
      <p:sp>
        <p:nvSpPr>
          <p:cNvPr id="27" name="Line 18"/>
          <p:cNvSpPr/>
          <p:nvPr>
            <p:custDataLst>
              <p:tags r:id="rId26"/>
            </p:custDataLst>
          </p:nvPr>
        </p:nvSpPr>
        <p:spPr>
          <a:xfrm flipV="1">
            <a:off x="3108325" y="2220913"/>
            <a:ext cx="6350" cy="1360487"/>
          </a:xfrm>
          <a:prstGeom prst="line">
            <a:avLst/>
          </a:prstGeom>
          <a:ln w="76200" cap="flat" cmpd="sng">
            <a:solidFill>
              <a:srgbClr val="FF3300"/>
            </a:solidFill>
            <a:prstDash val="solid"/>
            <a:headEnd type="triangle" w="med" len="med"/>
            <a:tailEnd type="none" w="med" len="med"/>
          </a:ln>
        </p:spPr>
        <p:txBody>
          <a:bodyPr/>
          <a:lstStyle/>
          <a:p>
            <a:endParaRPr/>
          </a:p>
        </p:txBody>
      </p:sp>
      <p:sp>
        <p:nvSpPr>
          <p:cNvPr id="30" name="Line 13"/>
          <p:cNvSpPr/>
          <p:nvPr>
            <p:custDataLst>
              <p:tags r:id="rId27"/>
            </p:custDataLst>
          </p:nvPr>
        </p:nvSpPr>
        <p:spPr>
          <a:xfrm flipH="1" flipV="1">
            <a:off x="4656138" y="4749800"/>
            <a:ext cx="3189287" cy="11113"/>
          </a:xfrm>
          <a:prstGeom prst="line">
            <a:avLst/>
          </a:prstGeom>
          <a:ln w="63500" cap="flat" cmpd="sng">
            <a:solidFill>
              <a:srgbClr val="FF6600"/>
            </a:solidFill>
            <a:prstDash val="solid"/>
            <a:headEnd type="triangle" w="med" len="med"/>
            <a:tailEnd type="none" w="med" len="med"/>
          </a:ln>
          <a:effectLst>
            <a:prstShdw prst="shdw17" dist="17961" dir="2699999">
              <a:srgbClr val="993D00">
                <a:alpha val="74997"/>
              </a:srgbClr>
            </a:prstShdw>
          </a:effectLst>
        </p:spPr>
        <p:txBody>
          <a:bodyPr/>
          <a:lstStyle/>
          <a:p>
            <a:endParaRPr/>
          </a:p>
        </p:txBody>
      </p:sp>
      <p:sp>
        <p:nvSpPr>
          <p:cNvPr id="31" name="Rectangle 21"/>
          <p:cNvSpPr/>
          <p:nvPr>
            <p:custDataLst>
              <p:tags r:id="rId28"/>
            </p:custDataLst>
          </p:nvPr>
        </p:nvSpPr>
        <p:spPr>
          <a:xfrm>
            <a:off x="4964113" y="4130675"/>
            <a:ext cx="2622550" cy="381000"/>
          </a:xfrm>
          <a:prstGeom prst="rect">
            <a:avLst/>
          </a:prstGeom>
          <a:noFill/>
          <a:ln w="9525">
            <a:noFill/>
          </a:ln>
        </p:spPr>
        <p:txBody>
          <a:bodyPr wrap="none" anchor="ctr"/>
          <a:lstStyle/>
          <a:p>
            <a:pPr algn="ctr"/>
            <a:r>
              <a:rPr lang="zh-CN" altLang="en-US" b="1">
                <a:latin typeface="黑体" panose="02010609060101010101" pitchFamily="49" charset="-122"/>
                <a:ea typeface="黑体" panose="02010609060101010101" pitchFamily="49" charset="-122"/>
              </a:rPr>
              <a:t>可宣布法律不合宪法</a:t>
            </a:r>
          </a:p>
        </p:txBody>
      </p:sp>
      <p:sp>
        <p:nvSpPr>
          <p:cNvPr id="32" name="Line 19"/>
          <p:cNvSpPr/>
          <p:nvPr>
            <p:custDataLst>
              <p:tags r:id="rId29"/>
            </p:custDataLst>
          </p:nvPr>
        </p:nvSpPr>
        <p:spPr>
          <a:xfrm>
            <a:off x="3956050" y="1781175"/>
            <a:ext cx="1295400" cy="6350"/>
          </a:xfrm>
          <a:prstGeom prst="line">
            <a:avLst/>
          </a:prstGeom>
          <a:ln w="76200" cap="flat" cmpd="sng">
            <a:solidFill>
              <a:srgbClr val="FF3300"/>
            </a:solidFill>
            <a:prstDash val="solid"/>
            <a:headEnd type="none" w="med" len="med"/>
            <a:tailEnd type="triangle" w="med" len="med"/>
          </a:ln>
        </p:spPr>
        <p:txBody>
          <a:bodyPr/>
          <a:lstStyle/>
          <a:p>
            <a:endParaRPr/>
          </a:p>
        </p:txBody>
      </p:sp>
      <p:sp>
        <p:nvSpPr>
          <p:cNvPr id="33" name="Rectangle 17"/>
          <p:cNvSpPr/>
          <p:nvPr>
            <p:custDataLst>
              <p:tags r:id="rId30"/>
            </p:custDataLst>
          </p:nvPr>
        </p:nvSpPr>
        <p:spPr>
          <a:xfrm rot="2938562">
            <a:off x="4059238" y="1492250"/>
            <a:ext cx="533400" cy="2489200"/>
          </a:xfrm>
          <a:prstGeom prst="rect">
            <a:avLst/>
          </a:prstGeom>
          <a:noFill/>
          <a:ln w="9525">
            <a:noFill/>
          </a:ln>
        </p:spPr>
        <p:txBody>
          <a:bodyPr wrap="none" anchor="ctr"/>
          <a:lstStyle/>
          <a:p>
            <a:pPr algn="ctr"/>
            <a:r>
              <a:rPr lang="zh-CN" altLang="en-US" b="1">
                <a:latin typeface="黑体" panose="02010609060101010101" pitchFamily="49" charset="-122"/>
                <a:ea typeface="黑体" panose="02010609060101010101" pitchFamily="49" charset="-122"/>
              </a:rPr>
              <a:t>可</a:t>
            </a:r>
          </a:p>
          <a:p>
            <a:pPr algn="ctr"/>
            <a:r>
              <a:rPr lang="zh-CN" altLang="en-US" b="1">
                <a:latin typeface="黑体" panose="02010609060101010101" pitchFamily="49" charset="-122"/>
                <a:ea typeface="黑体" panose="02010609060101010101" pitchFamily="49" charset="-122"/>
              </a:rPr>
              <a:t>否</a:t>
            </a:r>
          </a:p>
          <a:p>
            <a:pPr algn="ctr"/>
            <a:r>
              <a:rPr lang="zh-CN" altLang="en-US" b="1">
                <a:latin typeface="黑体" panose="02010609060101010101" pitchFamily="49" charset="-122"/>
                <a:ea typeface="黑体" panose="02010609060101010101" pitchFamily="49" charset="-122"/>
              </a:rPr>
              <a:t>决</a:t>
            </a:r>
          </a:p>
          <a:p>
            <a:pPr algn="ctr"/>
            <a:r>
              <a:rPr lang="zh-CN" altLang="en-US" b="1">
                <a:latin typeface="黑体" panose="02010609060101010101" pitchFamily="49" charset="-122"/>
                <a:ea typeface="黑体" panose="02010609060101010101" pitchFamily="49" charset="-122"/>
              </a:rPr>
              <a:t>国</a:t>
            </a:r>
          </a:p>
          <a:p>
            <a:pPr algn="ctr"/>
            <a:r>
              <a:rPr lang="zh-CN" altLang="en-US" b="1">
                <a:latin typeface="黑体" panose="02010609060101010101" pitchFamily="49" charset="-122"/>
                <a:ea typeface="黑体" panose="02010609060101010101" pitchFamily="49" charset="-122"/>
              </a:rPr>
              <a:t>会</a:t>
            </a:r>
          </a:p>
          <a:p>
            <a:pPr algn="ctr"/>
            <a:r>
              <a:rPr lang="zh-CN" altLang="en-US" b="1">
                <a:latin typeface="黑体" panose="02010609060101010101" pitchFamily="49" charset="-122"/>
                <a:ea typeface="黑体" panose="02010609060101010101" pitchFamily="49" charset="-122"/>
              </a:rPr>
              <a:t>法</a:t>
            </a:r>
          </a:p>
          <a:p>
            <a:pPr algn="ctr"/>
            <a:r>
              <a:rPr lang="zh-CN" altLang="en-US" b="1">
                <a:latin typeface="黑体" panose="02010609060101010101" pitchFamily="49" charset="-122"/>
                <a:ea typeface="黑体" panose="02010609060101010101" pitchFamily="49" charset="-122"/>
              </a:rPr>
              <a:t>案</a:t>
            </a:r>
          </a:p>
        </p:txBody>
      </p:sp>
      <p:sp>
        <p:nvSpPr>
          <p:cNvPr id="34" name="Rectangle 18"/>
          <p:cNvSpPr/>
          <p:nvPr>
            <p:custDataLst>
              <p:tags r:id="rId31"/>
            </p:custDataLst>
          </p:nvPr>
        </p:nvSpPr>
        <p:spPr>
          <a:xfrm rot="2934954">
            <a:off x="4518025" y="2347913"/>
            <a:ext cx="457200" cy="1928812"/>
          </a:xfrm>
          <a:prstGeom prst="rect">
            <a:avLst/>
          </a:prstGeom>
          <a:noFill/>
          <a:ln w="9525">
            <a:noFill/>
          </a:ln>
        </p:spPr>
        <p:txBody>
          <a:bodyPr wrap="none" anchor="ctr"/>
          <a:lstStyle/>
          <a:p>
            <a:pPr algn="ctr"/>
            <a:r>
              <a:rPr lang="zh-CN" altLang="en-US" b="1">
                <a:latin typeface="黑体" panose="02010609060101010101" pitchFamily="49" charset="-122"/>
                <a:ea typeface="黑体" panose="02010609060101010101" pitchFamily="49" charset="-122"/>
              </a:rPr>
              <a:t>可</a:t>
            </a:r>
          </a:p>
          <a:p>
            <a:pPr algn="ctr"/>
            <a:r>
              <a:rPr lang="zh-CN" altLang="en-US" b="1">
                <a:latin typeface="黑体" panose="02010609060101010101" pitchFamily="49" charset="-122"/>
                <a:ea typeface="黑体" panose="02010609060101010101" pitchFamily="49" charset="-122"/>
              </a:rPr>
              <a:t>弹</a:t>
            </a:r>
          </a:p>
          <a:p>
            <a:pPr algn="ctr"/>
            <a:r>
              <a:rPr lang="zh-CN" altLang="en-US" b="1">
                <a:latin typeface="黑体" panose="02010609060101010101" pitchFamily="49" charset="-122"/>
                <a:ea typeface="黑体" panose="02010609060101010101" pitchFamily="49" charset="-122"/>
              </a:rPr>
              <a:t>劾</a:t>
            </a:r>
          </a:p>
          <a:p>
            <a:pPr algn="ctr"/>
            <a:r>
              <a:rPr lang="zh-CN" altLang="en-US" b="1">
                <a:latin typeface="黑体" panose="02010609060101010101" pitchFamily="49" charset="-122"/>
                <a:ea typeface="黑体" panose="02010609060101010101" pitchFamily="49" charset="-122"/>
              </a:rPr>
              <a:t>总</a:t>
            </a:r>
          </a:p>
          <a:p>
            <a:pPr algn="ctr"/>
            <a:r>
              <a:rPr lang="zh-CN" altLang="en-US" b="1">
                <a:latin typeface="黑体" panose="02010609060101010101" pitchFamily="49" charset="-122"/>
                <a:ea typeface="黑体" panose="02010609060101010101" pitchFamily="49" charset="-122"/>
              </a:rPr>
              <a:t>统</a:t>
            </a:r>
          </a:p>
        </p:txBody>
      </p:sp>
      <p:sp>
        <p:nvSpPr>
          <p:cNvPr id="35" name="Line 10"/>
          <p:cNvSpPr/>
          <p:nvPr>
            <p:custDataLst>
              <p:tags r:id="rId32"/>
            </p:custDataLst>
          </p:nvPr>
        </p:nvSpPr>
        <p:spPr>
          <a:xfrm flipH="1">
            <a:off x="4587875" y="4541838"/>
            <a:ext cx="3182938" cy="0"/>
          </a:xfrm>
          <a:prstGeom prst="line">
            <a:avLst/>
          </a:prstGeom>
          <a:ln w="63500" cap="flat" cmpd="sng">
            <a:solidFill>
              <a:srgbClr val="FF6600"/>
            </a:solidFill>
            <a:prstDash val="solid"/>
            <a:headEnd type="none" w="med" len="med"/>
            <a:tailEnd type="triangle" w="med" len="med"/>
          </a:ln>
          <a:effectLst>
            <a:prstShdw prst="shdw17" dist="17961" dir="2699999">
              <a:srgbClr val="993D00">
                <a:alpha val="74997"/>
              </a:srgbClr>
            </a:prstShdw>
          </a:effectLst>
        </p:spPr>
        <p:txBody>
          <a:bodyPr/>
          <a:lstStyle/>
          <a:p>
            <a:endParaRPr/>
          </a:p>
        </p:txBody>
      </p:sp>
      <p:sp>
        <p:nvSpPr>
          <p:cNvPr id="36" name="Line 9"/>
          <p:cNvSpPr/>
          <p:nvPr>
            <p:custDataLst>
              <p:tags r:id="rId33"/>
            </p:custDataLst>
          </p:nvPr>
        </p:nvSpPr>
        <p:spPr>
          <a:xfrm flipH="1">
            <a:off x="3778250" y="2435225"/>
            <a:ext cx="1271588" cy="1009650"/>
          </a:xfrm>
          <a:prstGeom prst="line">
            <a:avLst/>
          </a:prstGeom>
          <a:ln w="63500" cap="flat" cmpd="sng">
            <a:solidFill>
              <a:srgbClr val="FF6600"/>
            </a:solidFill>
            <a:prstDash val="solid"/>
            <a:headEnd type="none" w="med" len="med"/>
            <a:tailEnd type="triangle" w="med" len="med"/>
          </a:ln>
          <a:effectLst>
            <a:prstShdw prst="shdw17" dist="17961" dir="2699999">
              <a:srgbClr val="993D00">
                <a:alpha val="74997"/>
              </a:srgbClr>
            </a:prstShdw>
          </a:effectLst>
        </p:spPr>
        <p:txBody>
          <a:bodyPr/>
          <a:lstStyle/>
          <a:p>
            <a:endParaRPr/>
          </a:p>
        </p:txBody>
      </p:sp>
      <p:sp>
        <p:nvSpPr>
          <p:cNvPr id="37" name="Line 12"/>
          <p:cNvSpPr/>
          <p:nvPr>
            <p:custDataLst>
              <p:tags r:id="rId34"/>
            </p:custDataLst>
          </p:nvPr>
        </p:nvSpPr>
        <p:spPr>
          <a:xfrm flipV="1">
            <a:off x="3889375" y="2530475"/>
            <a:ext cx="1314450" cy="1050925"/>
          </a:xfrm>
          <a:prstGeom prst="line">
            <a:avLst/>
          </a:prstGeom>
          <a:ln w="63500" cap="flat" cmpd="sng">
            <a:solidFill>
              <a:srgbClr val="FF6600"/>
            </a:solidFill>
            <a:prstDash val="solid"/>
            <a:headEnd type="none" w="med" len="med"/>
            <a:tailEnd type="triangle" w="med" len="med"/>
          </a:ln>
          <a:effectLst>
            <a:prstShdw prst="shdw17" dist="17961" dir="2699999">
              <a:srgbClr val="993D00">
                <a:alpha val="74997"/>
              </a:srgbClr>
            </a:prstShdw>
          </a:effectLst>
        </p:spPr>
        <p:txBody>
          <a:bodyPr/>
          <a:lstStyle/>
          <a:p>
            <a:endParaRPr/>
          </a:p>
        </p:txBody>
      </p:sp>
      <p:sp>
        <p:nvSpPr>
          <p:cNvPr id="38" name="Rectangle 22"/>
          <p:cNvSpPr/>
          <p:nvPr>
            <p:custDataLst>
              <p:tags r:id="rId35"/>
            </p:custDataLst>
          </p:nvPr>
        </p:nvSpPr>
        <p:spPr>
          <a:xfrm rot="-2846968">
            <a:off x="8401050" y="1689100"/>
            <a:ext cx="490538" cy="2093913"/>
          </a:xfrm>
          <a:prstGeom prst="rect">
            <a:avLst/>
          </a:prstGeom>
          <a:noFill/>
          <a:ln w="9525">
            <a:noFill/>
          </a:ln>
        </p:spPr>
        <p:txBody>
          <a:bodyPr wrap="none" anchor="ctr"/>
          <a:lstStyle/>
          <a:p>
            <a:pPr algn="ctr"/>
            <a:r>
              <a:rPr lang="zh-CN" altLang="en-US" b="1">
                <a:latin typeface="黑体" panose="02010609060101010101" pitchFamily="49" charset="-122"/>
                <a:ea typeface="黑体" panose="02010609060101010101" pitchFamily="49" charset="-122"/>
              </a:rPr>
              <a:t>可</a:t>
            </a:r>
          </a:p>
          <a:p>
            <a:pPr algn="ctr"/>
            <a:r>
              <a:rPr lang="zh-CN" altLang="en-US" b="1">
                <a:latin typeface="黑体" panose="02010609060101010101" pitchFamily="49" charset="-122"/>
                <a:ea typeface="黑体" panose="02010609060101010101" pitchFamily="49" charset="-122"/>
              </a:rPr>
              <a:t>宣</a:t>
            </a:r>
          </a:p>
          <a:p>
            <a:pPr algn="ctr"/>
            <a:r>
              <a:rPr lang="zh-CN" altLang="en-US" b="1">
                <a:latin typeface="黑体" panose="02010609060101010101" pitchFamily="49" charset="-122"/>
                <a:ea typeface="黑体" panose="02010609060101010101" pitchFamily="49" charset="-122"/>
              </a:rPr>
              <a:t>布</a:t>
            </a:r>
          </a:p>
          <a:p>
            <a:pPr algn="ctr"/>
            <a:r>
              <a:rPr lang="zh-CN" altLang="en-US" b="1">
                <a:latin typeface="黑体" panose="02010609060101010101" pitchFamily="49" charset="-122"/>
                <a:ea typeface="黑体" panose="02010609060101010101" pitchFamily="49" charset="-122"/>
              </a:rPr>
              <a:t>总</a:t>
            </a:r>
          </a:p>
          <a:p>
            <a:pPr algn="ctr"/>
            <a:r>
              <a:rPr lang="zh-CN" altLang="en-US" b="1">
                <a:latin typeface="黑体" panose="02010609060101010101" pitchFamily="49" charset="-122"/>
                <a:ea typeface="黑体" panose="02010609060101010101" pitchFamily="49" charset="-122"/>
              </a:rPr>
              <a:t>统</a:t>
            </a:r>
          </a:p>
          <a:p>
            <a:pPr algn="ctr"/>
            <a:r>
              <a:rPr lang="zh-CN" altLang="en-US" b="1">
                <a:latin typeface="黑体" panose="02010609060101010101" pitchFamily="49" charset="-122"/>
                <a:ea typeface="黑体" panose="02010609060101010101" pitchFamily="49" charset="-122"/>
              </a:rPr>
              <a:t>违</a:t>
            </a:r>
          </a:p>
          <a:p>
            <a:pPr algn="ctr"/>
            <a:r>
              <a:rPr lang="zh-CN" altLang="en-US" b="1">
                <a:latin typeface="黑体" panose="02010609060101010101" pitchFamily="49" charset="-122"/>
                <a:ea typeface="黑体" panose="02010609060101010101" pitchFamily="49" charset="-122"/>
              </a:rPr>
              <a:t>宪</a:t>
            </a:r>
          </a:p>
        </p:txBody>
      </p:sp>
      <p:sp>
        <p:nvSpPr>
          <p:cNvPr id="39" name="Rectangle 22"/>
          <p:cNvSpPr/>
          <p:nvPr>
            <p:custDataLst>
              <p:tags r:id="rId36"/>
            </p:custDataLst>
          </p:nvPr>
        </p:nvSpPr>
        <p:spPr>
          <a:xfrm rot="-2726968">
            <a:off x="7934325" y="2157413"/>
            <a:ext cx="457200" cy="2114550"/>
          </a:xfrm>
          <a:prstGeom prst="rect">
            <a:avLst/>
          </a:prstGeom>
          <a:noFill/>
          <a:ln w="9525">
            <a:noFill/>
          </a:ln>
        </p:spPr>
        <p:txBody>
          <a:bodyPr wrap="none" anchor="ctr"/>
          <a:lstStyle/>
          <a:p>
            <a:pPr algn="ctr"/>
            <a:r>
              <a:rPr lang="zh-CN" altLang="en-US" b="1">
                <a:latin typeface="黑体" panose="02010609060101010101" pitchFamily="49" charset="-122"/>
                <a:ea typeface="黑体" panose="02010609060101010101" pitchFamily="49" charset="-122"/>
              </a:rPr>
              <a:t>可</a:t>
            </a:r>
          </a:p>
          <a:p>
            <a:pPr algn="ctr"/>
            <a:r>
              <a:rPr lang="zh-CN" altLang="en-US" b="1">
                <a:latin typeface="黑体" panose="02010609060101010101" pitchFamily="49" charset="-122"/>
                <a:ea typeface="黑体" panose="02010609060101010101" pitchFamily="49" charset="-122"/>
              </a:rPr>
              <a:t>任</a:t>
            </a:r>
          </a:p>
          <a:p>
            <a:pPr algn="ctr"/>
            <a:r>
              <a:rPr lang="zh-CN" altLang="en-US" b="1">
                <a:latin typeface="黑体" panose="02010609060101010101" pitchFamily="49" charset="-122"/>
                <a:ea typeface="黑体" panose="02010609060101010101" pitchFamily="49" charset="-122"/>
              </a:rPr>
              <a:t>命</a:t>
            </a:r>
          </a:p>
          <a:p>
            <a:pPr algn="ctr"/>
            <a:r>
              <a:rPr lang="zh-CN" altLang="en-US" b="1">
                <a:latin typeface="黑体" panose="02010609060101010101" pitchFamily="49" charset="-122"/>
                <a:ea typeface="黑体" panose="02010609060101010101" pitchFamily="49" charset="-122"/>
              </a:rPr>
              <a:t>联</a:t>
            </a:r>
          </a:p>
          <a:p>
            <a:pPr algn="ctr"/>
            <a:r>
              <a:rPr lang="zh-CN" altLang="en-US" b="1">
                <a:latin typeface="黑体" panose="02010609060101010101" pitchFamily="49" charset="-122"/>
                <a:ea typeface="黑体" panose="02010609060101010101" pitchFamily="49" charset="-122"/>
              </a:rPr>
              <a:t>邦</a:t>
            </a:r>
          </a:p>
          <a:p>
            <a:pPr algn="ctr"/>
            <a:r>
              <a:rPr lang="zh-CN" altLang="en-US" b="1">
                <a:latin typeface="黑体" panose="02010609060101010101" pitchFamily="49" charset="-122"/>
                <a:ea typeface="黑体" panose="02010609060101010101" pitchFamily="49" charset="-122"/>
              </a:rPr>
              <a:t>法</a:t>
            </a:r>
          </a:p>
          <a:p>
            <a:pPr algn="ctr"/>
            <a:r>
              <a:rPr lang="zh-CN" altLang="en-US" b="1">
                <a:latin typeface="黑体" panose="02010609060101010101" pitchFamily="49" charset="-122"/>
                <a:ea typeface="黑体" panose="02010609060101010101" pitchFamily="49" charset="-122"/>
              </a:rPr>
              <a:t>官</a:t>
            </a:r>
          </a:p>
        </p:txBody>
      </p:sp>
      <p:sp>
        <p:nvSpPr>
          <p:cNvPr id="40" name="Line 11"/>
          <p:cNvSpPr/>
          <p:nvPr>
            <p:custDataLst>
              <p:tags r:id="rId37"/>
            </p:custDataLst>
          </p:nvPr>
        </p:nvSpPr>
        <p:spPr>
          <a:xfrm flipH="1" flipV="1">
            <a:off x="7653338" y="2220913"/>
            <a:ext cx="1508125" cy="1300162"/>
          </a:xfrm>
          <a:prstGeom prst="line">
            <a:avLst/>
          </a:prstGeom>
          <a:ln w="63500" cap="flat" cmpd="sng">
            <a:solidFill>
              <a:srgbClr val="FF6600"/>
            </a:solidFill>
            <a:prstDash val="solid"/>
            <a:headEnd type="none" w="med" len="med"/>
            <a:tailEnd type="triangle" w="med" len="med"/>
          </a:ln>
          <a:effectLst>
            <a:prstShdw prst="shdw17" dist="17961" dir="2699999">
              <a:srgbClr val="993D00">
                <a:alpha val="74997"/>
              </a:srgbClr>
            </a:prstShdw>
          </a:effectLst>
        </p:spPr>
        <p:txBody>
          <a:bodyPr/>
          <a:lstStyle/>
          <a:p>
            <a:endParaRPr/>
          </a:p>
        </p:txBody>
      </p:sp>
      <p:sp>
        <p:nvSpPr>
          <p:cNvPr id="41" name="Line 14"/>
          <p:cNvSpPr/>
          <p:nvPr>
            <p:custDataLst>
              <p:tags r:id="rId38"/>
            </p:custDataLst>
          </p:nvPr>
        </p:nvSpPr>
        <p:spPr>
          <a:xfrm flipH="1" flipV="1">
            <a:off x="7586663" y="2373313"/>
            <a:ext cx="1524000" cy="1312862"/>
          </a:xfrm>
          <a:prstGeom prst="line">
            <a:avLst/>
          </a:prstGeom>
          <a:ln w="63500" cap="flat" cmpd="sng">
            <a:solidFill>
              <a:srgbClr val="FF6600"/>
            </a:solidFill>
            <a:prstDash val="solid"/>
            <a:headEnd type="triangle" w="med" len="med"/>
            <a:tailEnd type="none" w="med" len="med"/>
          </a:ln>
          <a:effectLst>
            <a:prstShdw prst="shdw17" dist="17961" dir="2699999">
              <a:srgbClr val="993D00">
                <a:alpha val="74997"/>
              </a:srgbClr>
            </a:prstShdw>
          </a:effectLst>
        </p:spPr>
        <p:txBody>
          <a:bodyPr/>
          <a:lstStyle/>
          <a:p>
            <a:endParaRPr/>
          </a:p>
        </p:txBody>
      </p:sp>
      <p:sp>
        <p:nvSpPr>
          <p:cNvPr id="42" name="文本框 41"/>
          <p:cNvSpPr txBox="1"/>
          <p:nvPr>
            <p:custDataLst>
              <p:tags r:id="rId39"/>
            </p:custDataLst>
          </p:nvPr>
        </p:nvSpPr>
        <p:spPr>
          <a:xfrm>
            <a:off x="4029075" y="5840413"/>
            <a:ext cx="4151313" cy="523875"/>
          </a:xfrm>
          <a:prstGeom prst="rect">
            <a:avLst/>
          </a:prstGeom>
          <a:solidFill>
            <a:srgbClr val="C00000"/>
          </a:solidFill>
        </p:spPr>
        <p:txBody>
          <a:bodyPr wrap="none">
            <a:spAutoFit/>
          </a:bodyPr>
          <a:lstStyle/>
          <a:p>
            <a:pPr marR="0" defTabSz="914400">
              <a:buClrTx/>
              <a:buSzTx/>
              <a:buFontTx/>
              <a:defRPr/>
            </a:pPr>
            <a:r>
              <a:rPr kumimoji="0" lang="zh-CN" altLang="en-US" sz="2800" b="1" kern="1200" cap="none" spc="0" normalizeH="0" baseline="0" noProof="0">
                <a:solidFill>
                  <a:schemeClr val="bg1"/>
                </a:solidFill>
                <a:latin typeface="黑体" panose="02010609060101010101" pitchFamily="49" charset="-122"/>
                <a:ea typeface="黑体" panose="02010609060101010101" pitchFamily="49" charset="-122"/>
                <a:cs typeface="+mj-cs"/>
                <a:sym typeface="+mn-ea"/>
              </a:rPr>
              <a:t>三权分立、分权制衡原则</a:t>
            </a:r>
          </a:p>
        </p:txBody>
      </p:sp>
      <p:sp>
        <p:nvSpPr>
          <p:cNvPr id="43" name="文本框 42"/>
          <p:cNvSpPr txBox="1"/>
          <p:nvPr>
            <p:custDataLst>
              <p:tags r:id="rId40"/>
            </p:custDataLst>
          </p:nvPr>
        </p:nvSpPr>
        <p:spPr>
          <a:xfrm>
            <a:off x="342900" y="2373313"/>
            <a:ext cx="2349500" cy="522288"/>
          </a:xfrm>
          <a:prstGeom prst="rect">
            <a:avLst/>
          </a:prstGeom>
          <a:solidFill>
            <a:srgbClr val="C00000"/>
          </a:solidFill>
        </p:spPr>
        <p:txBody>
          <a:bodyPr wrap="none">
            <a:spAutoFit/>
          </a:bodyPr>
          <a:lstStyle/>
          <a:p>
            <a:pPr marR="0" defTabSz="914400">
              <a:buClrTx/>
              <a:buSzTx/>
              <a:buFontTx/>
              <a:defRPr/>
            </a:pPr>
            <a:r>
              <a:rPr kumimoji="0" lang="zh-CN" altLang="en-US" sz="2800" b="1" kern="1200" cap="none" spc="0" normalizeH="0" baseline="0" noProof="0">
                <a:solidFill>
                  <a:schemeClr val="bg1"/>
                </a:solidFill>
                <a:latin typeface="黑体" panose="02010609060101010101" pitchFamily="49" charset="-122"/>
                <a:ea typeface="黑体" panose="02010609060101010101" pitchFamily="49" charset="-122"/>
                <a:cs typeface="+mj-cs"/>
                <a:sym typeface="+mn-ea"/>
              </a:rPr>
              <a:t>人民主权原则</a:t>
            </a:r>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图片 1" descr="图层 4"/>
          <p:cNvPicPr>
            <a:picLocks noChangeAspect="1"/>
          </p:cNvPicPr>
          <p:nvPr>
            <p:custDataLst>
              <p:tags r:id="rId1"/>
            </p:custDataLst>
          </p:nvPr>
        </p:nvPicPr>
        <p:blipFill>
          <a:blip r:embed="rId19"/>
          <a:stretch>
            <a:fillRect/>
          </a:stretch>
        </p:blipFill>
        <p:spPr>
          <a:xfrm>
            <a:off x="8649335" y="1152525"/>
            <a:ext cx="429260" cy="457200"/>
          </a:xfrm>
          <a:prstGeom prst="rect">
            <a:avLst/>
          </a:prstGeom>
        </p:spPr>
      </p:pic>
      <p:pic>
        <p:nvPicPr>
          <p:cNvPr id="3" name="图片 2" descr="图层 4"/>
          <p:cNvPicPr>
            <a:picLocks noChangeAspect="1"/>
          </p:cNvPicPr>
          <p:nvPr>
            <p:custDataLst>
              <p:tags r:id="rId2"/>
            </p:custDataLst>
          </p:nvPr>
        </p:nvPicPr>
        <p:blipFill>
          <a:blip r:embed="rId19"/>
          <a:stretch>
            <a:fillRect/>
          </a:stretch>
        </p:blipFill>
        <p:spPr>
          <a:xfrm>
            <a:off x="9765030" y="1426210"/>
            <a:ext cx="429260" cy="457200"/>
          </a:xfrm>
          <a:prstGeom prst="rect">
            <a:avLst/>
          </a:prstGeom>
        </p:spPr>
      </p:pic>
      <p:pic>
        <p:nvPicPr>
          <p:cNvPr id="4" name="图片 6"/>
          <p:cNvPicPr>
            <a:picLocks noChangeAspect="1"/>
          </p:cNvPicPr>
          <p:nvPr>
            <p:custDataLst>
              <p:tags r:id="rId3"/>
            </p:custDataLst>
          </p:nvPr>
        </p:nvPicPr>
        <p:blipFill>
          <a:blip r:embed="rId20"/>
          <a:stretch>
            <a:fillRect/>
          </a:stretch>
        </p:blipFill>
        <p:spPr bwMode="auto">
          <a:xfrm>
            <a:off x="2083435" y="2896235"/>
            <a:ext cx="2659062" cy="2416176"/>
          </a:xfrm>
          <a:prstGeom prst="rect">
            <a:avLst/>
          </a:prstGeom>
          <a:noFill/>
          <a:ln w="9525">
            <a:noFill/>
            <a:miter lim="800000"/>
          </a:ln>
        </p:spPr>
      </p:pic>
      <p:pic>
        <p:nvPicPr>
          <p:cNvPr id="5" name="图片 4" descr="图层 4"/>
          <p:cNvPicPr>
            <a:picLocks noChangeAspect="1"/>
          </p:cNvPicPr>
          <p:nvPr>
            <p:custDataLst>
              <p:tags r:id="rId4"/>
            </p:custDataLst>
          </p:nvPr>
        </p:nvPicPr>
        <p:blipFill>
          <a:blip r:embed="rId19"/>
          <a:stretch>
            <a:fillRect/>
          </a:stretch>
        </p:blipFill>
        <p:spPr>
          <a:xfrm>
            <a:off x="4752340" y="4514850"/>
            <a:ext cx="429260" cy="457200"/>
          </a:xfrm>
          <a:prstGeom prst="rect">
            <a:avLst/>
          </a:prstGeom>
        </p:spPr>
      </p:pic>
      <p:pic>
        <p:nvPicPr>
          <p:cNvPr id="6" name="图片 5" descr="图层 4"/>
          <p:cNvPicPr>
            <a:picLocks noChangeAspect="1"/>
          </p:cNvPicPr>
          <p:nvPr>
            <p:custDataLst>
              <p:tags r:id="rId5"/>
            </p:custDataLst>
          </p:nvPr>
        </p:nvPicPr>
        <p:blipFill>
          <a:blip r:embed="rId19"/>
          <a:stretch>
            <a:fillRect/>
          </a:stretch>
        </p:blipFill>
        <p:spPr>
          <a:xfrm>
            <a:off x="8649335" y="5312410"/>
            <a:ext cx="429260" cy="457200"/>
          </a:xfrm>
          <a:prstGeom prst="rect">
            <a:avLst/>
          </a:prstGeom>
        </p:spPr>
      </p:pic>
      <p:pic>
        <p:nvPicPr>
          <p:cNvPr id="7" name="图片 6" descr="图层 4"/>
          <p:cNvPicPr>
            <a:picLocks noChangeAspect="1"/>
          </p:cNvPicPr>
          <p:nvPr>
            <p:custDataLst>
              <p:tags r:id="rId6"/>
            </p:custDataLst>
          </p:nvPr>
        </p:nvPicPr>
        <p:blipFill>
          <a:blip r:embed="rId19"/>
          <a:stretch>
            <a:fillRect/>
          </a:stretch>
        </p:blipFill>
        <p:spPr>
          <a:xfrm>
            <a:off x="1654175" y="2025650"/>
            <a:ext cx="429260" cy="457200"/>
          </a:xfrm>
          <a:prstGeom prst="rect">
            <a:avLst/>
          </a:prstGeom>
        </p:spPr>
      </p:pic>
      <p:pic>
        <p:nvPicPr>
          <p:cNvPr id="8" name="图片 7" descr="图层 4"/>
          <p:cNvPicPr>
            <a:picLocks noChangeAspect="1"/>
          </p:cNvPicPr>
          <p:nvPr>
            <p:custDataLst>
              <p:tags r:id="rId7"/>
            </p:custDataLst>
          </p:nvPr>
        </p:nvPicPr>
        <p:blipFill>
          <a:blip r:embed="rId19"/>
          <a:stretch>
            <a:fillRect/>
          </a:stretch>
        </p:blipFill>
        <p:spPr>
          <a:xfrm>
            <a:off x="4752340" y="1474470"/>
            <a:ext cx="429260" cy="457200"/>
          </a:xfrm>
          <a:prstGeom prst="rect">
            <a:avLst/>
          </a:prstGeom>
        </p:spPr>
      </p:pic>
      <p:pic>
        <p:nvPicPr>
          <p:cNvPr id="9" name="图片 8" descr="图层 4"/>
          <p:cNvPicPr>
            <a:picLocks noChangeAspect="1"/>
          </p:cNvPicPr>
          <p:nvPr>
            <p:custDataLst>
              <p:tags r:id="rId8"/>
            </p:custDataLst>
          </p:nvPr>
        </p:nvPicPr>
        <p:blipFill>
          <a:blip r:embed="rId19"/>
          <a:stretch>
            <a:fillRect/>
          </a:stretch>
        </p:blipFill>
        <p:spPr>
          <a:xfrm>
            <a:off x="7711440" y="4366260"/>
            <a:ext cx="429260" cy="457200"/>
          </a:xfrm>
          <a:prstGeom prst="rect">
            <a:avLst/>
          </a:prstGeom>
        </p:spPr>
      </p:pic>
      <p:pic>
        <p:nvPicPr>
          <p:cNvPr id="10" name="图片 9" descr="图层 4"/>
          <p:cNvPicPr>
            <a:picLocks noChangeAspect="1"/>
          </p:cNvPicPr>
          <p:nvPr>
            <p:custDataLst>
              <p:tags r:id="rId9"/>
            </p:custDataLst>
          </p:nvPr>
        </p:nvPicPr>
        <p:blipFill>
          <a:blip r:embed="rId19"/>
          <a:stretch>
            <a:fillRect/>
          </a:stretch>
        </p:blipFill>
        <p:spPr>
          <a:xfrm>
            <a:off x="4042410" y="2439035"/>
            <a:ext cx="429260" cy="457200"/>
          </a:xfrm>
          <a:prstGeom prst="rect">
            <a:avLst/>
          </a:prstGeom>
        </p:spPr>
      </p:pic>
      <p:pic>
        <p:nvPicPr>
          <p:cNvPr id="12292" name="图片 6"/>
          <p:cNvPicPr>
            <a:picLocks noChangeAspect="1"/>
          </p:cNvPicPr>
          <p:nvPr>
            <p:custDataLst>
              <p:tags r:id="rId10"/>
            </p:custDataLst>
          </p:nvPr>
        </p:nvPicPr>
        <p:blipFill>
          <a:blip r:embed="rId20"/>
          <a:stretch>
            <a:fillRect/>
          </a:stretch>
        </p:blipFill>
        <p:spPr bwMode="auto">
          <a:xfrm>
            <a:off x="5928599" y="1897744"/>
            <a:ext cx="2659062" cy="2416176"/>
          </a:xfrm>
          <a:prstGeom prst="rect">
            <a:avLst/>
          </a:prstGeom>
          <a:noFill/>
          <a:ln w="9525">
            <a:noFill/>
            <a:miter lim="800000"/>
          </a:ln>
        </p:spPr>
      </p:pic>
      <p:sp>
        <p:nvSpPr>
          <p:cNvPr id="15" name="标题"/>
          <p:cNvSpPr txBox="1"/>
          <p:nvPr>
            <p:custDataLst>
              <p:tags r:id="rId11"/>
            </p:custDataLst>
          </p:nvPr>
        </p:nvSpPr>
        <p:spPr bwMode="auto">
          <a:xfrm>
            <a:off x="289170" y="267324"/>
            <a:ext cx="9000000" cy="521970"/>
          </a:xfrm>
          <a:prstGeom prst="rect">
            <a:avLst/>
          </a:prstGeom>
          <a:noFill/>
          <a:ln w="12700">
            <a:noFill/>
            <a:miter lim="400000"/>
          </a:ln>
        </p:spPr>
        <p:txBody>
          <a:bodyPr vert="horz" wrap="square" lIns="45719" tIns="45720" rIns="45719" bIns="45720" numCol="1" anchor="t" anchorCtr="0" compatLnSpc="1"/>
          <a:lstStyle/>
          <a:p>
            <a:pPr marL="0" marR="0" lvl="0" indent="0" algn="l" defTabSz="914400" rtl="0" eaLnBrk="0" fontAlgn="base" latinLnBrk="0" hangingPunct="0">
              <a:lnSpc>
                <a:spcPct val="100000"/>
              </a:lnSpc>
              <a:spcBef>
                <a:spcPts val="700"/>
              </a:spcBef>
              <a:spcAft>
                <a:spcPct val="0"/>
              </a:spcAft>
              <a:buClrTx/>
              <a:buSzTx/>
              <a:buFontTx/>
              <a:buNone/>
              <a:defRPr/>
            </a:pPr>
            <a:r>
              <a:rPr kumimoji="0" lang="zh-CN" sz="2800" b="1" i="0" u="none" strike="noStrike" kern="0" cap="none" spc="0" normalizeH="0" baseline="0" noProof="0" smtClean="0">
                <a:ln>
                  <a:noFill/>
                </a:ln>
                <a:solidFill>
                  <a:schemeClr val="tx1"/>
                </a:solidFill>
                <a:effectLst>
                  <a:outerShdw blurRad="38100" dist="38100" dir="2700000" algn="tl">
                    <a:srgbClr val="000000">
                      <a:alpha val="43137"/>
                    </a:srgbClr>
                  </a:outerShdw>
                </a:effectLst>
                <a:uLnTx/>
                <a:uFillTx/>
                <a:latin typeface="黑体" panose="02010609060101010101" pitchFamily="49" charset="-122"/>
                <a:ea typeface="黑体" panose="02010609060101010101" pitchFamily="49" charset="-122"/>
                <a:cs typeface="Arial"/>
                <a:sym typeface="Arial" panose="020B0604020202020204" pitchFamily="34" charset="0"/>
              </a:rPr>
              <a:t>一、</a:t>
            </a:r>
            <a:r>
              <a:rPr kumimoji="0" lang="zh-CN" altLang="en-US" sz="2800" b="1" i="0" u="none" strike="noStrike" kern="0" cap="none" spc="0" normalizeH="0" baseline="0" noProof="0" smtClean="0">
                <a:ln>
                  <a:noFill/>
                </a:ln>
                <a:solidFill>
                  <a:schemeClr val="tx1"/>
                </a:solidFill>
                <a:effectLst>
                  <a:outerShdw blurRad="38100" dist="38100" dir="2700000" algn="tl">
                    <a:srgbClr val="000000">
                      <a:alpha val="43137"/>
                    </a:srgbClr>
                  </a:outerShdw>
                </a:effectLst>
                <a:uLnTx/>
                <a:uFillTx/>
                <a:latin typeface="黑体" panose="02010609060101010101" pitchFamily="49" charset="-122"/>
                <a:ea typeface="黑体" panose="02010609060101010101" pitchFamily="49" charset="-122"/>
                <a:cs typeface="Arial"/>
                <a:sym typeface="黑体" panose="02010609060101010101" pitchFamily="49" charset="-122"/>
              </a:rPr>
              <a:t>英、美、法资产阶级革命</a:t>
            </a:r>
            <a:endParaRPr kumimoji="0" lang="zh-CN" altLang="en-US" sz="2800" b="1" i="0" u="none" strike="noStrike" kern="0" cap="none" spc="0" normalizeH="0" baseline="0" noProof="0">
              <a:ln>
                <a:noFill/>
              </a:ln>
              <a:solidFill>
                <a:schemeClr val="tx1"/>
              </a:solidFill>
              <a:effectLst>
                <a:outerShdw blurRad="38100" dist="38100" dir="2700000" algn="tl">
                  <a:srgbClr val="000000">
                    <a:alpha val="43137"/>
                  </a:srgbClr>
                </a:outerShdw>
              </a:effectLst>
              <a:uLnTx/>
              <a:uFillTx/>
              <a:latin typeface="黑体" panose="02010609060101010101" pitchFamily="49" charset="-122"/>
              <a:ea typeface="黑体" panose="02010609060101010101" pitchFamily="49" charset="-122"/>
              <a:cs typeface="楷体" panose="02010609060101010101" pitchFamily="49" charset="-122"/>
              <a:sym typeface="黑体" panose="02010609060101010101" pitchFamily="49" charset="-122"/>
            </a:endParaRPr>
          </a:p>
        </p:txBody>
      </p:sp>
      <p:sp>
        <p:nvSpPr>
          <p:cNvPr id="17" name="文本框 1"/>
          <p:cNvSpPr txBox="1"/>
          <p:nvPr>
            <p:custDataLst>
              <p:tags r:id="rId12"/>
            </p:custDataLst>
          </p:nvPr>
        </p:nvSpPr>
        <p:spPr>
          <a:xfrm>
            <a:off x="340588" y="813427"/>
            <a:ext cx="3805899" cy="461665"/>
          </a:xfrm>
          <a:prstGeom prst="rect">
            <a:avLst/>
          </a:prstGeom>
          <a:noFill/>
          <a:ln w="9525">
            <a:noFill/>
          </a:ln>
        </p:spPr>
        <p:txBody>
          <a:bodyPr wrap="square" anchor="t">
            <a:spAutoFit/>
          </a:bodyPr>
          <a:lstStyle/>
          <a:p>
            <a:r>
              <a:rPr lang="en-US" altLang="zh-CN" sz="2400" b="1" smtClean="0">
                <a:latin typeface="黑体" panose="02010609060101010101" pitchFamily="49" charset="-122"/>
                <a:ea typeface="黑体" panose="02010609060101010101" pitchFamily="49" charset="-122"/>
              </a:rPr>
              <a:t>3.</a:t>
            </a:r>
            <a:r>
              <a:rPr lang="zh-CN" altLang="en-US" sz="2400" b="1" smtClean="0">
                <a:latin typeface="黑体" panose="02010609060101010101" pitchFamily="49" charset="-122"/>
                <a:ea typeface="黑体" panose="02010609060101010101" pitchFamily="49" charset="-122"/>
              </a:rPr>
              <a:t>法国资产阶级革命</a:t>
            </a:r>
            <a:endParaRPr lang="zh-CN" altLang="en-US" sz="2400" b="1">
              <a:latin typeface="黑体" panose="02010609060101010101" pitchFamily="49" charset="-122"/>
              <a:ea typeface="黑体" panose="02010609060101010101" pitchFamily="49" charset="-122"/>
            </a:endParaRPr>
          </a:p>
        </p:txBody>
      </p:sp>
      <p:sp>
        <p:nvSpPr>
          <p:cNvPr id="18" name="矩形 17"/>
          <p:cNvSpPr>
            <a:spLocks noChangeArrowheads="1"/>
          </p:cNvSpPr>
          <p:nvPr>
            <p:custDataLst>
              <p:tags r:id="rId13"/>
            </p:custDataLst>
          </p:nvPr>
        </p:nvSpPr>
        <p:spPr bwMode="auto">
          <a:xfrm>
            <a:off x="341745" y="1245899"/>
            <a:ext cx="8248506" cy="1938992"/>
          </a:xfrm>
          <a:prstGeom prst="rect">
            <a:avLst/>
          </a:prstGeom>
          <a:noFill/>
          <a:ln w="9525">
            <a:noFill/>
            <a:miter lim="800000"/>
          </a:ln>
        </p:spPr>
        <p:txBody>
          <a:bodyPr wrap="square">
            <a:spAutoFit/>
          </a:bodyPr>
          <a:lstStyle/>
          <a:p>
            <a:pPr eaLnBrk="0" hangingPunct="0">
              <a:lnSpc>
                <a:spcPct val="150000"/>
              </a:lnSpc>
            </a:pPr>
            <a:r>
              <a:rPr lang="en-US" altLang="zh-CN" sz="2000" smtClean="0">
                <a:solidFill>
                  <a:srgbClr val="000000"/>
                </a:solidFill>
                <a:latin typeface="黑体" panose="02010609060101010101" pitchFamily="49" charset="-122"/>
                <a:ea typeface="黑体" panose="02010609060101010101" pitchFamily="49" charset="-122"/>
              </a:rPr>
              <a:t>(</a:t>
            </a:r>
            <a:r>
              <a:rPr lang="en-US" altLang="zh-CN" sz="2000">
                <a:solidFill>
                  <a:srgbClr val="000000"/>
                </a:solidFill>
                <a:latin typeface="黑体" panose="02010609060101010101" pitchFamily="49" charset="-122"/>
                <a:ea typeface="黑体" panose="02010609060101010101" pitchFamily="49" charset="-122"/>
              </a:rPr>
              <a:t>1)</a:t>
            </a:r>
            <a:r>
              <a:rPr lang="zh-CN" altLang="en-US" sz="2000">
                <a:solidFill>
                  <a:srgbClr val="000000"/>
                </a:solidFill>
                <a:latin typeface="黑体" panose="02010609060101010101" pitchFamily="49" charset="-122"/>
                <a:ea typeface="黑体" panose="02010609060101010101" pitchFamily="49" charset="-122"/>
              </a:rPr>
              <a:t>背景</a:t>
            </a:r>
          </a:p>
          <a:p>
            <a:pPr eaLnBrk="0" hangingPunct="0">
              <a:lnSpc>
                <a:spcPct val="150000"/>
              </a:lnSpc>
            </a:pPr>
            <a:r>
              <a:rPr lang="zh-CN" altLang="en-US" sz="2000">
                <a:solidFill>
                  <a:srgbClr val="000000"/>
                </a:solidFill>
                <a:latin typeface="黑体" panose="02010609060101010101" pitchFamily="49" charset="-122"/>
                <a:ea typeface="黑体" panose="02010609060101010101" pitchFamily="49" charset="-122"/>
              </a:rPr>
              <a:t>①</a:t>
            </a:r>
            <a:r>
              <a:rPr lang="en-US" altLang="zh-CN" sz="2000">
                <a:solidFill>
                  <a:srgbClr val="000000"/>
                </a:solidFill>
                <a:latin typeface="黑体" panose="02010609060101010101" pitchFamily="49" charset="-122"/>
                <a:ea typeface="黑体" panose="02010609060101010101" pitchFamily="49" charset="-122"/>
              </a:rPr>
              <a:t>18</a:t>
            </a:r>
            <a:r>
              <a:rPr lang="zh-CN" altLang="en-US" sz="2000">
                <a:solidFill>
                  <a:srgbClr val="000000"/>
                </a:solidFill>
                <a:latin typeface="黑体" panose="02010609060101010101" pitchFamily="49" charset="-122"/>
                <a:ea typeface="黑体" panose="02010609060101010101" pitchFamily="49" charset="-122"/>
              </a:rPr>
              <a:t>世纪</a:t>
            </a:r>
            <a:r>
              <a:rPr lang="en-US" altLang="zh-CN" sz="2000">
                <a:solidFill>
                  <a:srgbClr val="000000"/>
                </a:solidFill>
                <a:latin typeface="黑体" panose="02010609060101010101" pitchFamily="49" charset="-122"/>
                <a:ea typeface="黑体" panose="02010609060101010101" pitchFamily="49" charset="-122"/>
              </a:rPr>
              <a:t>,</a:t>
            </a:r>
            <a:r>
              <a:rPr lang="zh-CN" altLang="en-US" sz="2000">
                <a:solidFill>
                  <a:srgbClr val="000000"/>
                </a:solidFill>
                <a:latin typeface="黑体" panose="02010609060101010101" pitchFamily="49" charset="-122"/>
                <a:ea typeface="黑体" panose="02010609060101010101" pitchFamily="49" charset="-122"/>
              </a:rPr>
              <a:t>法国专制制度严重阻碍资本主义发展。</a:t>
            </a:r>
          </a:p>
          <a:p>
            <a:pPr eaLnBrk="0" hangingPunct="0">
              <a:lnSpc>
                <a:spcPct val="150000"/>
              </a:lnSpc>
            </a:pPr>
            <a:r>
              <a:rPr lang="zh-CN" altLang="en-US" sz="2000">
                <a:solidFill>
                  <a:srgbClr val="000000"/>
                </a:solidFill>
                <a:latin typeface="黑体" panose="02010609060101010101" pitchFamily="49" charset="-122"/>
                <a:ea typeface="黑体" panose="02010609060101010101" pitchFamily="49" charset="-122"/>
              </a:rPr>
              <a:t>②资产阶级迫切要求摆脱封建专制统治和等级制度的束缚。</a:t>
            </a:r>
          </a:p>
          <a:p>
            <a:pPr eaLnBrk="0" hangingPunct="0">
              <a:lnSpc>
                <a:spcPct val="150000"/>
              </a:lnSpc>
            </a:pPr>
            <a:r>
              <a:rPr lang="zh-CN" altLang="en-US" sz="2000">
                <a:solidFill>
                  <a:srgbClr val="000000"/>
                </a:solidFill>
                <a:latin typeface="黑体" panose="02010609060101010101" pitchFamily="49" charset="-122"/>
                <a:ea typeface="黑体" panose="02010609060101010101" pitchFamily="49" charset="-122"/>
              </a:rPr>
              <a:t>③启蒙思想对民众产生了深刻影响</a:t>
            </a:r>
            <a:r>
              <a:rPr lang="zh-CN" altLang="en-US" sz="2000" smtClean="0">
                <a:solidFill>
                  <a:srgbClr val="000000"/>
                </a:solidFill>
                <a:latin typeface="黑体" panose="02010609060101010101" pitchFamily="49" charset="-122"/>
                <a:ea typeface="黑体" panose="02010609060101010101" pitchFamily="49" charset="-122"/>
              </a:rPr>
              <a:t>。</a:t>
            </a:r>
            <a:endParaRPr lang="zh-CN" altLang="en-US" sz="2000">
              <a:solidFill>
                <a:srgbClr val="000000"/>
              </a:solidFill>
              <a:latin typeface="黑体" panose="02010609060101010101" pitchFamily="49" charset="-122"/>
              <a:ea typeface="黑体" panose="02010609060101010101" pitchFamily="49" charset="-122"/>
            </a:endParaRPr>
          </a:p>
        </p:txBody>
      </p:sp>
      <p:sp>
        <p:nvSpPr>
          <p:cNvPr id="19" name="文本框 3"/>
          <p:cNvSpPr txBox="1">
            <a:spLocks noChangeArrowheads="1"/>
          </p:cNvSpPr>
          <p:nvPr>
            <p:custDataLst>
              <p:tags r:id="rId14"/>
            </p:custDataLst>
          </p:nvPr>
        </p:nvSpPr>
        <p:spPr bwMode="auto">
          <a:xfrm>
            <a:off x="172315" y="3158404"/>
            <a:ext cx="6847321" cy="1823576"/>
          </a:xfrm>
          <a:prstGeom prst="rect">
            <a:avLst/>
          </a:prstGeom>
          <a:noFill/>
          <a:ln w="9525">
            <a:noFill/>
            <a:miter lim="800000"/>
          </a:ln>
        </p:spPr>
        <p:txBody>
          <a:bodyPr wrap="square">
            <a:spAutoFit/>
          </a:bodyPr>
          <a:lstStyle/>
          <a:p>
            <a:pPr>
              <a:lnSpc>
                <a:spcPct val="125000"/>
              </a:lnSpc>
            </a:pPr>
            <a:r>
              <a:rPr lang="zh-CN" altLang="en-US">
                <a:latin typeface="楷体" panose="02010609060101010101" pitchFamily="49" charset="-122"/>
                <a:ea typeface="楷体" panose="02010609060101010101" pitchFamily="49" charset="-122"/>
                <a:sym typeface="宋体" pitchFamily="2" charset="-122"/>
              </a:rPr>
              <a:t>材料一</a:t>
            </a:r>
            <a:r>
              <a:rPr lang="zh-CN" altLang="en-US">
                <a:latin typeface="楷体" panose="02010609060101010101" pitchFamily="49" charset="-122"/>
                <a:ea typeface="楷体" panose="02010609060101010101" pitchFamily="49" charset="-122"/>
              </a:rPr>
              <a:t>  </a:t>
            </a:r>
            <a:r>
              <a:rPr lang="zh-CN" altLang="zh-CN">
                <a:latin typeface="楷体" panose="02010609060101010101" pitchFamily="49" charset="-122"/>
                <a:ea typeface="楷体" panose="02010609060101010101" pitchFamily="49" charset="-122"/>
              </a:rPr>
              <a:t>启蒙运动的故乡法国，直到拿破仑登台后才由一个开明专制君主统治。因而，法国是一个极其无能且不公正，以致统治机构摇摇欲坠地陷于停顿状态的国家。正是政府的这种停顿状态，使野心勃勃、心怀不满的资产阶级有机会成功地夺</a:t>
            </a:r>
            <a:r>
              <a:rPr lang="zh-CN" altLang="zh-CN" smtClean="0">
                <a:latin typeface="楷体" panose="02010609060101010101" pitchFamily="49" charset="-122"/>
                <a:ea typeface="楷体" panose="02010609060101010101" pitchFamily="49" charset="-122"/>
              </a:rPr>
              <a:t>取政</a:t>
            </a:r>
            <a:r>
              <a:rPr lang="zh-CN" altLang="en-US" smtClean="0">
                <a:latin typeface="楷体" panose="02010609060101010101" pitchFamily="49" charset="-122"/>
                <a:ea typeface="楷体" panose="02010609060101010101" pitchFamily="49" charset="-122"/>
              </a:rPr>
              <a:t>权。   </a:t>
            </a:r>
            <a:endParaRPr lang="en-US" altLang="zh-CN" smtClean="0">
              <a:latin typeface="楷体" panose="02010609060101010101" pitchFamily="49" charset="-122"/>
              <a:ea typeface="楷体" panose="02010609060101010101" pitchFamily="49" charset="-122"/>
            </a:endParaRPr>
          </a:p>
          <a:p>
            <a:pPr>
              <a:lnSpc>
                <a:spcPct val="125000"/>
              </a:lnSpc>
            </a:pPr>
            <a:r>
              <a:rPr lang="en-US" altLang="zh-CN" smtClean="0">
                <a:latin typeface="楷体" panose="02010609060101010101" pitchFamily="49" charset="-122"/>
                <a:ea typeface="楷体" panose="02010609060101010101" pitchFamily="49" charset="-122"/>
              </a:rPr>
              <a:t>                              </a:t>
            </a:r>
            <a:r>
              <a:rPr lang="zh-CN" altLang="en-US" smtClean="0">
                <a:latin typeface="楷体" panose="02010609060101010101" pitchFamily="49" charset="-122"/>
                <a:ea typeface="楷体" panose="02010609060101010101" pitchFamily="49" charset="-122"/>
              </a:rPr>
              <a:t>——斯塔夫里阿诺斯《全球通史》</a:t>
            </a:r>
            <a:endParaRPr lang="zh-CN" altLang="en-US">
              <a:latin typeface="楷体" panose="02010609060101010101" pitchFamily="49" charset="-122"/>
              <a:ea typeface="楷体" panose="02010609060101010101" pitchFamily="49" charset="-122"/>
            </a:endParaRPr>
          </a:p>
        </p:txBody>
      </p:sp>
      <p:pic>
        <p:nvPicPr>
          <p:cNvPr id="20" name="Picture 8" descr="C:\Documents and Settings\yyzx\桌面\法国大革命\法国社会等级制度.jpg"/>
          <p:cNvPicPr>
            <a:picLocks noChangeAspect="1" noChangeArrowheads="1"/>
          </p:cNvPicPr>
          <p:nvPr>
            <p:custDataLst>
              <p:tags r:id="rId15"/>
            </p:custDataLst>
          </p:nvPr>
        </p:nvPicPr>
        <p:blipFill>
          <a:blip r:embed="rId21">
            <a:extLst>
              <a:ext uri="{28A0092B-C50C-407E-A947-70E740481C1C}">
                <a14:useLocalDpi xmlns:a14="http://schemas.microsoft.com/office/drawing/2010/main" val="0"/>
              </a:ext>
            </a:extLst>
          </a:blip>
          <a:stretch>
            <a:fillRect/>
          </a:stretch>
        </p:blipFill>
        <p:spPr bwMode="auto">
          <a:xfrm>
            <a:off x="7084290" y="3546764"/>
            <a:ext cx="4978401" cy="3311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文本框 5"/>
          <p:cNvSpPr txBox="1">
            <a:spLocks noChangeArrowheads="1"/>
          </p:cNvSpPr>
          <p:nvPr>
            <p:custDataLst>
              <p:tags r:id="rId16"/>
            </p:custDataLst>
          </p:nvPr>
        </p:nvSpPr>
        <p:spPr bwMode="auto">
          <a:xfrm>
            <a:off x="166254" y="4984318"/>
            <a:ext cx="6770254" cy="1477328"/>
          </a:xfrm>
          <a:prstGeom prst="rect">
            <a:avLst/>
          </a:prstGeom>
          <a:noFill/>
          <a:ln w="9525">
            <a:noFill/>
            <a:miter lim="800000"/>
          </a:ln>
        </p:spPr>
        <p:txBody>
          <a:bodyPr wrap="square">
            <a:spAutoFit/>
          </a:bodyPr>
          <a:lstStyle/>
          <a:p>
            <a:pPr algn="just">
              <a:lnSpc>
                <a:spcPct val="125000"/>
              </a:lnSpc>
            </a:pPr>
            <a:r>
              <a:rPr lang="zh-CN" altLang="en-US">
                <a:latin typeface="楷体" panose="02010609060101010101" pitchFamily="49" charset="-122"/>
                <a:ea typeface="楷体" panose="02010609060101010101" pitchFamily="49" charset="-122"/>
                <a:sym typeface="宋体" pitchFamily="2" charset="-122"/>
              </a:rPr>
              <a:t>材料二</a:t>
            </a:r>
            <a:r>
              <a:rPr lang="zh-CN" altLang="en-US">
                <a:latin typeface="楷体" panose="02010609060101010101" pitchFamily="49" charset="-122"/>
                <a:ea typeface="楷体" panose="02010609060101010101" pitchFamily="49" charset="-122"/>
              </a:rPr>
              <a:t>  </a:t>
            </a:r>
            <a:r>
              <a:rPr lang="zh-CN" altLang="zh-CN">
                <a:latin typeface="楷体" panose="02010609060101010101" pitchFamily="49" charset="-122"/>
                <a:ea typeface="楷体" panose="02010609060101010101" pitchFamily="49" charset="-122"/>
              </a:rPr>
              <a:t>教士是第一等级，贵族是第二等级，他们都是统治阶级；第三等级主要由资产阶级、城市平民和农民组成，属被统治阶级。前两个等级占总人口的</a:t>
            </a:r>
            <a:r>
              <a:rPr lang="en-US" altLang="zh-CN">
                <a:latin typeface="楷体" panose="02010609060101010101" pitchFamily="49" charset="-122"/>
                <a:ea typeface="楷体" panose="02010609060101010101" pitchFamily="49" charset="-122"/>
              </a:rPr>
              <a:t>2%</a:t>
            </a:r>
            <a:r>
              <a:rPr lang="zh-CN" altLang="en-US">
                <a:latin typeface="楷体" panose="02010609060101010101" pitchFamily="49" charset="-122"/>
                <a:ea typeface="楷体" panose="02010609060101010101" pitchFamily="49" charset="-122"/>
              </a:rPr>
              <a:t>，但</a:t>
            </a:r>
            <a:r>
              <a:rPr lang="zh-CN" altLang="en-US" smtClean="0">
                <a:latin typeface="楷体" panose="02010609060101010101" pitchFamily="49" charset="-122"/>
                <a:ea typeface="楷体" panose="02010609060101010101" pitchFamily="49" charset="-122"/>
              </a:rPr>
              <a:t>是他</a:t>
            </a:r>
            <a:r>
              <a:rPr lang="zh-CN" altLang="en-US">
                <a:latin typeface="楷体" panose="02010609060101010101" pitchFamily="49" charset="-122"/>
                <a:ea typeface="楷体" panose="02010609060101010101" pitchFamily="49" charset="-122"/>
              </a:rPr>
              <a:t>们拥有约</a:t>
            </a:r>
            <a:r>
              <a:rPr lang="en-US" altLang="zh-CN">
                <a:latin typeface="楷体" panose="02010609060101010101" pitchFamily="49" charset="-122"/>
                <a:ea typeface="楷体" panose="02010609060101010101" pitchFamily="49" charset="-122"/>
              </a:rPr>
              <a:t>35%</a:t>
            </a:r>
            <a:r>
              <a:rPr lang="zh-CN" altLang="en-US">
                <a:latin typeface="楷体" panose="02010609060101010101" pitchFamily="49" charset="-122"/>
                <a:ea typeface="楷体" panose="02010609060101010101" pitchFamily="49" charset="-122"/>
              </a:rPr>
              <a:t>的土地，并享有政府保护人的大部分好处。</a:t>
            </a:r>
          </a:p>
        </p:txBody>
      </p:sp>
      <p:pic>
        <p:nvPicPr>
          <p:cNvPr id="22" name="Picture 15" descr="法国第三等级"/>
          <p:cNvPicPr>
            <a:picLocks noChangeAspect="1" noChangeArrowheads="1"/>
          </p:cNvPicPr>
          <p:nvPr>
            <p:custDataLst>
              <p:tags r:id="rId17"/>
            </p:custDataLst>
          </p:nvPr>
        </p:nvPicPr>
        <p:blipFill>
          <a:blip r:embed="rId22">
            <a:clrChange>
              <a:clrFrom>
                <a:srgbClr val="FEFEFE"/>
              </a:clrFrom>
              <a:clrTo>
                <a:srgbClr val="FEFEFE">
                  <a:alpha val="0"/>
                </a:srgbClr>
              </a:clrTo>
            </a:clrChange>
          </a:blip>
          <a:stretch>
            <a:fillRect/>
          </a:stretch>
        </p:blipFill>
        <p:spPr bwMode="auto">
          <a:xfrm>
            <a:off x="9075450" y="797793"/>
            <a:ext cx="2257569" cy="2670462"/>
          </a:xfrm>
          <a:prstGeom prst="rect">
            <a:avLst/>
          </a:prstGeom>
          <a:noFill/>
          <a:ln w="9525">
            <a:noFill/>
            <a:miter lim="800000"/>
          </a:ln>
        </p:spPr>
      </p:pic>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afterGroup">
                            <p:stCondLst>
                              <p:cond delay="0"/>
                            </p:stCondLst>
                            <p:childTnLst>
                              <p:par>
                                <p:cTn id="9" presetID="1" presetClass="entr" presetSubtype="0" fill="hold" nodeType="clickEffect">
                                  <p:stCondLst>
                                    <p:cond delay="0"/>
                                  </p:stCondLst>
                                  <p:childTnLst>
                                    <p:set>
                                      <p:cBhvr>
                                        <p:cTn id="10" dur="1" fill="hold">
                                          <p:stCondLst>
                                            <p:cond delay="0"/>
                                          </p:stCondLst>
                                        </p:cTn>
                                        <p:tgtEl>
                                          <p:spTgt spid="18">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after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8">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after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9700" name="Docer搜索：半想象现实   http://chn.docer.com/works/?userid=199927538" descr="0125"/>
          <p:cNvPicPr>
            <a:picLocks noChangeAspect="1"/>
          </p:cNvPicPr>
          <p:nvPr>
            <p:custDataLst>
              <p:tags r:id="rId1"/>
            </p:custDataLst>
          </p:nvPr>
        </p:nvPicPr>
        <p:blipFill>
          <a:blip r:embed="rId47"/>
          <a:srcRect t="25613" r="53976" b="26746"/>
          <a:stretch>
            <a:fillRect/>
          </a:stretch>
        </p:blipFill>
        <p:spPr>
          <a:xfrm>
            <a:off x="0" y="4515485"/>
            <a:ext cx="9847580" cy="2342515"/>
          </a:xfrm>
          <a:prstGeom prst="rect">
            <a:avLst/>
          </a:prstGeom>
          <a:noFill/>
          <a:ln w="9525">
            <a:noFill/>
          </a:ln>
        </p:spPr>
      </p:pic>
      <p:pic>
        <p:nvPicPr>
          <p:cNvPr id="2" name="图片 1" descr="图层 4"/>
          <p:cNvPicPr>
            <a:picLocks noChangeAspect="1"/>
          </p:cNvPicPr>
          <p:nvPr>
            <p:custDataLst>
              <p:tags r:id="rId2"/>
            </p:custDataLst>
          </p:nvPr>
        </p:nvPicPr>
        <p:blipFill>
          <a:blip r:embed="rId48"/>
          <a:stretch>
            <a:fillRect/>
          </a:stretch>
        </p:blipFill>
        <p:spPr>
          <a:xfrm>
            <a:off x="8649335" y="1152525"/>
            <a:ext cx="429260" cy="457200"/>
          </a:xfrm>
          <a:prstGeom prst="rect">
            <a:avLst/>
          </a:prstGeom>
        </p:spPr>
      </p:pic>
      <p:pic>
        <p:nvPicPr>
          <p:cNvPr id="3" name="图片 2" descr="图层 4"/>
          <p:cNvPicPr>
            <a:picLocks noChangeAspect="1"/>
          </p:cNvPicPr>
          <p:nvPr>
            <p:custDataLst>
              <p:tags r:id="rId3"/>
            </p:custDataLst>
          </p:nvPr>
        </p:nvPicPr>
        <p:blipFill>
          <a:blip r:embed="rId48"/>
          <a:stretch>
            <a:fillRect/>
          </a:stretch>
        </p:blipFill>
        <p:spPr>
          <a:xfrm>
            <a:off x="9765030" y="1426210"/>
            <a:ext cx="429260" cy="457200"/>
          </a:xfrm>
          <a:prstGeom prst="rect">
            <a:avLst/>
          </a:prstGeom>
        </p:spPr>
      </p:pic>
      <p:pic>
        <p:nvPicPr>
          <p:cNvPr id="4" name="图片 6"/>
          <p:cNvPicPr>
            <a:picLocks noChangeAspect="1"/>
          </p:cNvPicPr>
          <p:nvPr>
            <p:custDataLst>
              <p:tags r:id="rId4"/>
            </p:custDataLst>
          </p:nvPr>
        </p:nvPicPr>
        <p:blipFill>
          <a:blip r:embed="rId49"/>
          <a:stretch>
            <a:fillRect/>
          </a:stretch>
        </p:blipFill>
        <p:spPr bwMode="auto">
          <a:xfrm>
            <a:off x="2074198" y="2886999"/>
            <a:ext cx="2659062" cy="2416176"/>
          </a:xfrm>
          <a:prstGeom prst="rect">
            <a:avLst/>
          </a:prstGeom>
          <a:noFill/>
          <a:ln w="9525">
            <a:noFill/>
            <a:miter lim="800000"/>
          </a:ln>
        </p:spPr>
      </p:pic>
      <p:pic>
        <p:nvPicPr>
          <p:cNvPr id="5" name="图片 4" descr="图层 4"/>
          <p:cNvPicPr>
            <a:picLocks noChangeAspect="1"/>
          </p:cNvPicPr>
          <p:nvPr>
            <p:custDataLst>
              <p:tags r:id="rId5"/>
            </p:custDataLst>
          </p:nvPr>
        </p:nvPicPr>
        <p:blipFill>
          <a:blip r:embed="rId48"/>
          <a:stretch>
            <a:fillRect/>
          </a:stretch>
        </p:blipFill>
        <p:spPr>
          <a:xfrm>
            <a:off x="4752340" y="4514850"/>
            <a:ext cx="429260" cy="457200"/>
          </a:xfrm>
          <a:prstGeom prst="rect">
            <a:avLst/>
          </a:prstGeom>
        </p:spPr>
      </p:pic>
      <p:pic>
        <p:nvPicPr>
          <p:cNvPr id="6" name="图片 5" descr="图层 4"/>
          <p:cNvPicPr>
            <a:picLocks noChangeAspect="1"/>
          </p:cNvPicPr>
          <p:nvPr>
            <p:custDataLst>
              <p:tags r:id="rId6"/>
            </p:custDataLst>
          </p:nvPr>
        </p:nvPicPr>
        <p:blipFill>
          <a:blip r:embed="rId48"/>
          <a:stretch>
            <a:fillRect/>
          </a:stretch>
        </p:blipFill>
        <p:spPr>
          <a:xfrm>
            <a:off x="8649335" y="5312410"/>
            <a:ext cx="429260" cy="457200"/>
          </a:xfrm>
          <a:prstGeom prst="rect">
            <a:avLst/>
          </a:prstGeom>
        </p:spPr>
      </p:pic>
      <p:pic>
        <p:nvPicPr>
          <p:cNvPr id="7" name="图片 6" descr="图层 4"/>
          <p:cNvPicPr>
            <a:picLocks noChangeAspect="1"/>
          </p:cNvPicPr>
          <p:nvPr>
            <p:custDataLst>
              <p:tags r:id="rId7"/>
            </p:custDataLst>
          </p:nvPr>
        </p:nvPicPr>
        <p:blipFill>
          <a:blip r:embed="rId48"/>
          <a:stretch>
            <a:fillRect/>
          </a:stretch>
        </p:blipFill>
        <p:spPr>
          <a:xfrm>
            <a:off x="1654175" y="2025650"/>
            <a:ext cx="429260" cy="457200"/>
          </a:xfrm>
          <a:prstGeom prst="rect">
            <a:avLst/>
          </a:prstGeom>
        </p:spPr>
      </p:pic>
      <p:pic>
        <p:nvPicPr>
          <p:cNvPr id="8" name="图片 7" descr="图层 4"/>
          <p:cNvPicPr>
            <a:picLocks noChangeAspect="1"/>
          </p:cNvPicPr>
          <p:nvPr>
            <p:custDataLst>
              <p:tags r:id="rId8"/>
            </p:custDataLst>
          </p:nvPr>
        </p:nvPicPr>
        <p:blipFill>
          <a:blip r:embed="rId48"/>
          <a:stretch>
            <a:fillRect/>
          </a:stretch>
        </p:blipFill>
        <p:spPr>
          <a:xfrm>
            <a:off x="4752340" y="1474470"/>
            <a:ext cx="429260" cy="457200"/>
          </a:xfrm>
          <a:prstGeom prst="rect">
            <a:avLst/>
          </a:prstGeom>
        </p:spPr>
      </p:pic>
      <p:pic>
        <p:nvPicPr>
          <p:cNvPr id="9" name="图片 8" descr="图层 4"/>
          <p:cNvPicPr>
            <a:picLocks noChangeAspect="1"/>
          </p:cNvPicPr>
          <p:nvPr>
            <p:custDataLst>
              <p:tags r:id="rId9"/>
            </p:custDataLst>
          </p:nvPr>
        </p:nvPicPr>
        <p:blipFill>
          <a:blip r:embed="rId48"/>
          <a:stretch>
            <a:fillRect/>
          </a:stretch>
        </p:blipFill>
        <p:spPr>
          <a:xfrm>
            <a:off x="7711440" y="4366260"/>
            <a:ext cx="429260" cy="457200"/>
          </a:xfrm>
          <a:prstGeom prst="rect">
            <a:avLst/>
          </a:prstGeom>
        </p:spPr>
      </p:pic>
      <p:pic>
        <p:nvPicPr>
          <p:cNvPr id="10" name="图片 9" descr="图层 4"/>
          <p:cNvPicPr>
            <a:picLocks noChangeAspect="1"/>
          </p:cNvPicPr>
          <p:nvPr>
            <p:custDataLst>
              <p:tags r:id="rId10"/>
            </p:custDataLst>
          </p:nvPr>
        </p:nvPicPr>
        <p:blipFill>
          <a:blip r:embed="rId48"/>
          <a:stretch>
            <a:fillRect/>
          </a:stretch>
        </p:blipFill>
        <p:spPr>
          <a:xfrm>
            <a:off x="4042410" y="2439035"/>
            <a:ext cx="429260" cy="457200"/>
          </a:xfrm>
          <a:prstGeom prst="rect">
            <a:avLst/>
          </a:prstGeom>
        </p:spPr>
      </p:pic>
      <p:pic>
        <p:nvPicPr>
          <p:cNvPr id="12292" name="图片 6"/>
          <p:cNvPicPr>
            <a:picLocks noChangeAspect="1"/>
          </p:cNvPicPr>
          <p:nvPr>
            <p:custDataLst>
              <p:tags r:id="rId11"/>
            </p:custDataLst>
          </p:nvPr>
        </p:nvPicPr>
        <p:blipFill>
          <a:blip r:embed="rId49"/>
          <a:stretch>
            <a:fillRect/>
          </a:stretch>
        </p:blipFill>
        <p:spPr bwMode="auto">
          <a:xfrm>
            <a:off x="5928599" y="1897744"/>
            <a:ext cx="2659062" cy="2416176"/>
          </a:xfrm>
          <a:prstGeom prst="rect">
            <a:avLst/>
          </a:prstGeom>
          <a:noFill/>
          <a:ln w="9525">
            <a:noFill/>
            <a:miter lim="800000"/>
          </a:ln>
        </p:spPr>
      </p:pic>
      <p:sp>
        <p:nvSpPr>
          <p:cNvPr id="15" name="标题"/>
          <p:cNvSpPr txBox="1"/>
          <p:nvPr>
            <p:custDataLst>
              <p:tags r:id="rId12"/>
            </p:custDataLst>
          </p:nvPr>
        </p:nvSpPr>
        <p:spPr bwMode="auto">
          <a:xfrm>
            <a:off x="289170" y="267324"/>
            <a:ext cx="9000000" cy="521970"/>
          </a:xfrm>
          <a:prstGeom prst="rect">
            <a:avLst/>
          </a:prstGeom>
          <a:noFill/>
          <a:ln w="12700">
            <a:noFill/>
            <a:miter lim="400000"/>
          </a:ln>
        </p:spPr>
        <p:txBody>
          <a:bodyPr vert="horz" wrap="square" lIns="45719" tIns="45720" rIns="45719" bIns="45720" numCol="1" anchor="t" anchorCtr="0" compatLnSpc="1"/>
          <a:lstStyle/>
          <a:p>
            <a:pPr marL="0" marR="0" lvl="0" indent="0" algn="l" defTabSz="914400" rtl="0" eaLnBrk="0" fontAlgn="base" latinLnBrk="0" hangingPunct="0">
              <a:lnSpc>
                <a:spcPct val="100000"/>
              </a:lnSpc>
              <a:spcBef>
                <a:spcPts val="700"/>
              </a:spcBef>
              <a:spcAft>
                <a:spcPct val="0"/>
              </a:spcAft>
              <a:buClrTx/>
              <a:buSzTx/>
              <a:buFontTx/>
              <a:buNone/>
              <a:defRPr/>
            </a:pPr>
            <a:r>
              <a:rPr kumimoji="0" lang="zh-CN" sz="2800" b="1" i="0" u="none" strike="noStrike" kern="0" cap="none" spc="0" normalizeH="0" baseline="0" noProof="0" smtClean="0">
                <a:ln>
                  <a:noFill/>
                </a:ln>
                <a:solidFill>
                  <a:schemeClr val="tx1"/>
                </a:solidFill>
                <a:effectLst>
                  <a:outerShdw blurRad="38100" dist="38100" dir="2700000" algn="tl">
                    <a:srgbClr val="000000">
                      <a:alpha val="43137"/>
                    </a:srgbClr>
                  </a:outerShdw>
                </a:effectLst>
                <a:uLnTx/>
                <a:uFillTx/>
                <a:latin typeface="黑体" panose="02010609060101010101" pitchFamily="49" charset="-122"/>
                <a:ea typeface="黑体" panose="02010609060101010101" pitchFamily="49" charset="-122"/>
                <a:cs typeface="Arial"/>
                <a:sym typeface="Arial" panose="020B0604020202020204" pitchFamily="34" charset="0"/>
              </a:rPr>
              <a:t>一、</a:t>
            </a:r>
            <a:r>
              <a:rPr kumimoji="0" lang="zh-CN" altLang="en-US" sz="2800" b="1" i="0" u="none" strike="noStrike" kern="0" cap="none" spc="0" normalizeH="0" baseline="0" noProof="0" smtClean="0">
                <a:ln>
                  <a:noFill/>
                </a:ln>
                <a:solidFill>
                  <a:schemeClr val="tx1"/>
                </a:solidFill>
                <a:effectLst>
                  <a:outerShdw blurRad="38100" dist="38100" dir="2700000" algn="tl">
                    <a:srgbClr val="000000">
                      <a:alpha val="43137"/>
                    </a:srgbClr>
                  </a:outerShdw>
                </a:effectLst>
                <a:uLnTx/>
                <a:uFillTx/>
                <a:latin typeface="黑体" panose="02010609060101010101" pitchFamily="49" charset="-122"/>
                <a:ea typeface="黑体" panose="02010609060101010101" pitchFamily="49" charset="-122"/>
                <a:cs typeface="Arial"/>
                <a:sym typeface="黑体" panose="02010609060101010101" pitchFamily="49" charset="-122"/>
              </a:rPr>
              <a:t>英、美、法资产阶级革命</a:t>
            </a:r>
            <a:endParaRPr kumimoji="0" lang="zh-CN" altLang="en-US" sz="2800" b="1" i="0" u="none" strike="noStrike" kern="0" cap="none" spc="0" normalizeH="0" baseline="0" noProof="0">
              <a:ln>
                <a:noFill/>
              </a:ln>
              <a:solidFill>
                <a:schemeClr val="tx1"/>
              </a:solidFill>
              <a:effectLst>
                <a:outerShdw blurRad="38100" dist="38100" dir="2700000" algn="tl">
                  <a:srgbClr val="000000">
                    <a:alpha val="43137"/>
                  </a:srgbClr>
                </a:outerShdw>
              </a:effectLst>
              <a:uLnTx/>
              <a:uFillTx/>
              <a:latin typeface="黑体" panose="02010609060101010101" pitchFamily="49" charset="-122"/>
              <a:ea typeface="黑体" panose="02010609060101010101" pitchFamily="49" charset="-122"/>
              <a:cs typeface="楷体" panose="02010609060101010101" pitchFamily="49" charset="-122"/>
              <a:sym typeface="黑体" panose="02010609060101010101" pitchFamily="49" charset="-122"/>
            </a:endParaRPr>
          </a:p>
        </p:txBody>
      </p:sp>
      <p:sp>
        <p:nvSpPr>
          <p:cNvPr id="16" name="文本框 1"/>
          <p:cNvSpPr txBox="1"/>
          <p:nvPr>
            <p:custDataLst>
              <p:tags r:id="rId13"/>
            </p:custDataLst>
          </p:nvPr>
        </p:nvSpPr>
        <p:spPr>
          <a:xfrm>
            <a:off x="340588" y="813427"/>
            <a:ext cx="3805899" cy="461665"/>
          </a:xfrm>
          <a:prstGeom prst="rect">
            <a:avLst/>
          </a:prstGeom>
          <a:noFill/>
          <a:ln w="9525">
            <a:noFill/>
          </a:ln>
        </p:spPr>
        <p:txBody>
          <a:bodyPr wrap="square" anchor="t">
            <a:spAutoFit/>
          </a:bodyPr>
          <a:lstStyle/>
          <a:p>
            <a:r>
              <a:rPr lang="en-US" altLang="zh-CN" sz="2400" b="1" smtClean="0">
                <a:latin typeface="黑体" panose="02010609060101010101" pitchFamily="49" charset="-122"/>
                <a:ea typeface="黑体" panose="02010609060101010101" pitchFamily="49" charset="-122"/>
              </a:rPr>
              <a:t>3.</a:t>
            </a:r>
            <a:r>
              <a:rPr lang="zh-CN" altLang="en-US" sz="2400" b="1" smtClean="0">
                <a:latin typeface="黑体" panose="02010609060101010101" pitchFamily="49" charset="-122"/>
                <a:ea typeface="黑体" panose="02010609060101010101" pitchFamily="49" charset="-122"/>
              </a:rPr>
              <a:t>法国资产阶级革命</a:t>
            </a:r>
            <a:endParaRPr lang="zh-CN" altLang="en-US" sz="2400" b="1">
              <a:latin typeface="黑体" panose="02010609060101010101" pitchFamily="49" charset="-122"/>
              <a:ea typeface="黑体" panose="02010609060101010101" pitchFamily="49" charset="-122"/>
            </a:endParaRPr>
          </a:p>
        </p:txBody>
      </p:sp>
      <p:sp>
        <p:nvSpPr>
          <p:cNvPr id="17" name="文本框 2"/>
          <p:cNvSpPr txBox="1">
            <a:spLocks noChangeArrowheads="1"/>
          </p:cNvSpPr>
          <p:nvPr>
            <p:custDataLst>
              <p:tags r:id="rId14"/>
            </p:custDataLst>
          </p:nvPr>
        </p:nvSpPr>
        <p:spPr bwMode="auto">
          <a:xfrm>
            <a:off x="156874" y="1303626"/>
            <a:ext cx="1413307" cy="477054"/>
          </a:xfrm>
          <a:prstGeom prst="rect">
            <a:avLst/>
          </a:prstGeom>
          <a:noFill/>
          <a:ln w="9525">
            <a:noFill/>
            <a:miter lim="800000"/>
          </a:ln>
        </p:spPr>
        <p:txBody>
          <a:bodyPr wrap="square">
            <a:spAutoFit/>
          </a:bodyPr>
          <a:lstStyle/>
          <a:p>
            <a:pPr>
              <a:lnSpc>
                <a:spcPct val="125000"/>
              </a:lnSpc>
            </a:pPr>
            <a:r>
              <a:rPr lang="zh-CN" altLang="en-US" sz="2000" smtClean="0">
                <a:latin typeface="黑体" panose="02010609060101010101" pitchFamily="49" charset="-122"/>
                <a:ea typeface="黑体" panose="02010609060101010101" pitchFamily="49" charset="-122"/>
              </a:rPr>
              <a:t>（</a:t>
            </a:r>
            <a:r>
              <a:rPr lang="en-US" altLang="zh-CN" sz="2000" smtClean="0">
                <a:latin typeface="黑体" panose="02010609060101010101" pitchFamily="49" charset="-122"/>
                <a:ea typeface="黑体" panose="02010609060101010101" pitchFamily="49" charset="-122"/>
              </a:rPr>
              <a:t>2</a:t>
            </a:r>
            <a:r>
              <a:rPr lang="zh-CN" altLang="en-US" sz="2000" smtClean="0">
                <a:latin typeface="黑体" panose="02010609060101010101" pitchFamily="49" charset="-122"/>
                <a:ea typeface="黑体" panose="02010609060101010101" pitchFamily="49" charset="-122"/>
              </a:rPr>
              <a:t>）进</a:t>
            </a:r>
            <a:r>
              <a:rPr lang="zh-CN" altLang="en-US" sz="2000">
                <a:latin typeface="黑体" panose="02010609060101010101" pitchFamily="49" charset="-122"/>
                <a:ea typeface="黑体" panose="02010609060101010101" pitchFamily="49" charset="-122"/>
              </a:rPr>
              <a:t>程</a:t>
            </a:r>
            <a:endParaRPr lang="zh-CN" altLang="en-US" sz="2000">
              <a:latin typeface="黑体" panose="02010609060101010101" pitchFamily="49" charset="-122"/>
              <a:ea typeface="黑体" panose="02010609060101010101" pitchFamily="49" charset="-122"/>
              <a:sym typeface="宋体" pitchFamily="2" charset="-122"/>
            </a:endParaRPr>
          </a:p>
        </p:txBody>
      </p:sp>
      <p:sp>
        <p:nvSpPr>
          <p:cNvPr id="18" name="Google Shape;1642;p48"/>
          <p:cNvSpPr/>
          <p:nvPr>
            <p:custDataLst>
              <p:tags r:id="rId15"/>
            </p:custDataLst>
          </p:nvPr>
        </p:nvSpPr>
        <p:spPr>
          <a:xfrm>
            <a:off x="192954" y="2226974"/>
            <a:ext cx="998537" cy="996950"/>
          </a:xfrm>
          <a:prstGeom prst="ellipse">
            <a:avLst/>
          </a:prstGeom>
          <a:solidFill>
            <a:srgbClr val="2196F3"/>
          </a:solidFill>
          <a:ln>
            <a:noFill/>
          </a:ln>
        </p:spPr>
        <p:txBody>
          <a:bodyPr spcFirstLastPara="1" lIns="19067" tIns="19067" rIns="19067" bIns="19067" anchor="ctr"/>
          <a:lstStyle/>
          <a:p>
            <a:pPr defTabSz="457200" fontAlgn="auto">
              <a:spcBef>
                <a:spcPct val="0"/>
              </a:spcBef>
              <a:spcAft>
                <a:spcPct val="0"/>
              </a:spcAft>
              <a:buClr>
                <a:srgbClr val="74808C"/>
              </a:buClr>
              <a:buSzPts val="800"/>
              <a:defRPr/>
            </a:pPr>
            <a:endParaRPr sz="1065">
              <a:solidFill>
                <a:srgbClr val="74808C"/>
              </a:solidFill>
              <a:latin typeface="微软雅黑" panose="020B0503020204020204" charset="-122"/>
              <a:ea typeface="微软雅黑" panose="020B0503020204020204" charset="-122"/>
              <a:cs typeface="+mn-ea"/>
              <a:sym typeface="+mn-lt"/>
            </a:endParaRPr>
          </a:p>
        </p:txBody>
      </p:sp>
      <p:sp>
        <p:nvSpPr>
          <p:cNvPr id="19" name="Google Shape;1648;p48"/>
          <p:cNvSpPr/>
          <p:nvPr>
            <p:custDataLst>
              <p:tags r:id="rId16"/>
            </p:custDataLst>
          </p:nvPr>
        </p:nvSpPr>
        <p:spPr>
          <a:xfrm>
            <a:off x="1345190" y="2284990"/>
            <a:ext cx="1258887" cy="646112"/>
          </a:xfrm>
          <a:custGeom>
            <a:avLst/>
            <a:gdLst/>
            <a:ahLst/>
            <a:cxnLst/>
            <a:rect l="l" t="t" r="r" b="b"/>
            <a:pathLst>
              <a:path w="21534" h="21599" extrusionOk="0">
                <a:moveTo>
                  <a:pt x="18068" y="0"/>
                </a:moveTo>
                <a:cubicBezTo>
                  <a:pt x="17919" y="-1"/>
                  <a:pt x="17772" y="110"/>
                  <a:pt x="17662" y="332"/>
                </a:cubicBezTo>
                <a:lnTo>
                  <a:pt x="14753" y="6023"/>
                </a:lnTo>
                <a:cubicBezTo>
                  <a:pt x="14528" y="6463"/>
                  <a:pt x="14528" y="7177"/>
                  <a:pt x="14753" y="7617"/>
                </a:cubicBezTo>
                <a:cubicBezTo>
                  <a:pt x="14978" y="8057"/>
                  <a:pt x="15343" y="8057"/>
                  <a:pt x="15568" y="7617"/>
                </a:cubicBezTo>
                <a:lnTo>
                  <a:pt x="17507" y="3823"/>
                </a:lnTo>
                <a:lnTo>
                  <a:pt x="17507" y="15982"/>
                </a:lnTo>
                <a:cubicBezTo>
                  <a:pt x="17539" y="16819"/>
                  <a:pt x="17391" y="17643"/>
                  <a:pt x="17098" y="18256"/>
                </a:cubicBezTo>
                <a:cubicBezTo>
                  <a:pt x="16780" y="18923"/>
                  <a:pt x="16325" y="19271"/>
                  <a:pt x="15860" y="19205"/>
                </a:cubicBezTo>
                <a:lnTo>
                  <a:pt x="533" y="19296"/>
                </a:lnTo>
                <a:cubicBezTo>
                  <a:pt x="238" y="19351"/>
                  <a:pt x="10" y="19826"/>
                  <a:pt x="0" y="20406"/>
                </a:cubicBezTo>
                <a:cubicBezTo>
                  <a:pt x="-10" y="21016"/>
                  <a:pt x="223" y="21537"/>
                  <a:pt x="533" y="21599"/>
                </a:cubicBezTo>
                <a:lnTo>
                  <a:pt x="16315" y="21508"/>
                </a:lnTo>
                <a:cubicBezTo>
                  <a:pt x="16973" y="21408"/>
                  <a:pt x="17583" y="20801"/>
                  <a:pt x="18012" y="19822"/>
                </a:cubicBezTo>
                <a:cubicBezTo>
                  <a:pt x="18355" y="19041"/>
                  <a:pt x="18560" y="18066"/>
                  <a:pt x="18599" y="17039"/>
                </a:cubicBezTo>
                <a:lnTo>
                  <a:pt x="18599" y="3800"/>
                </a:lnTo>
                <a:lnTo>
                  <a:pt x="20550" y="7617"/>
                </a:lnTo>
                <a:cubicBezTo>
                  <a:pt x="20775" y="8057"/>
                  <a:pt x="21140" y="8057"/>
                  <a:pt x="21365" y="7617"/>
                </a:cubicBezTo>
                <a:cubicBezTo>
                  <a:pt x="21590" y="7177"/>
                  <a:pt x="21590" y="6463"/>
                  <a:pt x="21365" y="6023"/>
                </a:cubicBezTo>
                <a:lnTo>
                  <a:pt x="18477" y="332"/>
                </a:lnTo>
                <a:cubicBezTo>
                  <a:pt x="18368" y="119"/>
                  <a:pt x="18221" y="2"/>
                  <a:pt x="18068" y="0"/>
                </a:cubicBezTo>
                <a:close/>
              </a:path>
            </a:pathLst>
          </a:custGeom>
          <a:solidFill>
            <a:srgbClr val="2196F3"/>
          </a:solidFill>
          <a:ln>
            <a:noFill/>
          </a:ln>
        </p:spPr>
        <p:txBody>
          <a:bodyPr spcFirstLastPara="1" lIns="0" tIns="0" rIns="0" bIns="0" anchor="ctr"/>
          <a:lstStyle/>
          <a:p>
            <a:pPr defTabSz="457200" fontAlgn="auto">
              <a:spcBef>
                <a:spcPct val="0"/>
              </a:spcBef>
              <a:spcAft>
                <a:spcPct val="0"/>
              </a:spcAft>
              <a:defRPr/>
            </a:pPr>
            <a:endParaRPr sz="1065">
              <a:solidFill>
                <a:srgbClr val="74808C"/>
              </a:solidFill>
              <a:latin typeface="微软雅黑" panose="020B0503020204020204" charset="-122"/>
              <a:ea typeface="微软雅黑" panose="020B0503020204020204" charset="-122"/>
              <a:cs typeface="+mn-ea"/>
              <a:sym typeface="+mn-lt"/>
            </a:endParaRPr>
          </a:p>
        </p:txBody>
      </p:sp>
      <p:sp>
        <p:nvSpPr>
          <p:cNvPr id="20" name="Google Shape;1649;p48"/>
          <p:cNvSpPr txBox="1"/>
          <p:nvPr>
            <p:custDataLst>
              <p:tags r:id="rId17"/>
            </p:custDataLst>
          </p:nvPr>
        </p:nvSpPr>
        <p:spPr>
          <a:xfrm>
            <a:off x="1219200" y="2573627"/>
            <a:ext cx="995506" cy="266700"/>
          </a:xfrm>
          <a:prstGeom prst="rect">
            <a:avLst/>
          </a:prstGeom>
          <a:noFill/>
          <a:ln>
            <a:noFill/>
          </a:ln>
        </p:spPr>
        <p:txBody>
          <a:bodyPr spcFirstLastPara="1" lIns="19067" tIns="19067" rIns="19067" bIns="19067" anchor="ctr">
            <a:noAutofit/>
          </a:bodyPr>
          <a:lstStyle/>
          <a:p>
            <a:pPr algn="r" defTabSz="457200" fontAlgn="auto">
              <a:lnSpc>
                <a:spcPct val="120000"/>
              </a:lnSpc>
              <a:spcBef>
                <a:spcPct val="0"/>
              </a:spcBef>
              <a:spcAft>
                <a:spcPct val="0"/>
              </a:spcAft>
              <a:defRPr/>
            </a:pPr>
            <a:r>
              <a:rPr lang="en-US" altLang="en-GB" sz="1300" b="1" spc="150">
                <a:solidFill>
                  <a:srgbClr val="222222">
                    <a:lumMod val="90000"/>
                    <a:lumOff val="10000"/>
                  </a:srgbClr>
                </a:solidFill>
                <a:latin typeface="微软雅黑" panose="020B0503020204020204" charset="-122"/>
                <a:ea typeface="微软雅黑" panose="020B0503020204020204" charset="-122"/>
                <a:cs typeface="+mn-ea"/>
                <a:sym typeface="+mn-lt"/>
              </a:rPr>
              <a:t>1789.07</a:t>
            </a:r>
          </a:p>
        </p:txBody>
      </p:sp>
      <p:sp>
        <p:nvSpPr>
          <p:cNvPr id="21" name="Google Shape;1654;p48"/>
          <p:cNvSpPr/>
          <p:nvPr>
            <p:custDataLst>
              <p:tags r:id="rId18"/>
            </p:custDataLst>
          </p:nvPr>
        </p:nvSpPr>
        <p:spPr>
          <a:xfrm>
            <a:off x="4469823" y="2284990"/>
            <a:ext cx="1260475" cy="646112"/>
          </a:xfrm>
          <a:custGeom>
            <a:avLst/>
            <a:gdLst/>
            <a:ahLst/>
            <a:cxnLst/>
            <a:rect l="l" t="t" r="r" b="b"/>
            <a:pathLst>
              <a:path w="21534" h="21599" extrusionOk="0">
                <a:moveTo>
                  <a:pt x="18068" y="0"/>
                </a:moveTo>
                <a:cubicBezTo>
                  <a:pt x="17919" y="-1"/>
                  <a:pt x="17772" y="110"/>
                  <a:pt x="17662" y="332"/>
                </a:cubicBezTo>
                <a:lnTo>
                  <a:pt x="14753" y="6023"/>
                </a:lnTo>
                <a:cubicBezTo>
                  <a:pt x="14528" y="6463"/>
                  <a:pt x="14528" y="7177"/>
                  <a:pt x="14753" y="7617"/>
                </a:cubicBezTo>
                <a:cubicBezTo>
                  <a:pt x="14978" y="8057"/>
                  <a:pt x="15343" y="8057"/>
                  <a:pt x="15568" y="7617"/>
                </a:cubicBezTo>
                <a:lnTo>
                  <a:pt x="17507" y="3823"/>
                </a:lnTo>
                <a:lnTo>
                  <a:pt x="17507" y="15982"/>
                </a:lnTo>
                <a:cubicBezTo>
                  <a:pt x="17539" y="16819"/>
                  <a:pt x="17391" y="17643"/>
                  <a:pt x="17098" y="18256"/>
                </a:cubicBezTo>
                <a:cubicBezTo>
                  <a:pt x="16780" y="18923"/>
                  <a:pt x="16325" y="19271"/>
                  <a:pt x="15860" y="19205"/>
                </a:cubicBezTo>
                <a:lnTo>
                  <a:pt x="533" y="19296"/>
                </a:lnTo>
                <a:cubicBezTo>
                  <a:pt x="238" y="19351"/>
                  <a:pt x="10" y="19826"/>
                  <a:pt x="0" y="20406"/>
                </a:cubicBezTo>
                <a:cubicBezTo>
                  <a:pt x="-10" y="21016"/>
                  <a:pt x="223" y="21537"/>
                  <a:pt x="533" y="21599"/>
                </a:cubicBezTo>
                <a:lnTo>
                  <a:pt x="16315" y="21508"/>
                </a:lnTo>
                <a:cubicBezTo>
                  <a:pt x="16973" y="21408"/>
                  <a:pt x="17583" y="20801"/>
                  <a:pt x="18012" y="19822"/>
                </a:cubicBezTo>
                <a:cubicBezTo>
                  <a:pt x="18355" y="19041"/>
                  <a:pt x="18560" y="18066"/>
                  <a:pt x="18599" y="17039"/>
                </a:cubicBezTo>
                <a:lnTo>
                  <a:pt x="18599" y="3800"/>
                </a:lnTo>
                <a:lnTo>
                  <a:pt x="20550" y="7617"/>
                </a:lnTo>
                <a:cubicBezTo>
                  <a:pt x="20775" y="8057"/>
                  <a:pt x="21140" y="8057"/>
                  <a:pt x="21365" y="7617"/>
                </a:cubicBezTo>
                <a:cubicBezTo>
                  <a:pt x="21590" y="7177"/>
                  <a:pt x="21590" y="6463"/>
                  <a:pt x="21365" y="6023"/>
                </a:cubicBezTo>
                <a:lnTo>
                  <a:pt x="18477" y="332"/>
                </a:lnTo>
                <a:cubicBezTo>
                  <a:pt x="18368" y="119"/>
                  <a:pt x="18221" y="2"/>
                  <a:pt x="18068" y="0"/>
                </a:cubicBezTo>
                <a:close/>
              </a:path>
            </a:pathLst>
          </a:custGeom>
          <a:solidFill>
            <a:srgbClr val="2196F3"/>
          </a:solidFill>
          <a:ln>
            <a:noFill/>
          </a:ln>
        </p:spPr>
        <p:txBody>
          <a:bodyPr spcFirstLastPara="1" lIns="0" tIns="0" rIns="0" bIns="0" anchor="ctr"/>
          <a:lstStyle/>
          <a:p>
            <a:pPr defTabSz="457200" fontAlgn="auto">
              <a:spcBef>
                <a:spcPct val="0"/>
              </a:spcBef>
              <a:spcAft>
                <a:spcPct val="0"/>
              </a:spcAft>
              <a:defRPr/>
            </a:pPr>
            <a:endParaRPr sz="1065">
              <a:solidFill>
                <a:srgbClr val="74808C"/>
              </a:solidFill>
              <a:latin typeface="微软雅黑" panose="020B0503020204020204" charset="-122"/>
              <a:ea typeface="微软雅黑" panose="020B0503020204020204" charset="-122"/>
              <a:cs typeface="+mn-ea"/>
              <a:sym typeface="+mn-lt"/>
            </a:endParaRPr>
          </a:p>
        </p:txBody>
      </p:sp>
      <p:sp>
        <p:nvSpPr>
          <p:cNvPr id="22" name="Google Shape;1655;p48"/>
          <p:cNvSpPr txBox="1"/>
          <p:nvPr>
            <p:custDataLst>
              <p:tags r:id="rId19"/>
            </p:custDataLst>
          </p:nvPr>
        </p:nvSpPr>
        <p:spPr>
          <a:xfrm>
            <a:off x="4393622" y="2617789"/>
            <a:ext cx="1063625" cy="266700"/>
          </a:xfrm>
          <a:prstGeom prst="rect">
            <a:avLst/>
          </a:prstGeom>
          <a:noFill/>
          <a:ln>
            <a:noFill/>
          </a:ln>
        </p:spPr>
        <p:txBody>
          <a:bodyPr spcFirstLastPara="1" lIns="19067" tIns="19067" rIns="19067" bIns="19067" anchor="ctr">
            <a:normAutofit fontScale="92500" lnSpcReduction="10000"/>
          </a:bodyPr>
          <a:lstStyle/>
          <a:p>
            <a:pPr algn="ctr" defTabSz="457200" fontAlgn="auto">
              <a:lnSpc>
                <a:spcPct val="120000"/>
              </a:lnSpc>
              <a:spcBef>
                <a:spcPct val="0"/>
              </a:spcBef>
              <a:spcAft>
                <a:spcPct val="0"/>
              </a:spcAft>
              <a:defRPr/>
            </a:pPr>
            <a:r>
              <a:rPr lang="en-US" altLang="en-GB" sz="1400" b="1" spc="150">
                <a:solidFill>
                  <a:srgbClr val="222222">
                    <a:lumMod val="90000"/>
                    <a:lumOff val="10000"/>
                  </a:srgbClr>
                </a:solidFill>
                <a:latin typeface="微软雅黑" panose="020B0503020204020204" charset="-122"/>
                <a:ea typeface="微软雅黑" panose="020B0503020204020204" charset="-122"/>
                <a:cs typeface="+mn-ea"/>
                <a:sym typeface="+mn-lt"/>
              </a:rPr>
              <a:t>1791.9</a:t>
            </a:r>
            <a:endParaRPr lang="zh-CN" altLang="en-US" sz="1400" b="1" spc="150">
              <a:solidFill>
                <a:srgbClr val="222222">
                  <a:lumMod val="90000"/>
                  <a:lumOff val="10000"/>
                </a:srgbClr>
              </a:solidFill>
              <a:latin typeface="微软雅黑" panose="020B0503020204020204" charset="-122"/>
              <a:ea typeface="微软雅黑" panose="020B0503020204020204" charset="-122"/>
              <a:cs typeface="+mn-ea"/>
              <a:sym typeface="+mn-lt"/>
            </a:endParaRPr>
          </a:p>
        </p:txBody>
      </p:sp>
      <p:sp>
        <p:nvSpPr>
          <p:cNvPr id="23" name="Google Shape;1660;p48"/>
          <p:cNvSpPr/>
          <p:nvPr>
            <p:custDataLst>
              <p:tags r:id="rId20"/>
            </p:custDataLst>
          </p:nvPr>
        </p:nvSpPr>
        <p:spPr>
          <a:xfrm>
            <a:off x="7309717" y="2294228"/>
            <a:ext cx="1258888" cy="646112"/>
          </a:xfrm>
          <a:custGeom>
            <a:avLst/>
            <a:gdLst/>
            <a:ahLst/>
            <a:cxnLst/>
            <a:rect l="l" t="t" r="r" b="b"/>
            <a:pathLst>
              <a:path w="21534" h="21599" extrusionOk="0">
                <a:moveTo>
                  <a:pt x="18068" y="0"/>
                </a:moveTo>
                <a:cubicBezTo>
                  <a:pt x="17919" y="-1"/>
                  <a:pt x="17772" y="110"/>
                  <a:pt x="17662" y="332"/>
                </a:cubicBezTo>
                <a:lnTo>
                  <a:pt x="14753" y="6023"/>
                </a:lnTo>
                <a:cubicBezTo>
                  <a:pt x="14528" y="6463"/>
                  <a:pt x="14528" y="7177"/>
                  <a:pt x="14753" y="7617"/>
                </a:cubicBezTo>
                <a:cubicBezTo>
                  <a:pt x="14978" y="8057"/>
                  <a:pt x="15343" y="8057"/>
                  <a:pt x="15568" y="7617"/>
                </a:cubicBezTo>
                <a:lnTo>
                  <a:pt x="17507" y="3823"/>
                </a:lnTo>
                <a:lnTo>
                  <a:pt x="17507" y="15982"/>
                </a:lnTo>
                <a:cubicBezTo>
                  <a:pt x="17539" y="16819"/>
                  <a:pt x="17391" y="17643"/>
                  <a:pt x="17098" y="18256"/>
                </a:cubicBezTo>
                <a:cubicBezTo>
                  <a:pt x="16780" y="18923"/>
                  <a:pt x="16325" y="19271"/>
                  <a:pt x="15860" y="19205"/>
                </a:cubicBezTo>
                <a:lnTo>
                  <a:pt x="533" y="19296"/>
                </a:lnTo>
                <a:cubicBezTo>
                  <a:pt x="238" y="19351"/>
                  <a:pt x="10" y="19826"/>
                  <a:pt x="0" y="20406"/>
                </a:cubicBezTo>
                <a:cubicBezTo>
                  <a:pt x="-10" y="21016"/>
                  <a:pt x="223" y="21537"/>
                  <a:pt x="533" y="21599"/>
                </a:cubicBezTo>
                <a:lnTo>
                  <a:pt x="16315" y="21508"/>
                </a:lnTo>
                <a:cubicBezTo>
                  <a:pt x="16973" y="21408"/>
                  <a:pt x="17583" y="20801"/>
                  <a:pt x="18012" y="19822"/>
                </a:cubicBezTo>
                <a:cubicBezTo>
                  <a:pt x="18355" y="19041"/>
                  <a:pt x="18560" y="18066"/>
                  <a:pt x="18599" y="17039"/>
                </a:cubicBezTo>
                <a:lnTo>
                  <a:pt x="18599" y="3800"/>
                </a:lnTo>
                <a:lnTo>
                  <a:pt x="20550" y="7617"/>
                </a:lnTo>
                <a:cubicBezTo>
                  <a:pt x="20775" y="8057"/>
                  <a:pt x="21140" y="8057"/>
                  <a:pt x="21365" y="7617"/>
                </a:cubicBezTo>
                <a:cubicBezTo>
                  <a:pt x="21590" y="7177"/>
                  <a:pt x="21590" y="6463"/>
                  <a:pt x="21365" y="6023"/>
                </a:cubicBezTo>
                <a:lnTo>
                  <a:pt x="18477" y="332"/>
                </a:lnTo>
                <a:cubicBezTo>
                  <a:pt x="18368" y="119"/>
                  <a:pt x="18221" y="2"/>
                  <a:pt x="18068" y="0"/>
                </a:cubicBezTo>
                <a:close/>
              </a:path>
            </a:pathLst>
          </a:custGeom>
          <a:solidFill>
            <a:srgbClr val="2196F3"/>
          </a:solidFill>
          <a:ln>
            <a:noFill/>
          </a:ln>
        </p:spPr>
        <p:txBody>
          <a:bodyPr spcFirstLastPara="1" lIns="0" tIns="0" rIns="0" bIns="0" anchor="ctr"/>
          <a:lstStyle/>
          <a:p>
            <a:pPr defTabSz="457200" fontAlgn="auto">
              <a:spcBef>
                <a:spcPct val="0"/>
              </a:spcBef>
              <a:spcAft>
                <a:spcPct val="0"/>
              </a:spcAft>
              <a:defRPr/>
            </a:pPr>
            <a:endParaRPr sz="1065">
              <a:solidFill>
                <a:srgbClr val="74808C"/>
              </a:solidFill>
              <a:latin typeface="微软雅黑" panose="020B0503020204020204" charset="-122"/>
              <a:ea typeface="微软雅黑" panose="020B0503020204020204" charset="-122"/>
              <a:cs typeface="+mn-ea"/>
              <a:sym typeface="+mn-lt"/>
            </a:endParaRPr>
          </a:p>
        </p:txBody>
      </p:sp>
      <p:sp>
        <p:nvSpPr>
          <p:cNvPr id="24" name="Google Shape;1661;p48"/>
          <p:cNvSpPr txBox="1"/>
          <p:nvPr>
            <p:custDataLst>
              <p:tags r:id="rId21"/>
            </p:custDataLst>
          </p:nvPr>
        </p:nvSpPr>
        <p:spPr>
          <a:xfrm>
            <a:off x="7409586" y="2588490"/>
            <a:ext cx="626052" cy="266700"/>
          </a:xfrm>
          <a:prstGeom prst="rect">
            <a:avLst/>
          </a:prstGeom>
          <a:noFill/>
          <a:ln>
            <a:noFill/>
          </a:ln>
        </p:spPr>
        <p:txBody>
          <a:bodyPr spcFirstLastPara="1" lIns="19067" tIns="19067" rIns="19067" bIns="19067" anchor="ctr">
            <a:normAutofit fontScale="92500" lnSpcReduction="10000"/>
          </a:bodyPr>
          <a:lstStyle/>
          <a:p>
            <a:pPr defTabSz="457200" fontAlgn="auto">
              <a:lnSpc>
                <a:spcPct val="120000"/>
              </a:lnSpc>
              <a:spcBef>
                <a:spcPct val="0"/>
              </a:spcBef>
              <a:spcAft>
                <a:spcPct val="0"/>
              </a:spcAft>
              <a:defRPr/>
            </a:pPr>
            <a:r>
              <a:rPr lang="en-US" altLang="en-GB" sz="1400" b="1" spc="150">
                <a:solidFill>
                  <a:srgbClr val="222222">
                    <a:lumMod val="90000"/>
                    <a:lumOff val="10000"/>
                  </a:srgbClr>
                </a:solidFill>
                <a:latin typeface="微软雅黑" panose="020B0503020204020204" charset="-122"/>
                <a:ea typeface="微软雅黑" panose="020B0503020204020204" charset="-122"/>
                <a:cs typeface="+mn-ea"/>
                <a:sym typeface="+mn-lt"/>
              </a:rPr>
              <a:t>1875</a:t>
            </a:r>
          </a:p>
        </p:txBody>
      </p:sp>
      <p:sp>
        <p:nvSpPr>
          <p:cNvPr id="25" name="Google Shape;1666;p48"/>
          <p:cNvSpPr/>
          <p:nvPr>
            <p:custDataLst>
              <p:tags r:id="rId22"/>
            </p:custDataLst>
          </p:nvPr>
        </p:nvSpPr>
        <p:spPr>
          <a:xfrm rot="10800000" flipH="1">
            <a:off x="3045402" y="2832388"/>
            <a:ext cx="1258888" cy="646113"/>
          </a:xfrm>
          <a:custGeom>
            <a:avLst/>
            <a:gdLst/>
            <a:ahLst/>
            <a:cxnLst/>
            <a:rect l="l" t="t" r="r" b="b"/>
            <a:pathLst>
              <a:path w="21534" h="21599" extrusionOk="0">
                <a:moveTo>
                  <a:pt x="18068" y="0"/>
                </a:moveTo>
                <a:cubicBezTo>
                  <a:pt x="17919" y="-1"/>
                  <a:pt x="17772" y="110"/>
                  <a:pt x="17662" y="332"/>
                </a:cubicBezTo>
                <a:lnTo>
                  <a:pt x="14753" y="6023"/>
                </a:lnTo>
                <a:cubicBezTo>
                  <a:pt x="14528" y="6463"/>
                  <a:pt x="14528" y="7177"/>
                  <a:pt x="14753" y="7617"/>
                </a:cubicBezTo>
                <a:cubicBezTo>
                  <a:pt x="14978" y="8057"/>
                  <a:pt x="15343" y="8057"/>
                  <a:pt x="15568" y="7617"/>
                </a:cubicBezTo>
                <a:lnTo>
                  <a:pt x="17507" y="3823"/>
                </a:lnTo>
                <a:lnTo>
                  <a:pt x="17507" y="15982"/>
                </a:lnTo>
                <a:cubicBezTo>
                  <a:pt x="17539" y="16819"/>
                  <a:pt x="17391" y="17643"/>
                  <a:pt x="17098" y="18256"/>
                </a:cubicBezTo>
                <a:cubicBezTo>
                  <a:pt x="16780" y="18923"/>
                  <a:pt x="16325" y="19271"/>
                  <a:pt x="15860" y="19205"/>
                </a:cubicBezTo>
                <a:lnTo>
                  <a:pt x="533" y="19296"/>
                </a:lnTo>
                <a:cubicBezTo>
                  <a:pt x="238" y="19351"/>
                  <a:pt x="10" y="19826"/>
                  <a:pt x="0" y="20406"/>
                </a:cubicBezTo>
                <a:cubicBezTo>
                  <a:pt x="-10" y="21016"/>
                  <a:pt x="223" y="21537"/>
                  <a:pt x="533" y="21599"/>
                </a:cubicBezTo>
                <a:lnTo>
                  <a:pt x="16315" y="21508"/>
                </a:lnTo>
                <a:cubicBezTo>
                  <a:pt x="16973" y="21408"/>
                  <a:pt x="17583" y="20801"/>
                  <a:pt x="18012" y="19822"/>
                </a:cubicBezTo>
                <a:cubicBezTo>
                  <a:pt x="18355" y="19041"/>
                  <a:pt x="18560" y="18066"/>
                  <a:pt x="18599" y="17039"/>
                </a:cubicBezTo>
                <a:lnTo>
                  <a:pt x="18599" y="3800"/>
                </a:lnTo>
                <a:lnTo>
                  <a:pt x="20550" y="7617"/>
                </a:lnTo>
                <a:cubicBezTo>
                  <a:pt x="20775" y="8057"/>
                  <a:pt x="21140" y="8057"/>
                  <a:pt x="21365" y="7617"/>
                </a:cubicBezTo>
                <a:cubicBezTo>
                  <a:pt x="21590" y="7177"/>
                  <a:pt x="21590" y="6463"/>
                  <a:pt x="21365" y="6023"/>
                </a:cubicBezTo>
                <a:lnTo>
                  <a:pt x="18477" y="332"/>
                </a:lnTo>
                <a:cubicBezTo>
                  <a:pt x="18368" y="119"/>
                  <a:pt x="18221" y="2"/>
                  <a:pt x="18068" y="0"/>
                </a:cubicBezTo>
                <a:close/>
              </a:path>
            </a:pathLst>
          </a:custGeom>
          <a:solidFill>
            <a:srgbClr val="009587"/>
          </a:solidFill>
          <a:ln>
            <a:noFill/>
          </a:ln>
        </p:spPr>
        <p:txBody>
          <a:bodyPr spcFirstLastPara="1" lIns="0" tIns="0" rIns="0" bIns="0" anchor="ctr"/>
          <a:lstStyle/>
          <a:p>
            <a:pPr defTabSz="457200" fontAlgn="auto">
              <a:spcBef>
                <a:spcPct val="0"/>
              </a:spcBef>
              <a:spcAft>
                <a:spcPct val="0"/>
              </a:spcAft>
              <a:defRPr/>
            </a:pPr>
            <a:endParaRPr sz="1065">
              <a:solidFill>
                <a:srgbClr val="74808C"/>
              </a:solidFill>
              <a:latin typeface="微软雅黑" panose="020B0503020204020204" charset="-122"/>
              <a:ea typeface="微软雅黑" panose="020B0503020204020204" charset="-122"/>
              <a:cs typeface="+mn-ea"/>
              <a:sym typeface="+mn-lt"/>
            </a:endParaRPr>
          </a:p>
        </p:txBody>
      </p:sp>
      <p:sp>
        <p:nvSpPr>
          <p:cNvPr id="26" name="Google Shape;1667;p48"/>
          <p:cNvSpPr txBox="1"/>
          <p:nvPr>
            <p:custDataLst>
              <p:tags r:id="rId23"/>
            </p:custDataLst>
          </p:nvPr>
        </p:nvSpPr>
        <p:spPr>
          <a:xfrm>
            <a:off x="3041074" y="2915806"/>
            <a:ext cx="884381" cy="266700"/>
          </a:xfrm>
          <a:prstGeom prst="rect">
            <a:avLst/>
          </a:prstGeom>
          <a:noFill/>
          <a:ln>
            <a:noFill/>
          </a:ln>
        </p:spPr>
        <p:txBody>
          <a:bodyPr spcFirstLastPara="1" lIns="19067" tIns="19067" rIns="19067" bIns="19067" anchor="ctr">
            <a:normAutofit fontScale="90000" lnSpcReduction="10000"/>
          </a:bodyPr>
          <a:lstStyle/>
          <a:p>
            <a:pPr defTabSz="457200" fontAlgn="auto">
              <a:lnSpc>
                <a:spcPct val="120000"/>
              </a:lnSpc>
              <a:spcBef>
                <a:spcPct val="0"/>
              </a:spcBef>
              <a:spcAft>
                <a:spcPct val="0"/>
              </a:spcAft>
              <a:defRPr/>
            </a:pPr>
            <a:r>
              <a:rPr lang="en-US" altLang="en-GB" sz="1400" b="1" spc="150">
                <a:solidFill>
                  <a:srgbClr val="222222">
                    <a:lumMod val="90000"/>
                    <a:lumOff val="10000"/>
                  </a:srgbClr>
                </a:solidFill>
                <a:latin typeface="微软雅黑" panose="020B0503020204020204" charset="-122"/>
                <a:ea typeface="微软雅黑" panose="020B0503020204020204" charset="-122"/>
                <a:cs typeface="+mn-ea"/>
                <a:sym typeface="+mn-lt"/>
              </a:rPr>
              <a:t>1789.08</a:t>
            </a:r>
          </a:p>
        </p:txBody>
      </p:sp>
      <p:sp>
        <p:nvSpPr>
          <p:cNvPr id="27" name="Google Shape;1672;p48"/>
          <p:cNvSpPr/>
          <p:nvPr>
            <p:custDataLst>
              <p:tags r:id="rId24"/>
            </p:custDataLst>
          </p:nvPr>
        </p:nvSpPr>
        <p:spPr>
          <a:xfrm rot="10800000" flipH="1">
            <a:off x="5837527" y="2832388"/>
            <a:ext cx="1260475" cy="646113"/>
          </a:xfrm>
          <a:custGeom>
            <a:avLst/>
            <a:gdLst/>
            <a:ahLst/>
            <a:cxnLst/>
            <a:rect l="l" t="t" r="r" b="b"/>
            <a:pathLst>
              <a:path w="21534" h="21599" extrusionOk="0">
                <a:moveTo>
                  <a:pt x="18068" y="0"/>
                </a:moveTo>
                <a:cubicBezTo>
                  <a:pt x="17919" y="-1"/>
                  <a:pt x="17772" y="110"/>
                  <a:pt x="17662" y="332"/>
                </a:cubicBezTo>
                <a:lnTo>
                  <a:pt x="14753" y="6023"/>
                </a:lnTo>
                <a:cubicBezTo>
                  <a:pt x="14528" y="6463"/>
                  <a:pt x="14528" y="7177"/>
                  <a:pt x="14753" y="7617"/>
                </a:cubicBezTo>
                <a:cubicBezTo>
                  <a:pt x="14978" y="8057"/>
                  <a:pt x="15343" y="8057"/>
                  <a:pt x="15568" y="7617"/>
                </a:cubicBezTo>
                <a:lnTo>
                  <a:pt x="17507" y="3823"/>
                </a:lnTo>
                <a:lnTo>
                  <a:pt x="17507" y="15982"/>
                </a:lnTo>
                <a:cubicBezTo>
                  <a:pt x="17539" y="16819"/>
                  <a:pt x="17391" y="17643"/>
                  <a:pt x="17098" y="18256"/>
                </a:cubicBezTo>
                <a:cubicBezTo>
                  <a:pt x="16780" y="18923"/>
                  <a:pt x="16325" y="19271"/>
                  <a:pt x="15860" y="19205"/>
                </a:cubicBezTo>
                <a:lnTo>
                  <a:pt x="533" y="19296"/>
                </a:lnTo>
                <a:cubicBezTo>
                  <a:pt x="238" y="19351"/>
                  <a:pt x="10" y="19826"/>
                  <a:pt x="0" y="20406"/>
                </a:cubicBezTo>
                <a:cubicBezTo>
                  <a:pt x="-10" y="21016"/>
                  <a:pt x="223" y="21537"/>
                  <a:pt x="533" y="21599"/>
                </a:cubicBezTo>
                <a:lnTo>
                  <a:pt x="16315" y="21508"/>
                </a:lnTo>
                <a:cubicBezTo>
                  <a:pt x="16973" y="21408"/>
                  <a:pt x="17583" y="20801"/>
                  <a:pt x="18012" y="19822"/>
                </a:cubicBezTo>
                <a:cubicBezTo>
                  <a:pt x="18355" y="19041"/>
                  <a:pt x="18560" y="18066"/>
                  <a:pt x="18599" y="17039"/>
                </a:cubicBezTo>
                <a:lnTo>
                  <a:pt x="18599" y="3800"/>
                </a:lnTo>
                <a:lnTo>
                  <a:pt x="20550" y="7617"/>
                </a:lnTo>
                <a:cubicBezTo>
                  <a:pt x="20775" y="8057"/>
                  <a:pt x="21140" y="8057"/>
                  <a:pt x="21365" y="7617"/>
                </a:cubicBezTo>
                <a:cubicBezTo>
                  <a:pt x="21590" y="7177"/>
                  <a:pt x="21590" y="6463"/>
                  <a:pt x="21365" y="6023"/>
                </a:cubicBezTo>
                <a:lnTo>
                  <a:pt x="18477" y="332"/>
                </a:lnTo>
                <a:cubicBezTo>
                  <a:pt x="18368" y="119"/>
                  <a:pt x="18221" y="2"/>
                  <a:pt x="18068" y="0"/>
                </a:cubicBezTo>
                <a:close/>
              </a:path>
            </a:pathLst>
          </a:custGeom>
          <a:solidFill>
            <a:srgbClr val="009587"/>
          </a:solidFill>
          <a:ln>
            <a:noFill/>
          </a:ln>
        </p:spPr>
        <p:txBody>
          <a:bodyPr spcFirstLastPara="1" lIns="0" tIns="0" rIns="0" bIns="0" anchor="ctr"/>
          <a:lstStyle/>
          <a:p>
            <a:pPr defTabSz="457200" fontAlgn="auto">
              <a:spcBef>
                <a:spcPct val="0"/>
              </a:spcBef>
              <a:spcAft>
                <a:spcPct val="0"/>
              </a:spcAft>
              <a:defRPr/>
            </a:pPr>
            <a:endParaRPr sz="1065">
              <a:solidFill>
                <a:srgbClr val="74808C"/>
              </a:solidFill>
              <a:latin typeface="微软雅黑" panose="020B0503020204020204" charset="-122"/>
              <a:ea typeface="微软雅黑" panose="020B0503020204020204" charset="-122"/>
              <a:cs typeface="+mn-ea"/>
              <a:sym typeface="+mn-lt"/>
            </a:endParaRPr>
          </a:p>
        </p:txBody>
      </p:sp>
      <p:sp>
        <p:nvSpPr>
          <p:cNvPr id="28" name="Google Shape;1673;p48"/>
          <p:cNvSpPr txBox="1"/>
          <p:nvPr>
            <p:custDataLst>
              <p:tags r:id="rId25"/>
            </p:custDataLst>
          </p:nvPr>
        </p:nvSpPr>
        <p:spPr>
          <a:xfrm>
            <a:off x="5665787" y="2915803"/>
            <a:ext cx="1120775" cy="266700"/>
          </a:xfrm>
          <a:prstGeom prst="rect">
            <a:avLst/>
          </a:prstGeom>
          <a:noFill/>
          <a:ln>
            <a:noFill/>
          </a:ln>
        </p:spPr>
        <p:txBody>
          <a:bodyPr spcFirstLastPara="1" lIns="19067" tIns="19067" rIns="19067" bIns="19067" anchor="ctr">
            <a:normAutofit fontScale="90000" lnSpcReduction="10000"/>
          </a:bodyPr>
          <a:lstStyle/>
          <a:p>
            <a:pPr algn="r" defTabSz="457200" fontAlgn="auto">
              <a:lnSpc>
                <a:spcPct val="120000"/>
              </a:lnSpc>
              <a:spcBef>
                <a:spcPct val="0"/>
              </a:spcBef>
              <a:spcAft>
                <a:spcPct val="0"/>
              </a:spcAft>
              <a:defRPr/>
            </a:pPr>
            <a:r>
              <a:rPr lang="en-US" altLang="en-GB" sz="1400" b="1" spc="150">
                <a:solidFill>
                  <a:srgbClr val="222222">
                    <a:lumMod val="90000"/>
                    <a:lumOff val="10000"/>
                  </a:srgbClr>
                </a:solidFill>
                <a:latin typeface="微软雅黑" panose="020B0503020204020204" charset="-122"/>
                <a:ea typeface="微软雅黑" panose="020B0503020204020204" charset="-122"/>
                <a:cs typeface="+mn-ea"/>
                <a:sym typeface="+mn-lt"/>
              </a:rPr>
              <a:t>1799-1815</a:t>
            </a:r>
          </a:p>
        </p:txBody>
      </p:sp>
      <p:sp>
        <p:nvSpPr>
          <p:cNvPr id="29" name="文本框 5"/>
          <p:cNvSpPr txBox="1">
            <a:spLocks noChangeArrowheads="1"/>
          </p:cNvSpPr>
          <p:nvPr>
            <p:custDataLst>
              <p:tags r:id="rId26"/>
            </p:custDataLst>
          </p:nvPr>
        </p:nvSpPr>
        <p:spPr bwMode="auto">
          <a:xfrm>
            <a:off x="244331" y="2361191"/>
            <a:ext cx="882505" cy="673100"/>
          </a:xfrm>
          <a:prstGeom prst="rect">
            <a:avLst/>
          </a:prstGeom>
          <a:noFill/>
          <a:ln w="9525">
            <a:noFill/>
            <a:miter lim="800000"/>
          </a:ln>
        </p:spPr>
        <p:txBody>
          <a:bodyPr anchor="ctr"/>
          <a:lstStyle/>
          <a:p>
            <a:pPr algn="ctr" defTabSz="457200"/>
            <a:r>
              <a:rPr lang="zh-CN" altLang="en-US" b="1">
                <a:solidFill>
                  <a:srgbClr val="FFFFFF"/>
                </a:solidFill>
                <a:latin typeface="微软雅黑" panose="020B0503020204020204" charset="-122"/>
                <a:ea typeface="微软雅黑" panose="020B0503020204020204" charset="-122"/>
                <a:sym typeface="Arial" panose="020B0604020202020204" pitchFamily="34" charset="0"/>
              </a:rPr>
              <a:t>法国共和之路</a:t>
            </a:r>
          </a:p>
        </p:txBody>
      </p:sp>
      <p:sp>
        <p:nvSpPr>
          <p:cNvPr id="30" name="Google Shape;1642;p48"/>
          <p:cNvSpPr/>
          <p:nvPr>
            <p:custDataLst>
              <p:tags r:id="rId27"/>
            </p:custDataLst>
          </p:nvPr>
        </p:nvSpPr>
        <p:spPr>
          <a:xfrm>
            <a:off x="253567" y="2315297"/>
            <a:ext cx="858837" cy="857250"/>
          </a:xfrm>
          <a:prstGeom prst="ellipse">
            <a:avLst/>
          </a:prstGeom>
          <a:noFill/>
          <a:ln w="12700">
            <a:solidFill>
              <a:srgbClr val="FFFFFF"/>
            </a:solidFill>
          </a:ln>
        </p:spPr>
        <p:txBody>
          <a:bodyPr spcFirstLastPara="1" lIns="19067" tIns="19067" rIns="19067" bIns="19067" anchor="ctr"/>
          <a:lstStyle/>
          <a:p>
            <a:pPr defTabSz="457200" fontAlgn="auto">
              <a:spcBef>
                <a:spcPct val="0"/>
              </a:spcBef>
              <a:spcAft>
                <a:spcPct val="0"/>
              </a:spcAft>
              <a:buClr>
                <a:srgbClr val="74808C"/>
              </a:buClr>
              <a:buSzPts val="800"/>
              <a:defRPr/>
            </a:pPr>
            <a:endParaRPr sz="1065">
              <a:solidFill>
                <a:srgbClr val="74808C"/>
              </a:solidFill>
              <a:latin typeface="微软雅黑" panose="020B0503020204020204" charset="-122"/>
              <a:ea typeface="微软雅黑" panose="020B0503020204020204" charset="-122"/>
              <a:cs typeface="+mn-ea"/>
              <a:sym typeface="+mn-lt"/>
            </a:endParaRPr>
          </a:p>
        </p:txBody>
      </p:sp>
      <p:sp>
        <p:nvSpPr>
          <p:cNvPr id="32" name="文本框 21"/>
          <p:cNvSpPr txBox="1"/>
          <p:nvPr>
            <p:custDataLst>
              <p:tags r:id="rId28"/>
            </p:custDataLst>
          </p:nvPr>
        </p:nvSpPr>
        <p:spPr>
          <a:xfrm>
            <a:off x="831273" y="3448485"/>
            <a:ext cx="4729018" cy="948025"/>
          </a:xfrm>
          <a:prstGeom prst="rect">
            <a:avLst/>
          </a:prstGeom>
          <a:noFill/>
        </p:spPr>
        <p:txBody>
          <a:bodyPr/>
          <a:lstStyle/>
          <a:p>
            <a:pPr defTabSz="457200">
              <a:lnSpc>
                <a:spcPct val="120000"/>
              </a:lnSpc>
              <a:defRPr/>
            </a:pPr>
            <a:r>
              <a:rPr kumimoji="1" lang="zh-CN" altLang="en-US" sz="1600" spc="150" noProof="1">
                <a:latin typeface="微软雅黑" panose="020B0503020204020204" charset="-122"/>
                <a:ea typeface="微软雅黑" panose="020B0503020204020204" charset="-122"/>
                <a:cs typeface="+mn-ea"/>
                <a:sym typeface="+mn-lt"/>
              </a:rPr>
              <a:t>颁布《人权宣言》，明确提出人权、自由、平等、法治、人民主权和保护私有财产等原</a:t>
            </a:r>
            <a:r>
              <a:rPr kumimoji="1" lang="zh-CN" altLang="en-US" sz="1600" spc="150" noProof="1" smtClean="0">
                <a:latin typeface="微软雅黑" panose="020B0503020204020204" charset="-122"/>
                <a:ea typeface="微软雅黑" panose="020B0503020204020204" charset="-122"/>
                <a:cs typeface="+mn-ea"/>
                <a:sym typeface="+mn-lt"/>
              </a:rPr>
              <a:t>则</a:t>
            </a:r>
            <a:endParaRPr kumimoji="1" lang="zh-CN" altLang="en-US" sz="1600" spc="150" noProof="1">
              <a:latin typeface="微软雅黑" panose="020B0503020204020204" charset="-122"/>
              <a:ea typeface="微软雅黑" panose="020B0503020204020204" charset="-122"/>
              <a:cs typeface="+mn-ea"/>
              <a:sym typeface="+mn-lt"/>
            </a:endParaRPr>
          </a:p>
        </p:txBody>
      </p:sp>
      <p:sp>
        <p:nvSpPr>
          <p:cNvPr id="33" name="文本框 22"/>
          <p:cNvSpPr txBox="1"/>
          <p:nvPr>
            <p:custDataLst>
              <p:tags r:id="rId29"/>
            </p:custDataLst>
          </p:nvPr>
        </p:nvSpPr>
        <p:spPr>
          <a:xfrm>
            <a:off x="5773304" y="3423083"/>
            <a:ext cx="2955059" cy="973425"/>
          </a:xfrm>
          <a:prstGeom prst="rect">
            <a:avLst/>
          </a:prstGeom>
          <a:noFill/>
        </p:spPr>
        <p:txBody>
          <a:bodyPr/>
          <a:lstStyle/>
          <a:p>
            <a:pPr defTabSz="457200">
              <a:lnSpc>
                <a:spcPct val="120000"/>
              </a:lnSpc>
              <a:defRPr/>
            </a:pPr>
            <a:r>
              <a:rPr kumimoji="1" lang="zh-CN" altLang="en-US" sz="1600" spc="150" noProof="1">
                <a:latin typeface="微软雅黑" panose="020B0503020204020204" charset="-122"/>
                <a:ea typeface="微软雅黑" panose="020B0503020204020204" charset="-122"/>
                <a:cs typeface="+mn-ea"/>
                <a:sym typeface="+mn-lt"/>
              </a:rPr>
              <a:t>拿破仑帝国，打击其他国家封建制度，传播革命原则</a:t>
            </a:r>
          </a:p>
        </p:txBody>
      </p:sp>
      <p:sp>
        <p:nvSpPr>
          <p:cNvPr id="34" name="文本框 24"/>
          <p:cNvSpPr txBox="1"/>
          <p:nvPr>
            <p:custDataLst>
              <p:tags r:id="rId30"/>
            </p:custDataLst>
          </p:nvPr>
        </p:nvSpPr>
        <p:spPr>
          <a:xfrm>
            <a:off x="4308186" y="1551710"/>
            <a:ext cx="2443595" cy="738043"/>
          </a:xfrm>
          <a:prstGeom prst="rect">
            <a:avLst/>
          </a:prstGeom>
          <a:noFill/>
        </p:spPr>
        <p:txBody>
          <a:bodyPr anchor="b"/>
          <a:lstStyle/>
          <a:p>
            <a:pPr defTabSz="457200">
              <a:lnSpc>
                <a:spcPct val="120000"/>
              </a:lnSpc>
              <a:defRPr/>
            </a:pPr>
            <a:r>
              <a:rPr kumimoji="1" lang="en-US" altLang="zh-CN" sz="1600" spc="150" noProof="1">
                <a:latin typeface="微软雅黑" panose="020B0503020204020204" charset="-122"/>
                <a:ea typeface="微软雅黑" panose="020B0503020204020204" charset="-122"/>
                <a:cs typeface="+mn-ea"/>
                <a:sym typeface="+mn-lt"/>
              </a:rPr>
              <a:t>1791</a:t>
            </a:r>
            <a:r>
              <a:rPr kumimoji="1" lang="zh-CN" altLang="en-US" sz="1600" spc="150" noProof="1">
                <a:latin typeface="微软雅黑" panose="020B0503020204020204" charset="-122"/>
                <a:ea typeface="微软雅黑" panose="020B0503020204020204" charset="-122"/>
                <a:cs typeface="+mn-ea"/>
                <a:sym typeface="+mn-lt"/>
              </a:rPr>
              <a:t>年宪法生效</a:t>
            </a:r>
            <a:r>
              <a:rPr kumimoji="1" lang="zh-CN" altLang="en-US" sz="1600" spc="150" noProof="1" smtClean="0">
                <a:latin typeface="微软雅黑" panose="020B0503020204020204" charset="-122"/>
                <a:ea typeface="微软雅黑" panose="020B0503020204020204" charset="-122"/>
                <a:cs typeface="+mn-ea"/>
                <a:sym typeface="+mn-lt"/>
              </a:rPr>
              <a:t>，</a:t>
            </a:r>
            <a:endParaRPr kumimoji="1" lang="en-US" altLang="zh-CN" sz="1600" spc="150" noProof="1" smtClean="0">
              <a:latin typeface="微软雅黑" panose="020B0503020204020204" charset="-122"/>
              <a:ea typeface="微软雅黑" panose="020B0503020204020204" charset="-122"/>
              <a:cs typeface="+mn-ea"/>
              <a:sym typeface="+mn-lt"/>
            </a:endParaRPr>
          </a:p>
          <a:p>
            <a:pPr defTabSz="457200">
              <a:lnSpc>
                <a:spcPct val="120000"/>
              </a:lnSpc>
              <a:defRPr/>
            </a:pPr>
            <a:r>
              <a:rPr kumimoji="1" lang="zh-CN" altLang="en-US" sz="1600" spc="150" noProof="1" smtClean="0">
                <a:latin typeface="微软雅黑" panose="020B0503020204020204" charset="-122"/>
                <a:ea typeface="微软雅黑" panose="020B0503020204020204" charset="-122"/>
                <a:cs typeface="+mn-ea"/>
                <a:sym typeface="+mn-lt"/>
              </a:rPr>
              <a:t>确</a:t>
            </a:r>
            <a:r>
              <a:rPr kumimoji="1" lang="zh-CN" altLang="en-US" sz="1600" spc="150" noProof="1">
                <a:latin typeface="微软雅黑" panose="020B0503020204020204" charset="-122"/>
                <a:ea typeface="微软雅黑" panose="020B0503020204020204" charset="-122"/>
                <a:cs typeface="+mn-ea"/>
                <a:sym typeface="+mn-lt"/>
              </a:rPr>
              <a:t>立新制度基本框架。</a:t>
            </a:r>
          </a:p>
        </p:txBody>
      </p:sp>
      <p:sp>
        <p:nvSpPr>
          <p:cNvPr id="35" name="文本框 25"/>
          <p:cNvSpPr txBox="1"/>
          <p:nvPr>
            <p:custDataLst>
              <p:tags r:id="rId31"/>
            </p:custDataLst>
          </p:nvPr>
        </p:nvSpPr>
        <p:spPr>
          <a:xfrm>
            <a:off x="8550492" y="2174659"/>
            <a:ext cx="2775670" cy="797935"/>
          </a:xfrm>
          <a:prstGeom prst="rect">
            <a:avLst/>
          </a:prstGeom>
          <a:noFill/>
        </p:spPr>
        <p:txBody>
          <a:bodyPr anchor="b"/>
          <a:lstStyle/>
          <a:p>
            <a:pPr defTabSz="457200">
              <a:lnSpc>
                <a:spcPct val="120000"/>
              </a:lnSpc>
              <a:defRPr/>
            </a:pPr>
            <a:r>
              <a:rPr kumimoji="1" lang="zh-CN" altLang="en-US" sz="1600" spc="150" noProof="1">
                <a:latin typeface="微软雅黑" panose="020B0503020204020204" charset="-122"/>
                <a:ea typeface="微软雅黑" panose="020B0503020204020204" charset="-122"/>
                <a:cs typeface="+mn-ea"/>
                <a:sym typeface="+mn-lt"/>
              </a:rPr>
              <a:t>经过共和制和君主制的多次反复，确立了共和制</a:t>
            </a:r>
            <a:r>
              <a:rPr kumimoji="1" lang="zh-CN" altLang="en-US" sz="1600" spc="150" noProof="1" smtClean="0">
                <a:latin typeface="微软雅黑" panose="020B0503020204020204" charset="-122"/>
                <a:ea typeface="微软雅黑" panose="020B0503020204020204" charset="-122"/>
                <a:cs typeface="+mn-ea"/>
                <a:sym typeface="+mn-lt"/>
              </a:rPr>
              <a:t>度</a:t>
            </a:r>
            <a:endParaRPr kumimoji="1" lang="zh-CN" altLang="en-US" sz="1600" spc="150" noProof="1">
              <a:latin typeface="微软雅黑" panose="020B0503020204020204" charset="-122"/>
              <a:ea typeface="微软雅黑" panose="020B0503020204020204" charset="-122"/>
              <a:cs typeface="+mn-ea"/>
              <a:sym typeface="+mn-lt"/>
            </a:endParaRPr>
          </a:p>
        </p:txBody>
      </p:sp>
      <p:sp>
        <p:nvSpPr>
          <p:cNvPr id="37" name="文本框 20"/>
          <p:cNvSpPr txBox="1"/>
          <p:nvPr>
            <p:custDataLst>
              <p:tags r:id="rId32"/>
            </p:custDataLst>
          </p:nvPr>
        </p:nvSpPr>
        <p:spPr>
          <a:xfrm>
            <a:off x="1689967" y="1625600"/>
            <a:ext cx="1819851" cy="664154"/>
          </a:xfrm>
          <a:prstGeom prst="rect">
            <a:avLst/>
          </a:prstGeom>
          <a:noFill/>
        </p:spPr>
        <p:txBody>
          <a:bodyPr anchor="b"/>
          <a:lstStyle/>
          <a:p>
            <a:pPr defTabSz="457200">
              <a:lnSpc>
                <a:spcPct val="120000"/>
              </a:lnSpc>
              <a:defRPr/>
            </a:pPr>
            <a:r>
              <a:rPr kumimoji="1" lang="zh-CN" altLang="en-US" sz="1600" spc="150" noProof="1">
                <a:latin typeface="微软雅黑" panose="020B0503020204020204" charset="-122"/>
                <a:ea typeface="微软雅黑" panose="020B0503020204020204" charset="-122"/>
                <a:cs typeface="+mn-ea"/>
                <a:sym typeface="+mn-lt"/>
              </a:rPr>
              <a:t>攻占巴士底监</a:t>
            </a:r>
            <a:r>
              <a:rPr kumimoji="1" lang="zh-CN" altLang="en-US" sz="1600" spc="150" noProof="1" smtClean="0">
                <a:latin typeface="微软雅黑" panose="020B0503020204020204" charset="-122"/>
                <a:ea typeface="微软雅黑" panose="020B0503020204020204" charset="-122"/>
                <a:cs typeface="+mn-ea"/>
                <a:sym typeface="+mn-lt"/>
              </a:rPr>
              <a:t>狱</a:t>
            </a:r>
            <a:endParaRPr kumimoji="1" lang="en-US" altLang="zh-CN" sz="1600" spc="150" noProof="1" smtClean="0">
              <a:latin typeface="微软雅黑" panose="020B0503020204020204" charset="-122"/>
              <a:ea typeface="微软雅黑" panose="020B0503020204020204" charset="-122"/>
              <a:cs typeface="+mn-ea"/>
              <a:sym typeface="+mn-lt"/>
            </a:endParaRPr>
          </a:p>
          <a:p>
            <a:pPr defTabSz="457200">
              <a:lnSpc>
                <a:spcPct val="120000"/>
              </a:lnSpc>
              <a:defRPr/>
            </a:pPr>
            <a:r>
              <a:rPr kumimoji="1" lang="zh-CN" altLang="en-US" sz="1600" spc="150" noProof="1" smtClean="0">
                <a:latin typeface="微软雅黑" panose="020B0503020204020204" charset="-122"/>
                <a:ea typeface="微软雅黑" panose="020B0503020204020204" charset="-122"/>
                <a:cs typeface="+mn-ea"/>
                <a:sym typeface="+mn-lt"/>
              </a:rPr>
              <a:t>法</a:t>
            </a:r>
            <a:r>
              <a:rPr kumimoji="1" lang="zh-CN" altLang="en-US" sz="1600" spc="150" noProof="1">
                <a:latin typeface="微软雅黑" panose="020B0503020204020204" charset="-122"/>
                <a:ea typeface="微软雅黑" panose="020B0503020204020204" charset="-122"/>
                <a:cs typeface="+mn-ea"/>
                <a:sym typeface="+mn-lt"/>
              </a:rPr>
              <a:t>国大革命爆</a:t>
            </a:r>
            <a:r>
              <a:rPr kumimoji="1" lang="zh-CN" altLang="en-US" sz="1600" spc="150" noProof="1" smtClean="0">
                <a:latin typeface="微软雅黑" panose="020B0503020204020204" charset="-122"/>
                <a:ea typeface="微软雅黑" panose="020B0503020204020204" charset="-122"/>
                <a:cs typeface="+mn-ea"/>
                <a:sym typeface="+mn-lt"/>
              </a:rPr>
              <a:t>发</a:t>
            </a:r>
            <a:endParaRPr kumimoji="1" lang="zh-CN" altLang="en-US" sz="1600" spc="150" noProof="1">
              <a:latin typeface="微软雅黑" panose="020B0503020204020204" charset="-122"/>
              <a:ea typeface="微软雅黑" panose="020B0503020204020204" charset="-122"/>
              <a:cs typeface="+mn-ea"/>
              <a:sym typeface="+mn-lt"/>
            </a:endParaRPr>
          </a:p>
        </p:txBody>
      </p:sp>
      <p:pic>
        <p:nvPicPr>
          <p:cNvPr id="40" name="Picture 2" descr="攻占巴士底狱"/>
          <p:cNvPicPr>
            <a:picLocks noChangeAspect="1" noChangeArrowheads="1"/>
          </p:cNvPicPr>
          <p:nvPr>
            <p:custDataLst>
              <p:tags r:id="rId33"/>
            </p:custDataLst>
          </p:nvPr>
        </p:nvPicPr>
        <p:blipFill>
          <a:blip r:embed="rId50">
            <a:extLst>
              <a:ext uri="{28A0092B-C50C-407E-A947-70E740481C1C}">
                <a14:useLocalDpi xmlns:a14="http://schemas.microsoft.com/office/drawing/2010/main" val="0"/>
              </a:ext>
            </a:extLst>
          </a:blip>
          <a:stretch>
            <a:fillRect/>
          </a:stretch>
        </p:blipFill>
        <p:spPr bwMode="auto">
          <a:xfrm>
            <a:off x="0" y="4128655"/>
            <a:ext cx="1791855" cy="27293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 name="Picture 5" descr="2805251049">
            <a:hlinkClick r:id="rId51" action="ppaction://hlinksldjump"/>
          </p:cNvPr>
          <p:cNvPicPr>
            <a:picLocks noChangeAspect="1" noChangeArrowheads="1"/>
          </p:cNvPicPr>
          <p:nvPr>
            <p:custDataLst>
              <p:tags r:id="rId34"/>
            </p:custDataLst>
          </p:nvPr>
        </p:nvPicPr>
        <p:blipFill>
          <a:blip r:embed="rId52">
            <a:extLst>
              <a:ext uri="{28A0092B-C50C-407E-A947-70E740481C1C}">
                <a14:useLocalDpi xmlns:a14="http://schemas.microsoft.com/office/drawing/2010/main" val="0"/>
              </a:ext>
            </a:extLst>
          </a:blip>
          <a:srcRect l="4315" t="2316" r="5013" b="4175"/>
          <a:stretch>
            <a:fillRect/>
          </a:stretch>
        </p:blipFill>
        <p:spPr bwMode="auto">
          <a:xfrm>
            <a:off x="1852123" y="4128655"/>
            <a:ext cx="1953259" cy="272934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42" name="图片 41"/>
          <p:cNvPicPr>
            <a:picLocks noChangeAspect="1"/>
          </p:cNvPicPr>
          <p:nvPr>
            <p:custDataLst>
              <p:tags r:id="rId35"/>
            </p:custDataLst>
          </p:nvPr>
        </p:nvPicPr>
        <p:blipFill>
          <a:blip r:embed="rId53"/>
          <a:stretch>
            <a:fillRect/>
          </a:stretch>
        </p:blipFill>
        <p:spPr>
          <a:xfrm>
            <a:off x="3823855" y="4137891"/>
            <a:ext cx="1985818" cy="2720109"/>
          </a:xfrm>
          <a:prstGeom prst="rect">
            <a:avLst/>
          </a:prstGeom>
        </p:spPr>
      </p:pic>
      <p:sp>
        <p:nvSpPr>
          <p:cNvPr id="43" name="文本框 5"/>
          <p:cNvSpPr txBox="1"/>
          <p:nvPr>
            <p:custDataLst>
              <p:tags r:id="rId36"/>
            </p:custDataLst>
          </p:nvPr>
        </p:nvSpPr>
        <p:spPr>
          <a:xfrm>
            <a:off x="4531995" y="6550223"/>
            <a:ext cx="1314623" cy="307777"/>
          </a:xfrm>
          <a:prstGeom prst="rect">
            <a:avLst/>
          </a:prstGeom>
          <a:noFill/>
        </p:spPr>
        <p:txBody>
          <a:bodyPr wrap="square" rtlCol="0" anchor="t">
            <a:spAutoFit/>
          </a:bodyPr>
          <a:lstStyle/>
          <a:p>
            <a:pPr algn="ctr"/>
            <a:r>
              <a:rPr lang="zh-CN" altLang="en-US" sz="1400">
                <a:latin typeface="黑体" panose="02010609060101010101" pitchFamily="49" charset="-122"/>
                <a:ea typeface="黑体" panose="02010609060101010101" pitchFamily="49" charset="-122"/>
              </a:rPr>
              <a:t>《</a:t>
            </a:r>
            <a:r>
              <a:rPr lang="en-US" altLang="zh-CN" sz="1400">
                <a:latin typeface="黑体" panose="02010609060101010101" pitchFamily="49" charset="-122"/>
                <a:ea typeface="黑体" panose="02010609060101010101" pitchFamily="49" charset="-122"/>
              </a:rPr>
              <a:t>1791</a:t>
            </a:r>
            <a:r>
              <a:rPr lang="zh-CN" altLang="en-US" sz="1400">
                <a:latin typeface="黑体" panose="02010609060101010101" pitchFamily="49" charset="-122"/>
                <a:ea typeface="黑体" panose="02010609060101010101" pitchFamily="49" charset="-122"/>
              </a:rPr>
              <a:t>年宪法》</a:t>
            </a:r>
          </a:p>
        </p:txBody>
      </p:sp>
      <p:pic>
        <p:nvPicPr>
          <p:cNvPr id="45" name="Picture 2" descr="1793年处死路易十六"/>
          <p:cNvPicPr>
            <a:picLocks noRot="1" noChangeAspect="1" noChangeArrowheads="1"/>
          </p:cNvPicPr>
          <p:nvPr>
            <p:custDataLst>
              <p:tags r:id="rId37"/>
            </p:custDataLst>
          </p:nvPr>
        </p:nvPicPr>
        <p:blipFill>
          <a:blip r:embed="rId54">
            <a:extLst>
              <a:ext uri="{28A0092B-C50C-407E-A947-70E740481C1C}">
                <a14:useLocalDpi xmlns:a14="http://schemas.microsoft.com/office/drawing/2010/main" val="0"/>
              </a:ext>
            </a:extLst>
          </a:blip>
          <a:stretch>
            <a:fillRect/>
          </a:stretch>
        </p:blipFill>
        <p:spPr bwMode="auto">
          <a:xfrm>
            <a:off x="5882410" y="4147127"/>
            <a:ext cx="2070099" cy="27108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46" name="矩形 3"/>
          <p:cNvSpPr>
            <a:spLocks noChangeArrowheads="1"/>
          </p:cNvSpPr>
          <p:nvPr>
            <p:custDataLst>
              <p:tags r:id="rId38"/>
            </p:custDataLst>
          </p:nvPr>
        </p:nvSpPr>
        <p:spPr bwMode="auto">
          <a:xfrm>
            <a:off x="6011141" y="4142724"/>
            <a:ext cx="1627331"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1200">
                <a:latin typeface="黑体" panose="02010609060101010101" pitchFamily="49" charset="-122"/>
                <a:ea typeface="黑体" panose="02010609060101010101" pitchFamily="49" charset="-122"/>
                <a:cs typeface="黑体" panose="02010609060101010101" pitchFamily="49" charset="-122"/>
                <a:sym typeface="+mn-ea"/>
              </a:rPr>
              <a:t>1793</a:t>
            </a:r>
            <a:r>
              <a:rPr lang="zh-CN" altLang="en-US" sz="1200">
                <a:latin typeface="黑体" panose="02010609060101010101" pitchFamily="49" charset="-122"/>
                <a:ea typeface="黑体" panose="02010609060101010101" pitchFamily="49" charset="-122"/>
                <a:cs typeface="黑体" panose="02010609060101010101" pitchFamily="49" charset="-122"/>
                <a:sym typeface="+mn-ea"/>
              </a:rPr>
              <a:t>年处死路易十六</a:t>
            </a:r>
            <a:endParaRPr lang="zh-CN" altLang="en-US" sz="1200">
              <a:latin typeface="黑体" panose="02010609060101010101" pitchFamily="49" charset="-122"/>
              <a:ea typeface="黑体" panose="02010609060101010101" pitchFamily="49" charset="-122"/>
              <a:cs typeface="黑体" panose="02010609060101010101" pitchFamily="49" charset="-122"/>
            </a:endParaRPr>
          </a:p>
          <a:p>
            <a:r>
              <a:rPr lang="zh-CN" altLang="en-US" sz="1200">
                <a:latin typeface="黑体" panose="02010609060101010101" pitchFamily="49" charset="-122"/>
                <a:ea typeface="黑体" panose="02010609060101010101" pitchFamily="49" charset="-122"/>
                <a:cs typeface="黑体" panose="02010609060101010101" pitchFamily="49" charset="-122"/>
              </a:rPr>
              <a:t>“阴谋反对公众自由和危害国家安全”</a:t>
            </a:r>
          </a:p>
        </p:txBody>
      </p:sp>
      <p:pic>
        <p:nvPicPr>
          <p:cNvPr id="47" name="Picture 2" descr="接受后冠的约瑟芬"/>
          <p:cNvPicPr>
            <a:picLocks noChangeAspect="1"/>
          </p:cNvPicPr>
          <p:nvPr>
            <p:custDataLst>
              <p:tags r:id="rId39"/>
            </p:custDataLst>
          </p:nvPr>
        </p:nvPicPr>
        <p:blipFill>
          <a:blip r:embed="rId55"/>
          <a:stretch>
            <a:fillRect/>
          </a:stretch>
        </p:blipFill>
        <p:spPr>
          <a:xfrm>
            <a:off x="7970982" y="4119418"/>
            <a:ext cx="1911929" cy="2738582"/>
          </a:xfrm>
          <a:prstGeom prst="rect">
            <a:avLst/>
          </a:prstGeom>
          <a:noFill/>
          <a:ln w="9525">
            <a:noFill/>
          </a:ln>
        </p:spPr>
      </p:pic>
      <p:pic>
        <p:nvPicPr>
          <p:cNvPr id="48" name="图片 47"/>
          <p:cNvPicPr>
            <a:picLocks noChangeAspect="1"/>
          </p:cNvPicPr>
          <p:nvPr>
            <p:custDataLst>
              <p:tags r:id="rId40"/>
            </p:custDataLst>
          </p:nvPr>
        </p:nvPicPr>
        <p:blipFill>
          <a:blip r:embed="rId56"/>
          <a:stretch>
            <a:fillRect/>
          </a:stretch>
        </p:blipFill>
        <p:spPr>
          <a:xfrm>
            <a:off x="9938327" y="4128655"/>
            <a:ext cx="2253673" cy="2729345"/>
          </a:xfrm>
          <a:prstGeom prst="rect">
            <a:avLst/>
          </a:prstGeom>
        </p:spPr>
      </p:pic>
      <p:sp>
        <p:nvSpPr>
          <p:cNvPr id="49" name="文本框 4"/>
          <p:cNvSpPr txBox="1"/>
          <p:nvPr>
            <p:custDataLst>
              <p:tags r:id="rId41"/>
            </p:custDataLst>
          </p:nvPr>
        </p:nvSpPr>
        <p:spPr>
          <a:xfrm>
            <a:off x="7982586" y="6550223"/>
            <a:ext cx="1189124" cy="307777"/>
          </a:xfrm>
          <a:prstGeom prst="rect">
            <a:avLst/>
          </a:prstGeom>
          <a:noFill/>
        </p:spPr>
        <p:txBody>
          <a:bodyPr wrap="square" rtlCol="0" anchor="t">
            <a:spAutoFit/>
          </a:bodyPr>
          <a:lstStyle/>
          <a:p>
            <a:pPr algn="ctr"/>
            <a:r>
              <a:rPr lang="zh-CN" altLang="en-US" sz="1400">
                <a:solidFill>
                  <a:schemeClr val="bg1"/>
                </a:solidFill>
                <a:latin typeface="黑体" panose="02010609060101010101" pitchFamily="49" charset="-122"/>
                <a:ea typeface="黑体" panose="02010609060101010101" pitchFamily="49" charset="-122"/>
              </a:rPr>
              <a:t>拿破仑加冕</a:t>
            </a:r>
          </a:p>
        </p:txBody>
      </p:sp>
      <p:sp>
        <p:nvSpPr>
          <p:cNvPr id="50" name="文本框 7"/>
          <p:cNvSpPr txBox="1"/>
          <p:nvPr>
            <p:custDataLst>
              <p:tags r:id="rId42"/>
            </p:custDataLst>
          </p:nvPr>
        </p:nvSpPr>
        <p:spPr>
          <a:xfrm>
            <a:off x="9953509" y="6581001"/>
            <a:ext cx="1441420" cy="307777"/>
          </a:xfrm>
          <a:prstGeom prst="rect">
            <a:avLst/>
          </a:prstGeom>
          <a:noFill/>
        </p:spPr>
        <p:txBody>
          <a:bodyPr wrap="none" rtlCol="0" anchor="t">
            <a:spAutoFit/>
          </a:bodyPr>
          <a:lstStyle/>
          <a:p>
            <a:r>
              <a:rPr lang="zh-CN" altLang="en-US" sz="1400">
                <a:solidFill>
                  <a:schemeClr val="bg1"/>
                </a:solidFill>
                <a:latin typeface="黑体" panose="02010609060101010101" pitchFamily="49" charset="-122"/>
                <a:ea typeface="黑体" panose="02010609060101010101" pitchFamily="49" charset="-122"/>
                <a:cs typeface="黑体" panose="02010609060101010101" pitchFamily="49" charset="-122"/>
                <a:sym typeface="+mn-ea"/>
              </a:rPr>
              <a:t>《拿破仑法典》</a:t>
            </a:r>
          </a:p>
        </p:txBody>
      </p:sp>
      <p:sp>
        <p:nvSpPr>
          <p:cNvPr id="44" name="Google Shape;1660;p48"/>
          <p:cNvSpPr/>
          <p:nvPr>
            <p:custDataLst>
              <p:tags r:id="rId43"/>
            </p:custDataLst>
          </p:nvPr>
        </p:nvSpPr>
        <p:spPr>
          <a:xfrm rot="15666628">
            <a:off x="6171594" y="1783609"/>
            <a:ext cx="1258888" cy="646112"/>
          </a:xfrm>
          <a:custGeom>
            <a:avLst/>
            <a:gdLst/>
            <a:ahLst/>
            <a:cxnLst/>
            <a:rect l="l" t="t" r="r" b="b"/>
            <a:pathLst>
              <a:path w="21534" h="21599" extrusionOk="0">
                <a:moveTo>
                  <a:pt x="18068" y="0"/>
                </a:moveTo>
                <a:cubicBezTo>
                  <a:pt x="17919" y="-1"/>
                  <a:pt x="17772" y="110"/>
                  <a:pt x="17662" y="332"/>
                </a:cubicBezTo>
                <a:lnTo>
                  <a:pt x="14753" y="6023"/>
                </a:lnTo>
                <a:cubicBezTo>
                  <a:pt x="14528" y="6463"/>
                  <a:pt x="14528" y="7177"/>
                  <a:pt x="14753" y="7617"/>
                </a:cubicBezTo>
                <a:cubicBezTo>
                  <a:pt x="14978" y="8057"/>
                  <a:pt x="15343" y="8057"/>
                  <a:pt x="15568" y="7617"/>
                </a:cubicBezTo>
                <a:lnTo>
                  <a:pt x="17507" y="3823"/>
                </a:lnTo>
                <a:lnTo>
                  <a:pt x="17507" y="15982"/>
                </a:lnTo>
                <a:cubicBezTo>
                  <a:pt x="17539" y="16819"/>
                  <a:pt x="17391" y="17643"/>
                  <a:pt x="17098" y="18256"/>
                </a:cubicBezTo>
                <a:cubicBezTo>
                  <a:pt x="16780" y="18923"/>
                  <a:pt x="16325" y="19271"/>
                  <a:pt x="15860" y="19205"/>
                </a:cubicBezTo>
                <a:lnTo>
                  <a:pt x="533" y="19296"/>
                </a:lnTo>
                <a:cubicBezTo>
                  <a:pt x="238" y="19351"/>
                  <a:pt x="10" y="19826"/>
                  <a:pt x="0" y="20406"/>
                </a:cubicBezTo>
                <a:cubicBezTo>
                  <a:pt x="-10" y="21016"/>
                  <a:pt x="223" y="21537"/>
                  <a:pt x="533" y="21599"/>
                </a:cubicBezTo>
                <a:lnTo>
                  <a:pt x="16315" y="21508"/>
                </a:lnTo>
                <a:cubicBezTo>
                  <a:pt x="16973" y="21408"/>
                  <a:pt x="17583" y="20801"/>
                  <a:pt x="18012" y="19822"/>
                </a:cubicBezTo>
                <a:cubicBezTo>
                  <a:pt x="18355" y="19041"/>
                  <a:pt x="18560" y="18066"/>
                  <a:pt x="18599" y="17039"/>
                </a:cubicBezTo>
                <a:lnTo>
                  <a:pt x="18599" y="3800"/>
                </a:lnTo>
                <a:lnTo>
                  <a:pt x="20550" y="7617"/>
                </a:lnTo>
                <a:cubicBezTo>
                  <a:pt x="20775" y="8057"/>
                  <a:pt x="21140" y="8057"/>
                  <a:pt x="21365" y="7617"/>
                </a:cubicBezTo>
                <a:cubicBezTo>
                  <a:pt x="21590" y="7177"/>
                  <a:pt x="21590" y="6463"/>
                  <a:pt x="21365" y="6023"/>
                </a:cubicBezTo>
                <a:lnTo>
                  <a:pt x="18477" y="332"/>
                </a:lnTo>
                <a:cubicBezTo>
                  <a:pt x="18368" y="119"/>
                  <a:pt x="18221" y="2"/>
                  <a:pt x="18068" y="0"/>
                </a:cubicBezTo>
                <a:close/>
              </a:path>
            </a:pathLst>
          </a:custGeom>
          <a:solidFill>
            <a:srgbClr val="2196F3"/>
          </a:solidFill>
          <a:ln>
            <a:noFill/>
          </a:ln>
          <a:scene3d>
            <a:camera prst="orthographicFront">
              <a:rot lat="831877" lon="9952142" rev="10167335"/>
            </a:camera>
            <a:lightRig rig="threePt" dir="t"/>
          </a:scene3d>
        </p:spPr>
        <p:txBody>
          <a:bodyPr spcFirstLastPara="1" lIns="0" tIns="0" rIns="0" bIns="0" anchor="ctr"/>
          <a:lstStyle/>
          <a:p>
            <a:pPr defTabSz="457200" fontAlgn="auto">
              <a:spcBef>
                <a:spcPct val="0"/>
              </a:spcBef>
              <a:spcAft>
                <a:spcPct val="0"/>
              </a:spcAft>
              <a:defRPr/>
            </a:pPr>
            <a:endParaRPr sz="1065">
              <a:solidFill>
                <a:srgbClr val="74808C"/>
              </a:solidFill>
              <a:latin typeface="微软雅黑" panose="020B0503020204020204" charset="-122"/>
              <a:ea typeface="微软雅黑" panose="020B0503020204020204" charset="-122"/>
              <a:cs typeface="+mn-ea"/>
              <a:sym typeface="+mn-lt"/>
            </a:endParaRPr>
          </a:p>
        </p:txBody>
      </p:sp>
      <p:sp>
        <p:nvSpPr>
          <p:cNvPr id="51" name="Google Shape;1661;p48"/>
          <p:cNvSpPr txBox="1"/>
          <p:nvPr>
            <p:custDataLst>
              <p:tags r:id="rId44"/>
            </p:custDataLst>
          </p:nvPr>
        </p:nvSpPr>
        <p:spPr>
          <a:xfrm>
            <a:off x="7225811" y="1597895"/>
            <a:ext cx="626052" cy="266700"/>
          </a:xfrm>
          <a:prstGeom prst="rect">
            <a:avLst/>
          </a:prstGeom>
          <a:noFill/>
          <a:ln>
            <a:noFill/>
          </a:ln>
        </p:spPr>
        <p:txBody>
          <a:bodyPr spcFirstLastPara="1" lIns="19067" tIns="19067" rIns="19067" bIns="19067" anchor="ctr">
            <a:normAutofit fontScale="92500" lnSpcReduction="10000"/>
          </a:bodyPr>
          <a:lstStyle/>
          <a:p>
            <a:pPr defTabSz="457200" fontAlgn="auto">
              <a:lnSpc>
                <a:spcPct val="120000"/>
              </a:lnSpc>
              <a:spcBef>
                <a:spcPct val="0"/>
              </a:spcBef>
              <a:spcAft>
                <a:spcPct val="0"/>
              </a:spcAft>
              <a:defRPr/>
            </a:pPr>
            <a:r>
              <a:rPr lang="en-US" altLang="en-GB" sz="1400" b="1" spc="150" smtClean="0">
                <a:solidFill>
                  <a:srgbClr val="222222">
                    <a:lumMod val="90000"/>
                    <a:lumOff val="10000"/>
                  </a:srgbClr>
                </a:solidFill>
                <a:latin typeface="微软雅黑" panose="020B0503020204020204" charset="-122"/>
                <a:ea typeface="微软雅黑" panose="020B0503020204020204" charset="-122"/>
                <a:cs typeface="+mn-ea"/>
                <a:sym typeface="+mn-lt"/>
              </a:rPr>
              <a:t>1804</a:t>
            </a:r>
            <a:endParaRPr lang="en-US" altLang="en-GB" sz="1400" b="1" spc="150">
              <a:solidFill>
                <a:srgbClr val="222222">
                  <a:lumMod val="90000"/>
                  <a:lumOff val="10000"/>
                </a:srgbClr>
              </a:solidFill>
              <a:latin typeface="微软雅黑" panose="020B0503020204020204" charset="-122"/>
              <a:ea typeface="微软雅黑" panose="020B0503020204020204" charset="-122"/>
              <a:cs typeface="+mn-ea"/>
              <a:sym typeface="+mn-lt"/>
            </a:endParaRPr>
          </a:p>
        </p:txBody>
      </p:sp>
      <p:sp>
        <p:nvSpPr>
          <p:cNvPr id="53" name="文本框 25"/>
          <p:cNvSpPr txBox="1"/>
          <p:nvPr>
            <p:custDataLst>
              <p:tags r:id="rId45"/>
            </p:custDataLst>
          </p:nvPr>
        </p:nvSpPr>
        <p:spPr>
          <a:xfrm>
            <a:off x="7722611" y="1304549"/>
            <a:ext cx="2951607" cy="797935"/>
          </a:xfrm>
          <a:prstGeom prst="rect">
            <a:avLst/>
          </a:prstGeom>
          <a:noFill/>
        </p:spPr>
        <p:txBody>
          <a:bodyPr anchor="b"/>
          <a:lstStyle/>
          <a:p>
            <a:pPr defTabSz="457200">
              <a:lnSpc>
                <a:spcPct val="120000"/>
              </a:lnSpc>
              <a:defRPr/>
            </a:pPr>
            <a:r>
              <a:rPr kumimoji="1" lang="zh-CN" altLang="en-US" sz="1600" spc="150" noProof="1" smtClean="0">
                <a:latin typeface="微软雅黑" panose="020B0503020204020204" charset="-122"/>
                <a:ea typeface="微软雅黑" panose="020B0503020204020204" charset="-122"/>
                <a:cs typeface="+mn-ea"/>
                <a:sym typeface="+mn-lt"/>
              </a:rPr>
              <a:t>拿破仑颁布</a:t>
            </a:r>
            <a:r>
              <a:rPr kumimoji="1" lang="en-US" altLang="zh-CN" sz="1600" spc="150" noProof="1" smtClean="0">
                <a:latin typeface="微软雅黑" panose="020B0503020204020204" charset="-122"/>
                <a:ea typeface="微软雅黑" panose="020B0503020204020204" charset="-122"/>
                <a:cs typeface="+mn-ea"/>
                <a:sym typeface="+mn-lt"/>
              </a:rPr>
              <a:t>《</a:t>
            </a:r>
            <a:r>
              <a:rPr kumimoji="1" lang="zh-CN" altLang="en-US" sz="1600" spc="150" noProof="1" smtClean="0">
                <a:latin typeface="微软雅黑" panose="020B0503020204020204" charset="-122"/>
                <a:ea typeface="微软雅黑" panose="020B0503020204020204" charset="-122"/>
                <a:cs typeface="+mn-ea"/>
                <a:sym typeface="+mn-lt"/>
              </a:rPr>
              <a:t>法国民法典</a:t>
            </a:r>
            <a:r>
              <a:rPr kumimoji="1" lang="en-US" altLang="zh-CN" sz="1600" spc="150" noProof="1" smtClean="0">
                <a:latin typeface="微软雅黑" panose="020B0503020204020204" charset="-122"/>
                <a:ea typeface="微软雅黑" panose="020B0503020204020204" charset="-122"/>
                <a:cs typeface="+mn-ea"/>
                <a:sym typeface="+mn-lt"/>
              </a:rPr>
              <a:t>》</a:t>
            </a:r>
            <a:r>
              <a:rPr kumimoji="1" lang="zh-CN" altLang="en-US" sz="1600" spc="150" noProof="1" smtClean="0">
                <a:latin typeface="微软雅黑" panose="020B0503020204020204" charset="-122"/>
                <a:ea typeface="微软雅黑" panose="020B0503020204020204" charset="-122"/>
                <a:cs typeface="+mn-ea"/>
                <a:sym typeface="+mn-lt"/>
              </a:rPr>
              <a:t>，确立了现代民法体系</a:t>
            </a:r>
            <a:endParaRPr kumimoji="1" lang="zh-CN" altLang="en-US" sz="1600" spc="150" noProof="1">
              <a:latin typeface="微软雅黑" panose="020B0503020204020204" charset="-122"/>
              <a:ea typeface="微软雅黑" panose="020B0503020204020204" charset="-122"/>
              <a:cs typeface="+mn-ea"/>
              <a:sym typeface="+mn-lt"/>
            </a:endParaRPr>
          </a:p>
        </p:txBody>
      </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9700" name="Docer搜索：半想象现实   http://chn.docer.com/works/?userid=199927538" descr="0125"/>
          <p:cNvPicPr>
            <a:picLocks noChangeAspect="1"/>
          </p:cNvPicPr>
          <p:nvPr>
            <p:custDataLst>
              <p:tags r:id="rId1"/>
            </p:custDataLst>
          </p:nvPr>
        </p:nvPicPr>
        <p:blipFill>
          <a:blip r:embed="rId37"/>
          <a:srcRect t="25613" r="53976" b="26746"/>
          <a:stretch>
            <a:fillRect/>
          </a:stretch>
        </p:blipFill>
        <p:spPr>
          <a:xfrm>
            <a:off x="0" y="4515485"/>
            <a:ext cx="9847580" cy="2342515"/>
          </a:xfrm>
          <a:prstGeom prst="rect">
            <a:avLst/>
          </a:prstGeom>
          <a:noFill/>
          <a:ln w="9525">
            <a:noFill/>
          </a:ln>
        </p:spPr>
      </p:pic>
      <p:pic>
        <p:nvPicPr>
          <p:cNvPr id="2" name="图片 1" descr="图层 4"/>
          <p:cNvPicPr>
            <a:picLocks noChangeAspect="1"/>
          </p:cNvPicPr>
          <p:nvPr>
            <p:custDataLst>
              <p:tags r:id="rId2"/>
            </p:custDataLst>
          </p:nvPr>
        </p:nvPicPr>
        <p:blipFill>
          <a:blip r:embed="rId38"/>
          <a:stretch>
            <a:fillRect/>
          </a:stretch>
        </p:blipFill>
        <p:spPr>
          <a:xfrm>
            <a:off x="8649335" y="1152525"/>
            <a:ext cx="429260" cy="457200"/>
          </a:xfrm>
          <a:prstGeom prst="rect">
            <a:avLst/>
          </a:prstGeom>
        </p:spPr>
      </p:pic>
      <p:pic>
        <p:nvPicPr>
          <p:cNvPr id="3" name="图片 2" descr="图层 4"/>
          <p:cNvPicPr>
            <a:picLocks noChangeAspect="1"/>
          </p:cNvPicPr>
          <p:nvPr>
            <p:custDataLst>
              <p:tags r:id="rId3"/>
            </p:custDataLst>
          </p:nvPr>
        </p:nvPicPr>
        <p:blipFill>
          <a:blip r:embed="rId38"/>
          <a:stretch>
            <a:fillRect/>
          </a:stretch>
        </p:blipFill>
        <p:spPr>
          <a:xfrm>
            <a:off x="9765030" y="1426210"/>
            <a:ext cx="429260" cy="457200"/>
          </a:xfrm>
          <a:prstGeom prst="rect">
            <a:avLst/>
          </a:prstGeom>
        </p:spPr>
      </p:pic>
      <p:pic>
        <p:nvPicPr>
          <p:cNvPr id="4" name="图片 6"/>
          <p:cNvPicPr>
            <a:picLocks noChangeAspect="1"/>
          </p:cNvPicPr>
          <p:nvPr>
            <p:custDataLst>
              <p:tags r:id="rId4"/>
            </p:custDataLst>
          </p:nvPr>
        </p:nvPicPr>
        <p:blipFill>
          <a:blip r:embed="rId39"/>
          <a:stretch>
            <a:fillRect/>
          </a:stretch>
        </p:blipFill>
        <p:spPr bwMode="auto">
          <a:xfrm>
            <a:off x="2083435" y="2896235"/>
            <a:ext cx="2659062" cy="2416176"/>
          </a:xfrm>
          <a:prstGeom prst="rect">
            <a:avLst/>
          </a:prstGeom>
          <a:noFill/>
          <a:ln w="9525">
            <a:noFill/>
            <a:miter lim="800000"/>
          </a:ln>
        </p:spPr>
      </p:pic>
      <p:pic>
        <p:nvPicPr>
          <p:cNvPr id="5" name="图片 4" descr="图层 4"/>
          <p:cNvPicPr>
            <a:picLocks noChangeAspect="1"/>
          </p:cNvPicPr>
          <p:nvPr>
            <p:custDataLst>
              <p:tags r:id="rId5"/>
            </p:custDataLst>
          </p:nvPr>
        </p:nvPicPr>
        <p:blipFill>
          <a:blip r:embed="rId38"/>
          <a:stretch>
            <a:fillRect/>
          </a:stretch>
        </p:blipFill>
        <p:spPr>
          <a:xfrm>
            <a:off x="4752340" y="4514850"/>
            <a:ext cx="429260" cy="457200"/>
          </a:xfrm>
          <a:prstGeom prst="rect">
            <a:avLst/>
          </a:prstGeom>
        </p:spPr>
      </p:pic>
      <p:pic>
        <p:nvPicPr>
          <p:cNvPr id="6" name="图片 5" descr="图层 4"/>
          <p:cNvPicPr>
            <a:picLocks noChangeAspect="1"/>
          </p:cNvPicPr>
          <p:nvPr>
            <p:custDataLst>
              <p:tags r:id="rId6"/>
            </p:custDataLst>
          </p:nvPr>
        </p:nvPicPr>
        <p:blipFill>
          <a:blip r:embed="rId38"/>
          <a:stretch>
            <a:fillRect/>
          </a:stretch>
        </p:blipFill>
        <p:spPr>
          <a:xfrm>
            <a:off x="8649335" y="5312410"/>
            <a:ext cx="429260" cy="457200"/>
          </a:xfrm>
          <a:prstGeom prst="rect">
            <a:avLst/>
          </a:prstGeom>
        </p:spPr>
      </p:pic>
      <p:pic>
        <p:nvPicPr>
          <p:cNvPr id="7" name="图片 6" descr="图层 4"/>
          <p:cNvPicPr>
            <a:picLocks noChangeAspect="1"/>
          </p:cNvPicPr>
          <p:nvPr>
            <p:custDataLst>
              <p:tags r:id="rId7"/>
            </p:custDataLst>
          </p:nvPr>
        </p:nvPicPr>
        <p:blipFill>
          <a:blip r:embed="rId38"/>
          <a:stretch>
            <a:fillRect/>
          </a:stretch>
        </p:blipFill>
        <p:spPr>
          <a:xfrm>
            <a:off x="1654175" y="2025650"/>
            <a:ext cx="429260" cy="457200"/>
          </a:xfrm>
          <a:prstGeom prst="rect">
            <a:avLst/>
          </a:prstGeom>
        </p:spPr>
      </p:pic>
      <p:pic>
        <p:nvPicPr>
          <p:cNvPr id="8" name="图片 7" descr="图层 4"/>
          <p:cNvPicPr>
            <a:picLocks noChangeAspect="1"/>
          </p:cNvPicPr>
          <p:nvPr>
            <p:custDataLst>
              <p:tags r:id="rId8"/>
            </p:custDataLst>
          </p:nvPr>
        </p:nvPicPr>
        <p:blipFill>
          <a:blip r:embed="rId38"/>
          <a:stretch>
            <a:fillRect/>
          </a:stretch>
        </p:blipFill>
        <p:spPr>
          <a:xfrm>
            <a:off x="4752340" y="1474470"/>
            <a:ext cx="429260" cy="457200"/>
          </a:xfrm>
          <a:prstGeom prst="rect">
            <a:avLst/>
          </a:prstGeom>
        </p:spPr>
      </p:pic>
      <p:pic>
        <p:nvPicPr>
          <p:cNvPr id="9" name="图片 8" descr="图层 4"/>
          <p:cNvPicPr>
            <a:picLocks noChangeAspect="1"/>
          </p:cNvPicPr>
          <p:nvPr>
            <p:custDataLst>
              <p:tags r:id="rId9"/>
            </p:custDataLst>
          </p:nvPr>
        </p:nvPicPr>
        <p:blipFill>
          <a:blip r:embed="rId38"/>
          <a:stretch>
            <a:fillRect/>
          </a:stretch>
        </p:blipFill>
        <p:spPr>
          <a:xfrm>
            <a:off x="7711440" y="4366260"/>
            <a:ext cx="429260" cy="457200"/>
          </a:xfrm>
          <a:prstGeom prst="rect">
            <a:avLst/>
          </a:prstGeom>
        </p:spPr>
      </p:pic>
      <p:pic>
        <p:nvPicPr>
          <p:cNvPr id="10" name="图片 9" descr="图层 4"/>
          <p:cNvPicPr>
            <a:picLocks noChangeAspect="1"/>
          </p:cNvPicPr>
          <p:nvPr>
            <p:custDataLst>
              <p:tags r:id="rId10"/>
            </p:custDataLst>
          </p:nvPr>
        </p:nvPicPr>
        <p:blipFill>
          <a:blip r:embed="rId38"/>
          <a:stretch>
            <a:fillRect/>
          </a:stretch>
        </p:blipFill>
        <p:spPr>
          <a:xfrm>
            <a:off x="4042410" y="2439035"/>
            <a:ext cx="429260" cy="457200"/>
          </a:xfrm>
          <a:prstGeom prst="rect">
            <a:avLst/>
          </a:prstGeom>
        </p:spPr>
      </p:pic>
      <p:pic>
        <p:nvPicPr>
          <p:cNvPr id="12292" name="图片 6"/>
          <p:cNvPicPr>
            <a:picLocks noChangeAspect="1"/>
          </p:cNvPicPr>
          <p:nvPr>
            <p:custDataLst>
              <p:tags r:id="rId11"/>
            </p:custDataLst>
          </p:nvPr>
        </p:nvPicPr>
        <p:blipFill>
          <a:blip r:embed="rId39"/>
          <a:stretch>
            <a:fillRect/>
          </a:stretch>
        </p:blipFill>
        <p:spPr bwMode="auto">
          <a:xfrm>
            <a:off x="5928599" y="1897744"/>
            <a:ext cx="2659062" cy="2416176"/>
          </a:xfrm>
          <a:prstGeom prst="rect">
            <a:avLst/>
          </a:prstGeom>
          <a:noFill/>
          <a:ln w="9525">
            <a:noFill/>
            <a:miter lim="800000"/>
          </a:ln>
        </p:spPr>
      </p:pic>
      <p:sp>
        <p:nvSpPr>
          <p:cNvPr id="15" name="标题"/>
          <p:cNvSpPr txBox="1"/>
          <p:nvPr>
            <p:custDataLst>
              <p:tags r:id="rId12"/>
            </p:custDataLst>
          </p:nvPr>
        </p:nvSpPr>
        <p:spPr bwMode="auto">
          <a:xfrm>
            <a:off x="289170" y="267324"/>
            <a:ext cx="9000000" cy="521970"/>
          </a:xfrm>
          <a:prstGeom prst="rect">
            <a:avLst/>
          </a:prstGeom>
          <a:noFill/>
          <a:ln w="12700">
            <a:noFill/>
            <a:miter lim="400000"/>
          </a:ln>
        </p:spPr>
        <p:txBody>
          <a:bodyPr vert="horz" wrap="square" lIns="45719" tIns="45720" rIns="45719" bIns="45720" numCol="1" anchor="t" anchorCtr="0" compatLnSpc="1"/>
          <a:lstStyle/>
          <a:p>
            <a:pPr eaLnBrk="0" fontAlgn="base" hangingPunct="0">
              <a:spcBef>
                <a:spcPts val="700"/>
              </a:spcBef>
              <a:spcAft>
                <a:spcPct val="0"/>
              </a:spcAft>
              <a:buSzTx/>
              <a:defRPr/>
            </a:pPr>
            <a:r>
              <a:rPr lang="zh-CN" altLang="en-US" sz="2800" b="1" smtClean="0">
                <a:solidFill>
                  <a:srgbClr val="000000"/>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二、资本主义制度的确立</a:t>
            </a:r>
          </a:p>
          <a:p>
            <a:pPr marL="0" marR="0" lvl="0" indent="0" algn="l" defTabSz="914400" rtl="0" eaLnBrk="0" fontAlgn="base" latinLnBrk="0" hangingPunct="0">
              <a:lnSpc>
                <a:spcPct val="100000"/>
              </a:lnSpc>
              <a:spcBef>
                <a:spcPts val="700"/>
              </a:spcBef>
              <a:spcAft>
                <a:spcPct val="0"/>
              </a:spcAft>
              <a:buClrTx/>
              <a:buSzTx/>
              <a:buFontTx/>
              <a:buNone/>
              <a:defRPr/>
            </a:pPr>
            <a:endParaRPr kumimoji="0" lang="zh-CN" altLang="en-US" sz="2800" b="1" i="0" u="none" strike="noStrike" kern="0" cap="none" spc="0" normalizeH="0" baseline="0" noProof="0">
              <a:ln>
                <a:noFill/>
              </a:ln>
              <a:solidFill>
                <a:schemeClr val="tx1"/>
              </a:solidFill>
              <a:effectLst>
                <a:outerShdw blurRad="38100" dist="38100" dir="2700000" algn="tl">
                  <a:srgbClr val="000000">
                    <a:alpha val="43137"/>
                  </a:srgbClr>
                </a:outerShdw>
              </a:effectLst>
              <a:uLnTx/>
              <a:uFillTx/>
              <a:latin typeface="黑体" panose="02010609060101010101" pitchFamily="49" charset="-122"/>
              <a:ea typeface="黑体" panose="02010609060101010101" pitchFamily="49" charset="-122"/>
              <a:cs typeface="楷体" panose="02010609060101010101" pitchFamily="49" charset="-122"/>
              <a:sym typeface="黑体" panose="02010609060101010101" pitchFamily="49" charset="-122"/>
            </a:endParaRPr>
          </a:p>
        </p:txBody>
      </p:sp>
      <p:sp>
        <p:nvSpPr>
          <p:cNvPr id="17" name="文本框 1"/>
          <p:cNvSpPr txBox="1"/>
          <p:nvPr>
            <p:custDataLst>
              <p:tags r:id="rId13"/>
            </p:custDataLst>
          </p:nvPr>
        </p:nvSpPr>
        <p:spPr>
          <a:xfrm>
            <a:off x="340588" y="813427"/>
            <a:ext cx="3805899" cy="460375"/>
          </a:xfrm>
          <a:prstGeom prst="rect">
            <a:avLst/>
          </a:prstGeom>
          <a:noFill/>
          <a:ln w="9525">
            <a:noFill/>
          </a:ln>
        </p:spPr>
        <p:txBody>
          <a:bodyPr wrap="square" anchor="t">
            <a:spAutoFit/>
          </a:bodyPr>
          <a:lstStyle/>
          <a:p>
            <a:r>
              <a:rPr lang="en-US" altLang="zh-CN" sz="2400" smtClean="0">
                <a:latin typeface="黑体" panose="02010609060101010101" pitchFamily="49" charset="-122"/>
                <a:ea typeface="黑体" panose="02010609060101010101" pitchFamily="49" charset="-122"/>
              </a:rPr>
              <a:t>4.</a:t>
            </a:r>
            <a:r>
              <a:rPr lang="zh-CN" altLang="en-US" sz="2400" smtClean="0">
                <a:latin typeface="黑体" panose="02010609060101010101" pitchFamily="49" charset="-122"/>
                <a:ea typeface="黑体" panose="02010609060101010101" pitchFamily="49" charset="-122"/>
              </a:rPr>
              <a:t>法国共和制</a:t>
            </a:r>
            <a:endParaRPr lang="zh-CN" altLang="en-US" sz="2400">
              <a:latin typeface="黑体" panose="02010609060101010101" pitchFamily="49" charset="-122"/>
              <a:ea typeface="黑体" panose="02010609060101010101" pitchFamily="49" charset="-122"/>
            </a:endParaRPr>
          </a:p>
        </p:txBody>
      </p:sp>
      <p:sp>
        <p:nvSpPr>
          <p:cNvPr id="11" name="文本框 10"/>
          <p:cNvSpPr txBox="1"/>
          <p:nvPr>
            <p:custDataLst>
              <p:tags r:id="rId14"/>
            </p:custDataLst>
          </p:nvPr>
        </p:nvSpPr>
        <p:spPr>
          <a:xfrm>
            <a:off x="552450" y="1273810"/>
            <a:ext cx="6567170" cy="39751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none" lIns="45719" tIns="45719" rIns="45719" bIns="45719" numCol="1" spcCol="38100" rtlCol="0" anchor="t" forceAA="0">
            <a:spAutoFit/>
          </a:bodyPr>
          <a:lstStyle/>
          <a:p>
            <a:pPr marL="0" marR="0" indent="0" algn="l" defTabSz="914400" rtl="0" fontAlgn="auto" latinLnBrk="1" hangingPunct="0">
              <a:lnSpc>
                <a:spcPct val="100000"/>
              </a:lnSpc>
              <a:spcBef>
                <a:spcPct val="0"/>
              </a:spcBef>
              <a:spcAft>
                <a:spcPct val="0"/>
              </a:spcAft>
              <a:buClrTx/>
              <a:buSzTx/>
              <a:buFontTx/>
              <a:buNone/>
            </a:pPr>
            <a:r>
              <a:rPr lang="zh-CN" altLang="en-US" sz="2000">
                <a:solidFill>
                  <a:srgbClr val="000000"/>
                </a:solidFill>
                <a:latin typeface="黑体" panose="02010609060101010101" pitchFamily="49" charset="-122"/>
                <a:ea typeface="黑体" panose="02010609060101010101" pitchFamily="49" charset="-122"/>
                <a:sym typeface="+mn-ea"/>
              </a:rPr>
              <a:t>经历了共和制和君主制的多次反复</a:t>
            </a:r>
            <a:r>
              <a:rPr lang="en-US" altLang="zh-CN" sz="2000">
                <a:solidFill>
                  <a:srgbClr val="000000"/>
                </a:solidFill>
                <a:latin typeface="黑体" panose="02010609060101010101" pitchFamily="49" charset="-122"/>
                <a:ea typeface="黑体" panose="02010609060101010101" pitchFamily="49" charset="-122"/>
                <a:sym typeface="+mn-ea"/>
              </a:rPr>
              <a:t>,</a:t>
            </a:r>
            <a:r>
              <a:rPr lang="zh-CN" altLang="en-US" sz="2000">
                <a:solidFill>
                  <a:srgbClr val="000000"/>
                </a:solidFill>
                <a:latin typeface="黑体" panose="02010609060101010101" pitchFamily="49" charset="-122"/>
                <a:ea typeface="黑体" panose="02010609060101010101" pitchFamily="49" charset="-122"/>
                <a:sym typeface="+mn-ea"/>
              </a:rPr>
              <a:t>最后确立了共和制度。</a:t>
            </a:r>
            <a:endParaRPr kumimoji="0" lang="zh-CN" altLang="en-US" sz="2000" b="0" i="0" u="none" strike="noStrike" cap="none" spc="0" normalizeH="0" baseline="0">
              <a:ln>
                <a:noFill/>
              </a:ln>
              <a:solidFill>
                <a:srgbClr val="000000"/>
              </a:solidFill>
              <a:effectLst/>
              <a:uFillTx/>
              <a:latin typeface="黑体" panose="02010609060101010101" pitchFamily="49" charset="-122"/>
              <a:ea typeface="黑体" panose="02010609060101010101" pitchFamily="49" charset="-122"/>
              <a:cs typeface="Arial"/>
              <a:sym typeface="+mn-ea"/>
            </a:endParaRPr>
          </a:p>
        </p:txBody>
      </p:sp>
      <p:sp>
        <p:nvSpPr>
          <p:cNvPr id="36865" name="Text Box 3"/>
          <p:cNvSpPr txBox="1"/>
          <p:nvPr>
            <p:custDataLst>
              <p:tags r:id="rId15"/>
            </p:custDataLst>
          </p:nvPr>
        </p:nvSpPr>
        <p:spPr>
          <a:xfrm>
            <a:off x="7742793" y="5521643"/>
            <a:ext cx="309880" cy="391160"/>
          </a:xfrm>
          <a:prstGeom prst="rect">
            <a:avLst/>
          </a:prstGeom>
          <a:noFill/>
          <a:ln w="9525">
            <a:noFill/>
          </a:ln>
        </p:spPr>
        <p:txBody>
          <a:bodyPr wrap="none" anchor="t">
            <a:spAutoFit/>
          </a:bodyPr>
          <a:lstStyle/>
          <a:p>
            <a:pPr marL="342900" indent="-342900">
              <a:spcBef>
                <a:spcPct val="20000"/>
              </a:spcBef>
            </a:pPr>
            <a:endParaRPr lang="zh-CN" altLang="zh-CN" sz="1950" b="1">
              <a:latin typeface="Calibri" pitchFamily="34" charset="0"/>
              <a:ea typeface="宋体" pitchFamily="2" charset="-122"/>
            </a:endParaRPr>
          </a:p>
        </p:txBody>
      </p:sp>
      <p:sp>
        <p:nvSpPr>
          <p:cNvPr id="256004" name="Rectangle 4"/>
          <p:cNvSpPr/>
          <p:nvPr>
            <p:custDataLst>
              <p:tags r:id="rId16"/>
            </p:custDataLst>
          </p:nvPr>
        </p:nvSpPr>
        <p:spPr>
          <a:xfrm>
            <a:off x="8336915" y="2745105"/>
            <a:ext cx="1257300" cy="628650"/>
          </a:xfrm>
          <a:prstGeom prst="rect">
            <a:avLst/>
          </a:prstGeom>
          <a:solidFill>
            <a:srgbClr val="FFFF99"/>
          </a:solidFill>
          <a:ln w="9525" cap="flat" cmpd="sng">
            <a:solidFill>
              <a:schemeClr val="tx1"/>
            </a:solidFill>
            <a:prstDash val="solid"/>
            <a:miter/>
            <a:headEnd type="none" w="med" len="med"/>
            <a:tailEnd type="none" w="med" len="med"/>
          </a:ln>
        </p:spPr>
        <p:txBody>
          <a:bodyPr wrap="none" anchor="ctr"/>
          <a:lstStyle/>
          <a:p>
            <a:pPr algn="ctr"/>
            <a:r>
              <a:rPr lang="zh-CN" altLang="en-US" sz="2700" b="1">
                <a:solidFill>
                  <a:srgbClr val="FF0000"/>
                </a:solidFill>
                <a:latin typeface="华文楷体" panose="02010600040101010101" charset="-122"/>
                <a:ea typeface="华文楷体" panose="02010600040101010101" charset="-122"/>
              </a:rPr>
              <a:t>议会</a:t>
            </a:r>
          </a:p>
        </p:txBody>
      </p:sp>
      <p:sp>
        <p:nvSpPr>
          <p:cNvPr id="256005" name="Rectangle 5"/>
          <p:cNvSpPr/>
          <p:nvPr>
            <p:custDataLst>
              <p:tags r:id="rId17"/>
            </p:custDataLst>
          </p:nvPr>
        </p:nvSpPr>
        <p:spPr>
          <a:xfrm>
            <a:off x="6336665" y="4916805"/>
            <a:ext cx="1200150" cy="685800"/>
          </a:xfrm>
          <a:prstGeom prst="rect">
            <a:avLst/>
          </a:prstGeom>
          <a:solidFill>
            <a:srgbClr val="FFFF00"/>
          </a:solidFill>
          <a:ln w="9525" cap="flat" cmpd="sng">
            <a:solidFill>
              <a:schemeClr val="tx1"/>
            </a:solidFill>
            <a:prstDash val="solid"/>
            <a:miter/>
            <a:headEnd type="none" w="med" len="med"/>
            <a:tailEnd type="none" w="med" len="med"/>
          </a:ln>
        </p:spPr>
        <p:txBody>
          <a:bodyPr wrap="none" anchor="ctr"/>
          <a:lstStyle/>
          <a:p>
            <a:pPr algn="ctr"/>
            <a:r>
              <a:rPr lang="zh-CN" altLang="en-US" sz="2700" b="1">
                <a:latin typeface="华文楷体" panose="02010600040101010101" charset="-122"/>
                <a:ea typeface="华文楷体" panose="02010600040101010101" charset="-122"/>
              </a:rPr>
              <a:t>总统</a:t>
            </a:r>
          </a:p>
        </p:txBody>
      </p:sp>
      <p:sp>
        <p:nvSpPr>
          <p:cNvPr id="256006" name="Rectangle 6"/>
          <p:cNvSpPr/>
          <p:nvPr>
            <p:custDataLst>
              <p:tags r:id="rId18"/>
            </p:custDataLst>
          </p:nvPr>
        </p:nvSpPr>
        <p:spPr>
          <a:xfrm>
            <a:off x="10337165" y="4916805"/>
            <a:ext cx="1200150" cy="685800"/>
          </a:xfrm>
          <a:prstGeom prst="rect">
            <a:avLst/>
          </a:prstGeom>
          <a:solidFill>
            <a:srgbClr val="FFC000"/>
          </a:solidFill>
          <a:ln w="9525" cap="flat" cmpd="sng">
            <a:solidFill>
              <a:schemeClr val="tx1"/>
            </a:solidFill>
            <a:prstDash val="solid"/>
            <a:miter/>
            <a:headEnd type="none" w="med" len="med"/>
            <a:tailEnd type="none" w="med" len="med"/>
          </a:ln>
        </p:spPr>
        <p:txBody>
          <a:bodyPr wrap="none" anchor="ctr"/>
          <a:lstStyle/>
          <a:p>
            <a:pPr algn="ctr"/>
            <a:r>
              <a:rPr lang="zh-CN" altLang="en-US" sz="2700" b="1">
                <a:solidFill>
                  <a:srgbClr val="3333FF"/>
                </a:solidFill>
                <a:latin typeface="华文楷体" panose="02010600040101010101" charset="-122"/>
                <a:ea typeface="华文楷体" panose="02010600040101010101" charset="-122"/>
              </a:rPr>
              <a:t>内阁</a:t>
            </a:r>
          </a:p>
        </p:txBody>
      </p:sp>
      <p:sp>
        <p:nvSpPr>
          <p:cNvPr id="256007" name="Text Box 7"/>
          <p:cNvSpPr txBox="1"/>
          <p:nvPr>
            <p:custDataLst>
              <p:tags r:id="rId19"/>
            </p:custDataLst>
          </p:nvPr>
        </p:nvSpPr>
        <p:spPr>
          <a:xfrm>
            <a:off x="8394065" y="3430905"/>
            <a:ext cx="1143000" cy="321945"/>
          </a:xfrm>
          <a:prstGeom prst="rect">
            <a:avLst/>
          </a:prstGeom>
          <a:noFill/>
          <a:ln w="9525">
            <a:noFill/>
          </a:ln>
        </p:spPr>
        <p:txBody>
          <a:bodyPr anchor="t">
            <a:spAutoFit/>
          </a:bodyPr>
          <a:lstStyle/>
          <a:p>
            <a:pPr>
              <a:spcBef>
                <a:spcPct val="50000"/>
              </a:spcBef>
            </a:pPr>
            <a:r>
              <a:rPr lang="zh-CN" altLang="en-US" sz="1500" b="1">
                <a:latin typeface="Calibri" pitchFamily="34" charset="0"/>
                <a:ea typeface="宋体" pitchFamily="2" charset="-122"/>
              </a:rPr>
              <a:t>（立法权）</a:t>
            </a:r>
          </a:p>
        </p:txBody>
      </p:sp>
      <p:sp>
        <p:nvSpPr>
          <p:cNvPr id="256008" name="Text Box 8"/>
          <p:cNvSpPr txBox="1"/>
          <p:nvPr>
            <p:custDataLst>
              <p:tags r:id="rId20"/>
            </p:custDataLst>
          </p:nvPr>
        </p:nvSpPr>
        <p:spPr>
          <a:xfrm>
            <a:off x="6279515" y="5659755"/>
            <a:ext cx="1200150" cy="321945"/>
          </a:xfrm>
          <a:prstGeom prst="rect">
            <a:avLst/>
          </a:prstGeom>
          <a:noFill/>
          <a:ln w="9525">
            <a:noFill/>
          </a:ln>
        </p:spPr>
        <p:txBody>
          <a:bodyPr anchor="t">
            <a:spAutoFit/>
          </a:bodyPr>
          <a:lstStyle/>
          <a:p>
            <a:pPr>
              <a:spcBef>
                <a:spcPct val="50000"/>
              </a:spcBef>
            </a:pPr>
            <a:r>
              <a:rPr lang="zh-CN" altLang="en-US" sz="1500" b="1">
                <a:latin typeface="Calibri" pitchFamily="34" charset="0"/>
                <a:ea typeface="宋体" pitchFamily="2" charset="-122"/>
              </a:rPr>
              <a:t>（行政权）</a:t>
            </a:r>
          </a:p>
        </p:txBody>
      </p:sp>
      <p:sp>
        <p:nvSpPr>
          <p:cNvPr id="256009" name="Text Box 9"/>
          <p:cNvSpPr txBox="1"/>
          <p:nvPr>
            <p:custDataLst>
              <p:tags r:id="rId21"/>
            </p:custDataLst>
          </p:nvPr>
        </p:nvSpPr>
        <p:spPr>
          <a:xfrm>
            <a:off x="10337165" y="5704999"/>
            <a:ext cx="1257300" cy="321945"/>
          </a:xfrm>
          <a:prstGeom prst="rect">
            <a:avLst/>
          </a:prstGeom>
          <a:noFill/>
          <a:ln w="9525">
            <a:noFill/>
          </a:ln>
        </p:spPr>
        <p:txBody>
          <a:bodyPr anchor="t">
            <a:spAutoFit/>
          </a:bodyPr>
          <a:lstStyle/>
          <a:p>
            <a:pPr>
              <a:spcBef>
                <a:spcPct val="50000"/>
              </a:spcBef>
            </a:pPr>
            <a:r>
              <a:rPr lang="zh-CN" altLang="en-US" sz="1500" b="1">
                <a:latin typeface="Calibri" pitchFamily="34" charset="0"/>
                <a:ea typeface="宋体" pitchFamily="2" charset="-122"/>
              </a:rPr>
              <a:t>（行政权）</a:t>
            </a:r>
          </a:p>
        </p:txBody>
      </p:sp>
      <p:sp>
        <p:nvSpPr>
          <p:cNvPr id="256010" name="AutoShape 10"/>
          <p:cNvSpPr/>
          <p:nvPr>
            <p:custDataLst>
              <p:tags r:id="rId22"/>
            </p:custDataLst>
          </p:nvPr>
        </p:nvSpPr>
        <p:spPr>
          <a:xfrm>
            <a:off x="9765665" y="2630805"/>
            <a:ext cx="57150" cy="857250"/>
          </a:xfrm>
          <a:prstGeom prst="leftBrace">
            <a:avLst>
              <a:gd name="adj1" fmla="val 125000"/>
              <a:gd name="adj2" fmla="val 50000"/>
            </a:avLst>
          </a:prstGeom>
          <a:noFill/>
          <a:ln w="22225" cap="flat" cmpd="sng">
            <a:solidFill>
              <a:schemeClr val="tx1"/>
            </a:solidFill>
            <a:prstDash val="solid"/>
            <a:round/>
            <a:headEnd type="none" w="med" len="med"/>
            <a:tailEnd type="none" w="med" len="med"/>
          </a:ln>
        </p:spPr>
        <p:txBody>
          <a:bodyPr wrap="none" anchor="ctr"/>
          <a:lstStyle/>
          <a:p>
            <a:endParaRPr lang="zh-CN" altLang="en-US" sz="1350">
              <a:latin typeface="Calibri" pitchFamily="34" charset="0"/>
              <a:ea typeface="宋体" pitchFamily="2" charset="-122"/>
            </a:endParaRPr>
          </a:p>
        </p:txBody>
      </p:sp>
      <p:sp>
        <p:nvSpPr>
          <p:cNvPr id="256013" name="Text Box 13"/>
          <p:cNvSpPr txBox="1"/>
          <p:nvPr>
            <p:custDataLst>
              <p:tags r:id="rId23"/>
            </p:custDataLst>
          </p:nvPr>
        </p:nvSpPr>
        <p:spPr>
          <a:xfrm rot="-3212915">
            <a:off x="6703378" y="3471386"/>
            <a:ext cx="1428750" cy="368300"/>
          </a:xfrm>
          <a:prstGeom prst="rect">
            <a:avLst/>
          </a:prstGeom>
          <a:noFill/>
          <a:ln w="9525">
            <a:noFill/>
          </a:ln>
        </p:spPr>
        <p:txBody>
          <a:bodyPr anchor="t">
            <a:spAutoFit/>
          </a:bodyPr>
          <a:lstStyle/>
          <a:p>
            <a:pPr>
              <a:spcBef>
                <a:spcPct val="50000"/>
              </a:spcBef>
            </a:pPr>
            <a:r>
              <a:rPr lang="zh-CN" altLang="en-US" b="1">
                <a:solidFill>
                  <a:srgbClr val="000066"/>
                </a:solidFill>
                <a:latin typeface="华文楷体" panose="02010600040101010101" charset="-122"/>
                <a:ea typeface="华文楷体" panose="02010600040101010101" charset="-122"/>
              </a:rPr>
              <a:t>多数票选出</a:t>
            </a:r>
          </a:p>
        </p:txBody>
      </p:sp>
      <p:sp>
        <p:nvSpPr>
          <p:cNvPr id="256015" name="Text Box 15"/>
          <p:cNvSpPr txBox="1"/>
          <p:nvPr>
            <p:custDataLst>
              <p:tags r:id="rId24"/>
            </p:custDataLst>
          </p:nvPr>
        </p:nvSpPr>
        <p:spPr>
          <a:xfrm rot="-3096877">
            <a:off x="6914118" y="3809524"/>
            <a:ext cx="2228850" cy="437515"/>
          </a:xfrm>
          <a:prstGeom prst="rect">
            <a:avLst/>
          </a:prstGeom>
          <a:noFill/>
          <a:ln w="9525">
            <a:noFill/>
          </a:ln>
        </p:spPr>
        <p:txBody>
          <a:bodyPr anchor="t">
            <a:spAutoFit/>
          </a:bodyPr>
          <a:lstStyle/>
          <a:p>
            <a:pPr>
              <a:lnSpc>
                <a:spcPct val="50000"/>
              </a:lnSpc>
              <a:spcBef>
                <a:spcPct val="50000"/>
              </a:spcBef>
            </a:pPr>
            <a:r>
              <a:rPr lang="zh-CN" altLang="en-US" sz="1500" b="1">
                <a:solidFill>
                  <a:srgbClr val="000066"/>
                </a:solidFill>
                <a:latin typeface="华文楷体" panose="02010600040101010101" charset="-122"/>
                <a:ea typeface="华文楷体" panose="02010600040101010101" charset="-122"/>
              </a:rPr>
              <a:t>可在参议院同意的</a:t>
            </a:r>
          </a:p>
          <a:p>
            <a:pPr>
              <a:lnSpc>
                <a:spcPct val="50000"/>
              </a:lnSpc>
              <a:spcBef>
                <a:spcPct val="50000"/>
              </a:spcBef>
            </a:pPr>
            <a:r>
              <a:rPr lang="zh-CN" altLang="en-US" sz="1500" b="1">
                <a:solidFill>
                  <a:srgbClr val="000066"/>
                </a:solidFill>
                <a:latin typeface="华文楷体" panose="02010600040101010101" charset="-122"/>
                <a:ea typeface="华文楷体" panose="02010600040101010101" charset="-122"/>
              </a:rPr>
              <a:t>条件下解散众议院</a:t>
            </a:r>
          </a:p>
        </p:txBody>
      </p:sp>
      <p:sp>
        <p:nvSpPr>
          <p:cNvPr id="256017" name="Text Box 17"/>
          <p:cNvSpPr txBox="1"/>
          <p:nvPr>
            <p:custDataLst>
              <p:tags r:id="rId25"/>
            </p:custDataLst>
          </p:nvPr>
        </p:nvSpPr>
        <p:spPr>
          <a:xfrm>
            <a:off x="7891621" y="5401390"/>
            <a:ext cx="2302669" cy="368300"/>
          </a:xfrm>
          <a:prstGeom prst="rect">
            <a:avLst/>
          </a:prstGeom>
          <a:noFill/>
          <a:ln w="9525">
            <a:noFill/>
          </a:ln>
        </p:spPr>
        <p:txBody>
          <a:bodyPr anchor="t">
            <a:spAutoFit/>
          </a:bodyPr>
          <a:lstStyle/>
          <a:p>
            <a:pPr>
              <a:spcBef>
                <a:spcPct val="50000"/>
              </a:spcBef>
            </a:pPr>
            <a:r>
              <a:rPr lang="zh-CN" altLang="en-US" b="1">
                <a:solidFill>
                  <a:srgbClr val="000066"/>
                </a:solidFill>
                <a:latin typeface="华文楷体" panose="02010600040101010101" charset="-122"/>
                <a:ea typeface="华文楷体" panose="02010600040101010101" charset="-122"/>
              </a:rPr>
              <a:t>任命（众议院同意）</a:t>
            </a:r>
          </a:p>
        </p:txBody>
      </p:sp>
      <p:sp>
        <p:nvSpPr>
          <p:cNvPr id="21518" name="Line 18"/>
          <p:cNvSpPr/>
          <p:nvPr>
            <p:custDataLst>
              <p:tags r:id="rId26"/>
            </p:custDataLst>
          </p:nvPr>
        </p:nvSpPr>
        <p:spPr>
          <a:xfrm flipH="1" flipV="1">
            <a:off x="9651365" y="3659505"/>
            <a:ext cx="971550" cy="1200150"/>
          </a:xfrm>
          <a:prstGeom prst="line">
            <a:avLst/>
          </a:prstGeom>
          <a:ln w="38100" cap="flat" cmpd="sng">
            <a:solidFill>
              <a:schemeClr val="tx1"/>
            </a:solidFill>
            <a:prstDash val="solid"/>
            <a:round/>
            <a:headEnd type="none" w="med" len="med"/>
            <a:tailEnd type="triangle" w="med" len="med"/>
          </a:ln>
        </p:spPr>
        <p:txBody>
          <a:bodyPr anchor="t"/>
          <a:lstStyle/>
          <a:p>
            <a:endParaRPr lang="zh-CN" altLang="en-US" sz="1350">
              <a:latin typeface="Calibri" pitchFamily="34" charset="0"/>
              <a:ea typeface="宋体" pitchFamily="2" charset="-122"/>
            </a:endParaRPr>
          </a:p>
        </p:txBody>
      </p:sp>
      <p:sp>
        <p:nvSpPr>
          <p:cNvPr id="256019" name="Text Box 19"/>
          <p:cNvSpPr txBox="1"/>
          <p:nvPr>
            <p:custDataLst>
              <p:tags r:id="rId27"/>
            </p:custDataLst>
          </p:nvPr>
        </p:nvSpPr>
        <p:spPr>
          <a:xfrm rot="3104669">
            <a:off x="9974025" y="3904774"/>
            <a:ext cx="769144" cy="414020"/>
          </a:xfrm>
          <a:prstGeom prst="rect">
            <a:avLst/>
          </a:prstGeom>
          <a:solidFill>
            <a:srgbClr val="FFFF00"/>
          </a:solidFill>
          <a:ln w="9525">
            <a:noFill/>
          </a:ln>
        </p:spPr>
        <p:txBody>
          <a:bodyPr anchor="t">
            <a:spAutoFit/>
          </a:bodyPr>
          <a:lstStyle/>
          <a:p>
            <a:pPr>
              <a:spcBef>
                <a:spcPct val="50000"/>
              </a:spcBef>
            </a:pPr>
            <a:r>
              <a:rPr lang="zh-CN" altLang="en-US" sz="2100" b="1">
                <a:solidFill>
                  <a:srgbClr val="000066"/>
                </a:solidFill>
                <a:latin typeface="华文楷体" panose="02010600040101010101" charset="-122"/>
                <a:ea typeface="华文楷体" panose="02010600040101010101" charset="-122"/>
              </a:rPr>
              <a:t>负责</a:t>
            </a:r>
          </a:p>
        </p:txBody>
      </p:sp>
      <p:sp>
        <p:nvSpPr>
          <p:cNvPr id="256021" name="Text Box 21"/>
          <p:cNvSpPr txBox="1"/>
          <p:nvPr>
            <p:custDataLst>
              <p:tags r:id="rId28"/>
            </p:custDataLst>
          </p:nvPr>
        </p:nvSpPr>
        <p:spPr>
          <a:xfrm>
            <a:off x="9879965" y="2459355"/>
            <a:ext cx="1200150" cy="460375"/>
          </a:xfrm>
          <a:prstGeom prst="rect">
            <a:avLst/>
          </a:prstGeom>
          <a:solidFill>
            <a:schemeClr val="accent2"/>
          </a:solidFill>
          <a:ln w="9525" cap="flat" cmpd="sng">
            <a:solidFill>
              <a:srgbClr val="FFFF00"/>
            </a:solidFill>
            <a:prstDash val="solid"/>
            <a:miter/>
            <a:headEnd type="none" w="med" len="med"/>
            <a:tailEnd type="none" w="med" len="med"/>
          </a:ln>
        </p:spPr>
        <p:txBody>
          <a:bodyPr anchor="t">
            <a:spAutoFit/>
          </a:bodyPr>
          <a:lstStyle/>
          <a:p>
            <a:pPr algn="ctr">
              <a:spcBef>
                <a:spcPct val="50000"/>
              </a:spcBef>
            </a:pPr>
            <a:r>
              <a:rPr lang="zh-CN" altLang="en-US" sz="2400" b="1">
                <a:solidFill>
                  <a:schemeClr val="bg1"/>
                </a:solidFill>
                <a:latin typeface="华文楷体" panose="02010600040101010101" charset="-122"/>
                <a:ea typeface="华文楷体" panose="02010600040101010101" charset="-122"/>
              </a:rPr>
              <a:t>参议院</a:t>
            </a:r>
          </a:p>
        </p:txBody>
      </p:sp>
      <p:sp>
        <p:nvSpPr>
          <p:cNvPr id="256023" name="Text Box 23"/>
          <p:cNvSpPr txBox="1"/>
          <p:nvPr>
            <p:custDataLst>
              <p:tags r:id="rId29"/>
            </p:custDataLst>
          </p:nvPr>
        </p:nvSpPr>
        <p:spPr>
          <a:xfrm>
            <a:off x="9879965" y="3145155"/>
            <a:ext cx="1200150" cy="460375"/>
          </a:xfrm>
          <a:prstGeom prst="rect">
            <a:avLst/>
          </a:prstGeom>
          <a:solidFill>
            <a:schemeClr val="accent2"/>
          </a:solidFill>
          <a:ln w="9525" cap="flat" cmpd="sng">
            <a:solidFill>
              <a:srgbClr val="FFFF00"/>
            </a:solidFill>
            <a:prstDash val="solid"/>
            <a:miter/>
            <a:headEnd type="none" w="med" len="med"/>
            <a:tailEnd type="none" w="med" len="med"/>
          </a:ln>
        </p:spPr>
        <p:txBody>
          <a:bodyPr anchor="t">
            <a:spAutoFit/>
          </a:bodyPr>
          <a:lstStyle/>
          <a:p>
            <a:pPr algn="ctr">
              <a:spcBef>
                <a:spcPct val="50000"/>
              </a:spcBef>
            </a:pPr>
            <a:r>
              <a:rPr lang="zh-CN" altLang="en-US" sz="2400" b="1">
                <a:solidFill>
                  <a:schemeClr val="bg1"/>
                </a:solidFill>
                <a:latin typeface="华文楷体" panose="02010600040101010101" charset="-122"/>
                <a:ea typeface="华文楷体" panose="02010600040101010101" charset="-122"/>
              </a:rPr>
              <a:t>众议院</a:t>
            </a:r>
          </a:p>
        </p:txBody>
      </p:sp>
      <p:sp>
        <p:nvSpPr>
          <p:cNvPr id="21525" name="Line 16"/>
          <p:cNvSpPr/>
          <p:nvPr>
            <p:custDataLst>
              <p:tags r:id="rId30"/>
            </p:custDataLst>
          </p:nvPr>
        </p:nvSpPr>
        <p:spPr>
          <a:xfrm>
            <a:off x="7736840" y="5358527"/>
            <a:ext cx="2400300" cy="0"/>
          </a:xfrm>
          <a:prstGeom prst="line">
            <a:avLst/>
          </a:prstGeom>
          <a:ln w="38100" cap="flat" cmpd="sng">
            <a:solidFill>
              <a:schemeClr val="tx1"/>
            </a:solidFill>
            <a:prstDash val="solid"/>
            <a:round/>
            <a:headEnd type="none" w="med" len="med"/>
            <a:tailEnd type="triangle" w="med" len="med"/>
          </a:ln>
        </p:spPr>
        <p:txBody>
          <a:bodyPr anchor="t"/>
          <a:lstStyle/>
          <a:p>
            <a:endParaRPr lang="zh-CN" altLang="en-US" sz="1350">
              <a:latin typeface="Calibri" pitchFamily="34" charset="0"/>
              <a:ea typeface="宋体" pitchFamily="2" charset="-122"/>
            </a:endParaRPr>
          </a:p>
        </p:txBody>
      </p:sp>
      <p:sp>
        <p:nvSpPr>
          <p:cNvPr id="36881" name="Text Box 33"/>
          <p:cNvSpPr txBox="1"/>
          <p:nvPr>
            <p:custDataLst>
              <p:tags r:id="rId31"/>
            </p:custDataLst>
          </p:nvPr>
        </p:nvSpPr>
        <p:spPr>
          <a:xfrm>
            <a:off x="7742396" y="1609805"/>
            <a:ext cx="3020616" cy="414020"/>
          </a:xfrm>
          <a:prstGeom prst="rect">
            <a:avLst/>
          </a:prstGeom>
          <a:noFill/>
          <a:ln w="9525" cap="flat" cmpd="sng">
            <a:solidFill>
              <a:schemeClr val="bg1"/>
            </a:solidFill>
            <a:prstDash val="solid"/>
            <a:miter/>
            <a:headEnd type="none" w="med" len="med"/>
            <a:tailEnd type="none" w="med" len="med"/>
          </a:ln>
        </p:spPr>
        <p:txBody>
          <a:bodyPr wrap="square" anchor="t">
            <a:spAutoFit/>
          </a:bodyPr>
          <a:lstStyle/>
          <a:p>
            <a:r>
              <a:rPr lang="zh-CN" altLang="en-US" sz="2100">
                <a:solidFill>
                  <a:schemeClr val="tx1"/>
                </a:solidFill>
                <a:latin typeface="黑体" panose="02010609060101010101" pitchFamily="49" charset="-122"/>
                <a:ea typeface="黑体" panose="02010609060101010101" pitchFamily="49" charset="-122"/>
              </a:rPr>
              <a:t>法国共和制结构示意图</a:t>
            </a:r>
          </a:p>
        </p:txBody>
      </p:sp>
      <p:sp>
        <p:nvSpPr>
          <p:cNvPr id="23" name="Line 18"/>
          <p:cNvSpPr/>
          <p:nvPr>
            <p:custDataLst>
              <p:tags r:id="rId32"/>
            </p:custDataLst>
          </p:nvPr>
        </p:nvSpPr>
        <p:spPr>
          <a:xfrm flipV="1">
            <a:off x="7043896" y="3145155"/>
            <a:ext cx="1187054" cy="1619250"/>
          </a:xfrm>
          <a:prstGeom prst="line">
            <a:avLst/>
          </a:prstGeom>
          <a:ln w="38100" cap="flat" cmpd="sng">
            <a:solidFill>
              <a:schemeClr val="tx1"/>
            </a:solidFill>
            <a:prstDash val="solid"/>
            <a:round/>
            <a:headEnd type="none" w="med" len="med"/>
            <a:tailEnd type="triangle" w="med" len="med"/>
          </a:ln>
        </p:spPr>
        <p:txBody>
          <a:bodyPr anchor="t"/>
          <a:lstStyle/>
          <a:p>
            <a:endParaRPr lang="zh-CN" altLang="en-US" sz="1350">
              <a:latin typeface="Calibri" pitchFamily="34" charset="0"/>
              <a:ea typeface="宋体" pitchFamily="2" charset="-122"/>
            </a:endParaRPr>
          </a:p>
        </p:txBody>
      </p:sp>
      <p:sp>
        <p:nvSpPr>
          <p:cNvPr id="24" name="Line 18"/>
          <p:cNvSpPr/>
          <p:nvPr>
            <p:custDataLst>
              <p:tags r:id="rId33"/>
            </p:custDataLst>
          </p:nvPr>
        </p:nvSpPr>
        <p:spPr>
          <a:xfrm flipH="1">
            <a:off x="6833156" y="3032046"/>
            <a:ext cx="1293019" cy="1732359"/>
          </a:xfrm>
          <a:prstGeom prst="line">
            <a:avLst/>
          </a:prstGeom>
          <a:ln w="38100" cap="flat" cmpd="sng">
            <a:solidFill>
              <a:schemeClr val="tx1"/>
            </a:solidFill>
            <a:prstDash val="solid"/>
            <a:round/>
            <a:headEnd type="none" w="med" len="med"/>
            <a:tailEnd type="triangle" w="med" len="med"/>
          </a:ln>
        </p:spPr>
        <p:txBody>
          <a:bodyPr anchor="t"/>
          <a:lstStyle/>
          <a:p>
            <a:endParaRPr lang="zh-CN" altLang="en-US" sz="1350">
              <a:latin typeface="Calibri" pitchFamily="34" charset="0"/>
              <a:ea typeface="宋体" pitchFamily="2" charset="-122"/>
            </a:endParaRPr>
          </a:p>
        </p:txBody>
      </p:sp>
      <p:pic>
        <p:nvPicPr>
          <p:cNvPr id="59" name="图片 58"/>
          <p:cNvPicPr>
            <a:picLocks noChangeAspect="1"/>
          </p:cNvPicPr>
          <p:nvPr>
            <p:custDataLst>
              <p:tags r:id="rId34"/>
            </p:custDataLst>
          </p:nvPr>
        </p:nvPicPr>
        <p:blipFill>
          <a:blip r:embed="rId40"/>
          <a:stretch>
            <a:fillRect/>
          </a:stretch>
        </p:blipFill>
        <p:spPr>
          <a:xfrm>
            <a:off x="288925" y="1951355"/>
            <a:ext cx="5990590" cy="3753485"/>
          </a:xfrm>
          <a:prstGeom prst="rect">
            <a:avLst/>
          </a:prstGeom>
          <a:noFill/>
          <a:ln w="9525">
            <a:noFill/>
          </a:ln>
        </p:spPr>
      </p:pic>
      <p:sp>
        <p:nvSpPr>
          <p:cNvPr id="13" name="矩形 12"/>
          <p:cNvSpPr>
            <a:spLocks noChangeArrowheads="1"/>
          </p:cNvSpPr>
          <p:nvPr>
            <p:custDataLst>
              <p:tags r:id="rId35"/>
            </p:custDataLst>
          </p:nvPr>
        </p:nvSpPr>
        <p:spPr bwMode="auto">
          <a:xfrm>
            <a:off x="288926" y="5814273"/>
            <a:ext cx="10265833" cy="1043940"/>
          </a:xfrm>
          <a:prstGeom prst="rect">
            <a:avLst/>
          </a:prstGeom>
          <a:noFill/>
          <a:ln w="9525">
            <a:noFill/>
            <a:miter lim="800000"/>
          </a:ln>
        </p:spPr>
        <p:txBody>
          <a:bodyPr lIns="121917" tIns="60958" rIns="121917" bIns="60958">
            <a:spAutoFit/>
          </a:bodyPr>
          <a:lstStyle/>
          <a:p>
            <a:pPr eaLnBrk="0" hangingPunct="0">
              <a:lnSpc>
                <a:spcPct val="150000"/>
              </a:lnSpc>
            </a:pPr>
            <a:r>
              <a:rPr lang="en-US" altLang="zh-CN" sz="2000">
                <a:solidFill>
                  <a:srgbClr val="000000"/>
                </a:solidFill>
                <a:latin typeface="黑体" panose="02010609060101010101" pitchFamily="49" charset="-122"/>
                <a:ea typeface="黑体" panose="02010609060101010101" pitchFamily="49" charset="-122"/>
              </a:rPr>
              <a:t>5.</a:t>
            </a:r>
            <a:r>
              <a:rPr lang="zh-CN" altLang="en-US" sz="2000">
                <a:solidFill>
                  <a:srgbClr val="000000"/>
                </a:solidFill>
                <a:latin typeface="黑体" panose="02010609060101010101" pitchFamily="49" charset="-122"/>
                <a:ea typeface="黑体" panose="02010609060101010101" pitchFamily="49" charset="-122"/>
              </a:rPr>
              <a:t>政党制度</a:t>
            </a:r>
            <a:r>
              <a:rPr lang="en-US" altLang="zh-CN" sz="2000">
                <a:solidFill>
                  <a:srgbClr val="000000"/>
                </a:solidFill>
                <a:latin typeface="黑体" panose="02010609060101010101" pitchFamily="49" charset="-122"/>
                <a:ea typeface="黑体" panose="02010609060101010101" pitchFamily="49" charset="-122"/>
              </a:rPr>
              <a:t>:</a:t>
            </a:r>
            <a:r>
              <a:rPr lang="zh-CN" altLang="en-US" sz="2000">
                <a:solidFill>
                  <a:srgbClr val="000000"/>
                </a:solidFill>
                <a:latin typeface="黑体" panose="02010609060101010101" pitchFamily="49" charset="-122"/>
                <a:ea typeface="黑体" panose="02010609060101010101" pitchFamily="49" charset="-122"/>
              </a:rPr>
              <a:t>资本主义国家大多形成两党制或多党制</a:t>
            </a:r>
            <a:r>
              <a:rPr lang="en-US" altLang="zh-CN" sz="2000">
                <a:solidFill>
                  <a:srgbClr val="000000"/>
                </a:solidFill>
                <a:latin typeface="黑体" panose="02010609060101010101" pitchFamily="49" charset="-122"/>
                <a:ea typeface="黑体" panose="02010609060101010101" pitchFamily="49" charset="-122"/>
              </a:rPr>
              <a:t>,</a:t>
            </a:r>
            <a:r>
              <a:rPr lang="zh-CN" altLang="en-US" sz="2000">
                <a:solidFill>
                  <a:srgbClr val="000000"/>
                </a:solidFill>
                <a:latin typeface="黑体" panose="02010609060101010101" pitchFamily="49" charset="-122"/>
                <a:ea typeface="黑体" panose="02010609060101010101" pitchFamily="49" charset="-122"/>
              </a:rPr>
              <a:t>代表资产阶级不同利益集团的政党</a:t>
            </a:r>
            <a:r>
              <a:rPr lang="en-US" altLang="zh-CN" sz="2000">
                <a:solidFill>
                  <a:srgbClr val="000000"/>
                </a:solidFill>
                <a:latin typeface="黑体" panose="02010609060101010101" pitchFamily="49" charset="-122"/>
                <a:ea typeface="黑体" panose="02010609060101010101" pitchFamily="49" charset="-122"/>
              </a:rPr>
              <a:t>,</a:t>
            </a:r>
            <a:r>
              <a:rPr lang="zh-CN" altLang="en-US" sz="2000">
                <a:solidFill>
                  <a:srgbClr val="000000"/>
                </a:solidFill>
                <a:latin typeface="黑体" panose="02010609060101010101" pitchFamily="49" charset="-122"/>
                <a:ea typeface="黑体" panose="02010609060101010101" pitchFamily="49" charset="-122"/>
              </a:rPr>
              <a:t>通过定期选举轮流执政。</a:t>
            </a:r>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6004"/>
                                        </p:tgtEl>
                                        <p:attrNameLst>
                                          <p:attrName>style.visibility</p:attrName>
                                        </p:attrNameLst>
                                      </p:cBhvr>
                                      <p:to>
                                        <p:strVal val="visible"/>
                                      </p:to>
                                    </p:set>
                                    <p:animEffect transition="in" filter="fade">
                                      <p:cBhvr>
                                        <p:cTn id="7" dur="500"/>
                                        <p:tgtEl>
                                          <p:spTgt spid="25600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6007"/>
                                        </p:tgtEl>
                                        <p:attrNameLst>
                                          <p:attrName>style.visibility</p:attrName>
                                        </p:attrNameLst>
                                      </p:cBhvr>
                                      <p:to>
                                        <p:strVal val="visible"/>
                                      </p:to>
                                    </p:set>
                                    <p:animEffect transition="in" filter="fade">
                                      <p:cBhvr>
                                        <p:cTn id="10" dur="500"/>
                                        <p:tgtEl>
                                          <p:spTgt spid="256007"/>
                                        </p:tgtEl>
                                      </p:cBhvr>
                                    </p:animEffect>
                                  </p:childTnLst>
                                </p:cTn>
                              </p:par>
                            </p:childTnLst>
                          </p:cTn>
                        </p:par>
                      </p:childTnLst>
                    </p:cTn>
                  </p:par>
                  <p:par>
                    <p:cTn id="11" fill="hold" nodeType="clickPar">
                      <p:stCondLst>
                        <p:cond delay="indefinite"/>
                      </p:stCondLst>
                      <p:childTnLst>
                        <p:par>
                          <p:cTn id="12" fill="hold" nodeType="afterGroup">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56010"/>
                                        </p:tgtEl>
                                        <p:attrNameLst>
                                          <p:attrName>style.visibility</p:attrName>
                                        </p:attrNameLst>
                                      </p:cBhvr>
                                      <p:to>
                                        <p:strVal val="visible"/>
                                      </p:to>
                                    </p:set>
                                    <p:animEffect transition="in" filter="fade">
                                      <p:cBhvr>
                                        <p:cTn id="15" dur="500"/>
                                        <p:tgtEl>
                                          <p:spTgt spid="25601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56021"/>
                                        </p:tgtEl>
                                        <p:attrNameLst>
                                          <p:attrName>style.visibility</p:attrName>
                                        </p:attrNameLst>
                                      </p:cBhvr>
                                      <p:to>
                                        <p:strVal val="visible"/>
                                      </p:to>
                                    </p:set>
                                    <p:animEffect transition="in" filter="fade">
                                      <p:cBhvr>
                                        <p:cTn id="18" dur="500"/>
                                        <p:tgtEl>
                                          <p:spTgt spid="256021"/>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56023"/>
                                        </p:tgtEl>
                                        <p:attrNameLst>
                                          <p:attrName>style.visibility</p:attrName>
                                        </p:attrNameLst>
                                      </p:cBhvr>
                                      <p:to>
                                        <p:strVal val="visible"/>
                                      </p:to>
                                    </p:set>
                                    <p:animEffect transition="in" filter="fade">
                                      <p:cBhvr>
                                        <p:cTn id="21" dur="500"/>
                                        <p:tgtEl>
                                          <p:spTgt spid="256023"/>
                                        </p:tgtEl>
                                      </p:cBhvr>
                                    </p:animEffect>
                                  </p:childTnLst>
                                </p:cTn>
                              </p:par>
                            </p:childTnLst>
                          </p:cTn>
                        </p:par>
                      </p:childTnLst>
                    </p:cTn>
                  </p:par>
                  <p:par>
                    <p:cTn id="22" fill="hold" nodeType="clickPar">
                      <p:stCondLst>
                        <p:cond delay="indefinite"/>
                      </p:stCondLst>
                      <p:childTnLst>
                        <p:par>
                          <p:cTn id="23" fill="hold" nodeType="afterGroup">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256005"/>
                                        </p:tgtEl>
                                        <p:attrNameLst>
                                          <p:attrName>style.visibility</p:attrName>
                                        </p:attrNameLst>
                                      </p:cBhvr>
                                      <p:to>
                                        <p:strVal val="visible"/>
                                      </p:to>
                                    </p:set>
                                    <p:animEffect transition="in" filter="fade">
                                      <p:cBhvr>
                                        <p:cTn id="26" dur="500"/>
                                        <p:tgtEl>
                                          <p:spTgt spid="256005"/>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56008"/>
                                        </p:tgtEl>
                                        <p:attrNameLst>
                                          <p:attrName>style.visibility</p:attrName>
                                        </p:attrNameLst>
                                      </p:cBhvr>
                                      <p:to>
                                        <p:strVal val="visible"/>
                                      </p:to>
                                    </p:set>
                                    <p:animEffect transition="in" filter="fade">
                                      <p:cBhvr>
                                        <p:cTn id="29" dur="500"/>
                                        <p:tgtEl>
                                          <p:spTgt spid="256008"/>
                                        </p:tgtEl>
                                      </p:cBhvr>
                                    </p:animEffect>
                                  </p:childTnLst>
                                </p:cTn>
                              </p:par>
                            </p:childTnLst>
                          </p:cTn>
                        </p:par>
                      </p:childTnLst>
                    </p:cTn>
                  </p:par>
                  <p:par>
                    <p:cTn id="30" fill="hold" nodeType="clickPar">
                      <p:stCondLst>
                        <p:cond delay="indefinite"/>
                      </p:stCondLst>
                      <p:childTnLst>
                        <p:par>
                          <p:cTn id="31" fill="hold" nodeType="afterGroup">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256006"/>
                                        </p:tgtEl>
                                        <p:attrNameLst>
                                          <p:attrName>style.visibility</p:attrName>
                                        </p:attrNameLst>
                                      </p:cBhvr>
                                      <p:to>
                                        <p:strVal val="visible"/>
                                      </p:to>
                                    </p:set>
                                    <p:animEffect transition="in" filter="fade">
                                      <p:cBhvr>
                                        <p:cTn id="34" dur="500"/>
                                        <p:tgtEl>
                                          <p:spTgt spid="256006"/>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56009"/>
                                        </p:tgtEl>
                                        <p:attrNameLst>
                                          <p:attrName>style.visibility</p:attrName>
                                        </p:attrNameLst>
                                      </p:cBhvr>
                                      <p:to>
                                        <p:strVal val="visible"/>
                                      </p:to>
                                    </p:set>
                                    <p:animEffect transition="in" filter="fade">
                                      <p:cBhvr>
                                        <p:cTn id="37" dur="500"/>
                                        <p:tgtEl>
                                          <p:spTgt spid="256009"/>
                                        </p:tgtEl>
                                      </p:cBhvr>
                                    </p:animEffect>
                                  </p:childTnLst>
                                </p:cTn>
                              </p:par>
                            </p:childTnLst>
                          </p:cTn>
                        </p:par>
                      </p:childTnLst>
                    </p:cTn>
                  </p:par>
                  <p:par>
                    <p:cTn id="38" fill="hold" nodeType="clickPar">
                      <p:stCondLst>
                        <p:cond delay="indefinite"/>
                      </p:stCondLst>
                      <p:childTnLst>
                        <p:par>
                          <p:cTn id="39" fill="hold" nodeType="afterGroup">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56017"/>
                                        </p:tgtEl>
                                        <p:attrNameLst>
                                          <p:attrName>style.visibility</p:attrName>
                                        </p:attrNameLst>
                                      </p:cBhvr>
                                      <p:to>
                                        <p:strVal val="visible"/>
                                      </p:to>
                                    </p:set>
                                    <p:animEffect transition="in" filter="fade">
                                      <p:cBhvr>
                                        <p:cTn id="42" dur="500"/>
                                        <p:tgtEl>
                                          <p:spTgt spid="256017"/>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1525"/>
                                        </p:tgtEl>
                                        <p:attrNameLst>
                                          <p:attrName>style.visibility</p:attrName>
                                        </p:attrNameLst>
                                      </p:cBhvr>
                                      <p:to>
                                        <p:strVal val="visible"/>
                                      </p:to>
                                    </p:set>
                                    <p:animEffect transition="in" filter="fade">
                                      <p:cBhvr>
                                        <p:cTn id="45" dur="500"/>
                                        <p:tgtEl>
                                          <p:spTgt spid="21525"/>
                                        </p:tgtEl>
                                      </p:cBhvr>
                                    </p:animEffect>
                                  </p:childTnLst>
                                </p:cTn>
                              </p:par>
                            </p:childTnLst>
                          </p:cTn>
                        </p:par>
                      </p:childTnLst>
                    </p:cTn>
                  </p:par>
                  <p:par>
                    <p:cTn id="46" fill="hold" nodeType="clickPar">
                      <p:stCondLst>
                        <p:cond delay="indefinite"/>
                      </p:stCondLst>
                      <p:childTnLst>
                        <p:par>
                          <p:cTn id="47" fill="hold" nodeType="afterGroup">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256019"/>
                                        </p:tgtEl>
                                        <p:attrNameLst>
                                          <p:attrName>style.visibility</p:attrName>
                                        </p:attrNameLst>
                                      </p:cBhvr>
                                      <p:to>
                                        <p:strVal val="visible"/>
                                      </p:to>
                                    </p:set>
                                    <p:animEffect transition="in" filter="fade">
                                      <p:cBhvr>
                                        <p:cTn id="50" dur="500"/>
                                        <p:tgtEl>
                                          <p:spTgt spid="256019"/>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1518"/>
                                        </p:tgtEl>
                                        <p:attrNameLst>
                                          <p:attrName>style.visibility</p:attrName>
                                        </p:attrNameLst>
                                      </p:cBhvr>
                                      <p:to>
                                        <p:strVal val="visible"/>
                                      </p:to>
                                    </p:set>
                                    <p:animEffect transition="in" filter="fade">
                                      <p:cBhvr>
                                        <p:cTn id="53" dur="500"/>
                                        <p:tgtEl>
                                          <p:spTgt spid="21518"/>
                                        </p:tgtEl>
                                      </p:cBhvr>
                                    </p:animEffect>
                                  </p:childTnLst>
                                </p:cTn>
                              </p:par>
                            </p:childTnLst>
                          </p:cTn>
                        </p:par>
                      </p:childTnLst>
                    </p:cTn>
                  </p:par>
                  <p:par>
                    <p:cTn id="54" fill="hold" nodeType="clickPar">
                      <p:stCondLst>
                        <p:cond delay="indefinite"/>
                      </p:stCondLst>
                      <p:childTnLst>
                        <p:par>
                          <p:cTn id="55" fill="hold" nodeType="afterGroup">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256013"/>
                                        </p:tgtEl>
                                        <p:attrNameLst>
                                          <p:attrName>style.visibility</p:attrName>
                                        </p:attrNameLst>
                                      </p:cBhvr>
                                      <p:to>
                                        <p:strVal val="visible"/>
                                      </p:to>
                                    </p:set>
                                    <p:animEffect transition="in" filter="fade">
                                      <p:cBhvr>
                                        <p:cTn id="58" dur="500"/>
                                        <p:tgtEl>
                                          <p:spTgt spid="256013"/>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24"/>
                                        </p:tgtEl>
                                        <p:attrNameLst>
                                          <p:attrName>style.visibility</p:attrName>
                                        </p:attrNameLst>
                                      </p:cBhvr>
                                      <p:to>
                                        <p:strVal val="visible"/>
                                      </p:to>
                                    </p:set>
                                    <p:animEffect transition="in" filter="fade">
                                      <p:cBhvr>
                                        <p:cTn id="61" dur="500"/>
                                        <p:tgtEl>
                                          <p:spTgt spid="24"/>
                                        </p:tgtEl>
                                      </p:cBhvr>
                                    </p:animEffect>
                                  </p:childTnLst>
                                </p:cTn>
                              </p:par>
                            </p:childTnLst>
                          </p:cTn>
                        </p:par>
                      </p:childTnLst>
                    </p:cTn>
                  </p:par>
                  <p:par>
                    <p:cTn id="62" fill="hold" nodeType="clickPar">
                      <p:stCondLst>
                        <p:cond delay="indefinite"/>
                      </p:stCondLst>
                      <p:childTnLst>
                        <p:par>
                          <p:cTn id="63" fill="hold" nodeType="afterGroup">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256015"/>
                                        </p:tgtEl>
                                        <p:attrNameLst>
                                          <p:attrName>style.visibility</p:attrName>
                                        </p:attrNameLst>
                                      </p:cBhvr>
                                      <p:to>
                                        <p:strVal val="visible"/>
                                      </p:to>
                                    </p:set>
                                    <p:animEffect transition="in" filter="fade">
                                      <p:cBhvr>
                                        <p:cTn id="66" dur="500"/>
                                        <p:tgtEl>
                                          <p:spTgt spid="256015"/>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23"/>
                                        </p:tgtEl>
                                        <p:attrNameLst>
                                          <p:attrName>style.visibility</p:attrName>
                                        </p:attrNameLst>
                                      </p:cBhvr>
                                      <p:to>
                                        <p:strVal val="visible"/>
                                      </p:to>
                                    </p:set>
                                    <p:animEffect transition="in" filter="fade">
                                      <p:cBhvr>
                                        <p:cTn id="69" dur="500"/>
                                        <p:tgtEl>
                                          <p:spTgt spid="23"/>
                                        </p:tgtEl>
                                      </p:cBhvr>
                                    </p:animEffect>
                                  </p:childTnLst>
                                </p:cTn>
                              </p:par>
                            </p:childTnLst>
                          </p:cTn>
                        </p:par>
                        <p:par>
                          <p:cTn id="70" fill="hold" nodeType="afterGroup">
                            <p:stCondLst>
                              <p:cond delay="500"/>
                            </p:stCondLst>
                            <p:childTnLst>
                              <p:par>
                                <p:cTn id="71" presetID="22" presetClass="entr" presetSubtype="8" fill="hold" nodeType="afterEffect">
                                  <p:stCondLst>
                                    <p:cond delay="0"/>
                                  </p:stCondLst>
                                  <p:childTnLst>
                                    <p:set>
                                      <p:cBhvr>
                                        <p:cTn id="72" dur="1" fill="hold">
                                          <p:stCondLst>
                                            <p:cond delay="0"/>
                                          </p:stCondLst>
                                        </p:cTn>
                                        <p:tgtEl>
                                          <p:spTgt spid="59"/>
                                        </p:tgtEl>
                                        <p:attrNameLst>
                                          <p:attrName>style.visibility</p:attrName>
                                        </p:attrNameLst>
                                      </p:cBhvr>
                                      <p:to>
                                        <p:strVal val="visible"/>
                                      </p:to>
                                    </p:set>
                                    <p:animEffect transition="in" filter="wipe(left)">
                                      <p:cBhvr>
                                        <p:cTn id="73" dur="500"/>
                                        <p:tgtEl>
                                          <p:spTgt spid="59"/>
                                        </p:tgtEl>
                                      </p:cBhvr>
                                    </p:animEffect>
                                  </p:childTnLst>
                                </p:cTn>
                              </p:par>
                            </p:childTnLst>
                          </p:cTn>
                        </p:par>
                      </p:childTnLst>
                    </p:cTn>
                  </p:par>
                  <p:par>
                    <p:cTn id="74" fill="hold" nodeType="clickPar">
                      <p:stCondLst>
                        <p:cond delay="indefinite"/>
                      </p:stCondLst>
                      <p:childTnLst>
                        <p:par>
                          <p:cTn id="75" fill="hold" nodeType="afterGroup">
                            <p:stCondLst>
                              <p:cond delay="0"/>
                            </p:stCondLst>
                            <p:childTnLst>
                              <p:par>
                                <p:cTn id="76" presetID="1" presetClass="entr" presetSubtype="0" fill="hold" nodeType="clickEffect">
                                  <p:stCondLst>
                                    <p:cond delay="0"/>
                                  </p:stCondLst>
                                  <p:childTnLst>
                                    <p:set>
                                      <p:cBhvr>
                                        <p:cTn id="77"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04" grpId="0" animBg="1"/>
      <p:bldP spid="256005" grpId="0" animBg="1"/>
      <p:bldP spid="256006" grpId="0" animBg="1"/>
      <p:bldP spid="256007" grpId="0"/>
      <p:bldP spid="256008" grpId="0"/>
      <p:bldP spid="256009" grpId="0"/>
      <p:bldP spid="256010" grpId="0" animBg="1"/>
      <p:bldP spid="256013" grpId="0"/>
      <p:bldP spid="256015" grpId="0"/>
      <p:bldP spid="256017" grpId="0"/>
      <p:bldP spid="21518" grpId="0" animBg="1"/>
      <p:bldP spid="256019" grpId="0" animBg="1"/>
      <p:bldP spid="256021" grpId="0" animBg="1"/>
      <p:bldP spid="256023" grpId="0" animBg="1"/>
      <p:bldP spid="21525" grpId="0" animBg="1"/>
      <p:bldP spid="23" grpId="0" animBg="1"/>
      <p:bldP spid="24" grpId="0" animBg="1"/>
    </p:bldLst>
  </p:timing>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图片 1" descr="图层 4"/>
          <p:cNvPicPr>
            <a:picLocks noChangeAspect="1"/>
          </p:cNvPicPr>
          <p:nvPr>
            <p:custDataLst>
              <p:tags r:id="rId1"/>
            </p:custDataLst>
          </p:nvPr>
        </p:nvPicPr>
        <p:blipFill>
          <a:blip r:embed="rId22"/>
          <a:stretch>
            <a:fillRect/>
          </a:stretch>
        </p:blipFill>
        <p:spPr>
          <a:xfrm>
            <a:off x="8649335" y="1152525"/>
            <a:ext cx="429260" cy="457200"/>
          </a:xfrm>
          <a:prstGeom prst="rect">
            <a:avLst/>
          </a:prstGeom>
        </p:spPr>
      </p:pic>
      <p:pic>
        <p:nvPicPr>
          <p:cNvPr id="3" name="图片 2" descr="图层 4"/>
          <p:cNvPicPr>
            <a:picLocks noChangeAspect="1"/>
          </p:cNvPicPr>
          <p:nvPr>
            <p:custDataLst>
              <p:tags r:id="rId2"/>
            </p:custDataLst>
          </p:nvPr>
        </p:nvPicPr>
        <p:blipFill>
          <a:blip r:embed="rId22"/>
          <a:stretch>
            <a:fillRect/>
          </a:stretch>
        </p:blipFill>
        <p:spPr>
          <a:xfrm>
            <a:off x="9765030" y="1426210"/>
            <a:ext cx="429260" cy="457200"/>
          </a:xfrm>
          <a:prstGeom prst="rect">
            <a:avLst/>
          </a:prstGeom>
        </p:spPr>
      </p:pic>
      <p:pic>
        <p:nvPicPr>
          <p:cNvPr id="4" name="图片 6"/>
          <p:cNvPicPr>
            <a:picLocks noChangeAspect="1"/>
          </p:cNvPicPr>
          <p:nvPr>
            <p:custDataLst>
              <p:tags r:id="rId3"/>
            </p:custDataLst>
          </p:nvPr>
        </p:nvPicPr>
        <p:blipFill>
          <a:blip r:embed="rId23"/>
          <a:stretch>
            <a:fillRect/>
          </a:stretch>
        </p:blipFill>
        <p:spPr bwMode="auto">
          <a:xfrm>
            <a:off x="2083435" y="2896235"/>
            <a:ext cx="2659062" cy="2416176"/>
          </a:xfrm>
          <a:prstGeom prst="rect">
            <a:avLst/>
          </a:prstGeom>
          <a:noFill/>
          <a:ln w="9525">
            <a:noFill/>
            <a:miter lim="800000"/>
          </a:ln>
        </p:spPr>
      </p:pic>
      <p:pic>
        <p:nvPicPr>
          <p:cNvPr id="5" name="图片 4" descr="图层 4"/>
          <p:cNvPicPr>
            <a:picLocks noChangeAspect="1"/>
          </p:cNvPicPr>
          <p:nvPr>
            <p:custDataLst>
              <p:tags r:id="rId4"/>
            </p:custDataLst>
          </p:nvPr>
        </p:nvPicPr>
        <p:blipFill>
          <a:blip r:embed="rId22"/>
          <a:stretch>
            <a:fillRect/>
          </a:stretch>
        </p:blipFill>
        <p:spPr>
          <a:xfrm>
            <a:off x="4752340" y="4514850"/>
            <a:ext cx="429260" cy="457200"/>
          </a:xfrm>
          <a:prstGeom prst="rect">
            <a:avLst/>
          </a:prstGeom>
        </p:spPr>
      </p:pic>
      <p:pic>
        <p:nvPicPr>
          <p:cNvPr id="6" name="图片 5" descr="图层 4"/>
          <p:cNvPicPr>
            <a:picLocks noChangeAspect="1"/>
          </p:cNvPicPr>
          <p:nvPr>
            <p:custDataLst>
              <p:tags r:id="rId5"/>
            </p:custDataLst>
          </p:nvPr>
        </p:nvPicPr>
        <p:blipFill>
          <a:blip r:embed="rId22"/>
          <a:stretch>
            <a:fillRect/>
          </a:stretch>
        </p:blipFill>
        <p:spPr>
          <a:xfrm>
            <a:off x="8649335" y="5312410"/>
            <a:ext cx="429260" cy="457200"/>
          </a:xfrm>
          <a:prstGeom prst="rect">
            <a:avLst/>
          </a:prstGeom>
        </p:spPr>
      </p:pic>
      <p:pic>
        <p:nvPicPr>
          <p:cNvPr id="7" name="图片 6" descr="图层 4"/>
          <p:cNvPicPr>
            <a:picLocks noChangeAspect="1"/>
          </p:cNvPicPr>
          <p:nvPr>
            <p:custDataLst>
              <p:tags r:id="rId6"/>
            </p:custDataLst>
          </p:nvPr>
        </p:nvPicPr>
        <p:blipFill>
          <a:blip r:embed="rId22"/>
          <a:stretch>
            <a:fillRect/>
          </a:stretch>
        </p:blipFill>
        <p:spPr>
          <a:xfrm>
            <a:off x="1654175" y="2025650"/>
            <a:ext cx="429260" cy="457200"/>
          </a:xfrm>
          <a:prstGeom prst="rect">
            <a:avLst/>
          </a:prstGeom>
        </p:spPr>
      </p:pic>
      <p:pic>
        <p:nvPicPr>
          <p:cNvPr id="8" name="图片 7" descr="图层 4"/>
          <p:cNvPicPr>
            <a:picLocks noChangeAspect="1"/>
          </p:cNvPicPr>
          <p:nvPr>
            <p:custDataLst>
              <p:tags r:id="rId7"/>
            </p:custDataLst>
          </p:nvPr>
        </p:nvPicPr>
        <p:blipFill>
          <a:blip r:embed="rId22"/>
          <a:stretch>
            <a:fillRect/>
          </a:stretch>
        </p:blipFill>
        <p:spPr>
          <a:xfrm>
            <a:off x="4752340" y="1474470"/>
            <a:ext cx="429260" cy="457200"/>
          </a:xfrm>
          <a:prstGeom prst="rect">
            <a:avLst/>
          </a:prstGeom>
        </p:spPr>
      </p:pic>
      <p:pic>
        <p:nvPicPr>
          <p:cNvPr id="9" name="图片 8" descr="图层 4"/>
          <p:cNvPicPr>
            <a:picLocks noChangeAspect="1"/>
          </p:cNvPicPr>
          <p:nvPr>
            <p:custDataLst>
              <p:tags r:id="rId8"/>
            </p:custDataLst>
          </p:nvPr>
        </p:nvPicPr>
        <p:blipFill>
          <a:blip r:embed="rId22"/>
          <a:stretch>
            <a:fillRect/>
          </a:stretch>
        </p:blipFill>
        <p:spPr>
          <a:xfrm>
            <a:off x="7711440" y="4366260"/>
            <a:ext cx="429260" cy="457200"/>
          </a:xfrm>
          <a:prstGeom prst="rect">
            <a:avLst/>
          </a:prstGeom>
        </p:spPr>
      </p:pic>
      <p:pic>
        <p:nvPicPr>
          <p:cNvPr id="10" name="图片 9" descr="图层 4"/>
          <p:cNvPicPr>
            <a:picLocks noChangeAspect="1"/>
          </p:cNvPicPr>
          <p:nvPr>
            <p:custDataLst>
              <p:tags r:id="rId9"/>
            </p:custDataLst>
          </p:nvPr>
        </p:nvPicPr>
        <p:blipFill>
          <a:blip r:embed="rId22"/>
          <a:stretch>
            <a:fillRect/>
          </a:stretch>
        </p:blipFill>
        <p:spPr>
          <a:xfrm>
            <a:off x="4042410" y="2439035"/>
            <a:ext cx="429260" cy="457200"/>
          </a:xfrm>
          <a:prstGeom prst="rect">
            <a:avLst/>
          </a:prstGeom>
        </p:spPr>
      </p:pic>
      <p:pic>
        <p:nvPicPr>
          <p:cNvPr id="12292" name="图片 6"/>
          <p:cNvPicPr>
            <a:picLocks noChangeAspect="1"/>
          </p:cNvPicPr>
          <p:nvPr>
            <p:custDataLst>
              <p:tags r:id="rId10"/>
            </p:custDataLst>
          </p:nvPr>
        </p:nvPicPr>
        <p:blipFill>
          <a:blip r:embed="rId23"/>
          <a:stretch>
            <a:fillRect/>
          </a:stretch>
        </p:blipFill>
        <p:spPr bwMode="auto">
          <a:xfrm>
            <a:off x="5928599" y="1897744"/>
            <a:ext cx="2659062" cy="2416176"/>
          </a:xfrm>
          <a:prstGeom prst="rect">
            <a:avLst/>
          </a:prstGeom>
          <a:noFill/>
          <a:ln w="9525">
            <a:noFill/>
            <a:miter lim="800000"/>
          </a:ln>
        </p:spPr>
      </p:pic>
      <p:sp>
        <p:nvSpPr>
          <p:cNvPr id="15" name="标题"/>
          <p:cNvSpPr txBox="1"/>
          <p:nvPr>
            <p:custDataLst>
              <p:tags r:id="rId11"/>
            </p:custDataLst>
          </p:nvPr>
        </p:nvSpPr>
        <p:spPr bwMode="auto">
          <a:xfrm>
            <a:off x="289170" y="267324"/>
            <a:ext cx="9000000" cy="521970"/>
          </a:xfrm>
          <a:prstGeom prst="rect">
            <a:avLst/>
          </a:prstGeom>
          <a:noFill/>
          <a:ln w="12700">
            <a:noFill/>
            <a:miter lim="400000"/>
          </a:ln>
        </p:spPr>
        <p:txBody>
          <a:bodyPr vert="horz" wrap="square" lIns="45719" tIns="45720" rIns="45719" bIns="45720" numCol="1" anchor="t" anchorCtr="0" compatLnSpc="1"/>
          <a:lstStyle/>
          <a:p>
            <a:pPr marL="0" marR="0" lvl="0" indent="0" algn="l" defTabSz="914400" rtl="0" eaLnBrk="0" fontAlgn="base" latinLnBrk="0" hangingPunct="0">
              <a:lnSpc>
                <a:spcPct val="100000"/>
              </a:lnSpc>
              <a:spcBef>
                <a:spcPts val="700"/>
              </a:spcBef>
              <a:spcAft>
                <a:spcPct val="0"/>
              </a:spcAft>
              <a:buClrTx/>
              <a:buSzTx/>
              <a:buFontTx/>
              <a:buNone/>
              <a:defRPr/>
            </a:pPr>
            <a:r>
              <a:rPr kumimoji="0" lang="zh-CN" sz="2800" b="1" i="0" u="none" strike="noStrike" kern="0" cap="none" spc="0" normalizeH="0" baseline="0" noProof="0" smtClean="0">
                <a:ln>
                  <a:noFill/>
                </a:ln>
                <a:solidFill>
                  <a:schemeClr val="tx1"/>
                </a:solidFill>
                <a:effectLst>
                  <a:outerShdw blurRad="38100" dist="38100" dir="2700000" algn="tl">
                    <a:srgbClr val="000000">
                      <a:alpha val="43137"/>
                    </a:srgbClr>
                  </a:outerShdw>
                </a:effectLst>
                <a:uLnTx/>
                <a:uFillTx/>
                <a:latin typeface="黑体" panose="02010609060101010101" pitchFamily="49" charset="-122"/>
                <a:ea typeface="黑体" panose="02010609060101010101" pitchFamily="49" charset="-122"/>
                <a:cs typeface="Arial"/>
                <a:sym typeface="Arial" panose="020B0604020202020204" pitchFamily="34" charset="0"/>
              </a:rPr>
              <a:t>一、</a:t>
            </a:r>
            <a:r>
              <a:rPr kumimoji="0" lang="zh-CN" altLang="en-US" sz="2800" b="1" i="0" u="none" strike="noStrike" kern="0" cap="none" spc="0" normalizeH="0" baseline="0" noProof="0" smtClean="0">
                <a:ln>
                  <a:noFill/>
                </a:ln>
                <a:solidFill>
                  <a:schemeClr val="tx1"/>
                </a:solidFill>
                <a:effectLst>
                  <a:outerShdw blurRad="38100" dist="38100" dir="2700000" algn="tl">
                    <a:srgbClr val="000000">
                      <a:alpha val="43137"/>
                    </a:srgbClr>
                  </a:outerShdw>
                </a:effectLst>
                <a:uLnTx/>
                <a:uFillTx/>
                <a:latin typeface="黑体" panose="02010609060101010101" pitchFamily="49" charset="-122"/>
                <a:ea typeface="黑体" panose="02010609060101010101" pitchFamily="49" charset="-122"/>
                <a:cs typeface="Arial"/>
                <a:sym typeface="黑体" panose="02010609060101010101" pitchFamily="49" charset="-122"/>
              </a:rPr>
              <a:t>英、美、法资产阶级革命</a:t>
            </a:r>
            <a:endParaRPr kumimoji="0" lang="zh-CN" altLang="en-US" sz="2800" b="1" i="0" u="none" strike="noStrike" kern="0" cap="none" spc="0" normalizeH="0" baseline="0" noProof="0">
              <a:ln>
                <a:noFill/>
              </a:ln>
              <a:solidFill>
                <a:schemeClr val="tx1"/>
              </a:solidFill>
              <a:effectLst>
                <a:outerShdw blurRad="38100" dist="38100" dir="2700000" algn="tl">
                  <a:srgbClr val="000000">
                    <a:alpha val="43137"/>
                  </a:srgbClr>
                </a:outerShdw>
              </a:effectLst>
              <a:uLnTx/>
              <a:uFillTx/>
              <a:latin typeface="黑体" panose="02010609060101010101" pitchFamily="49" charset="-122"/>
              <a:ea typeface="黑体" panose="02010609060101010101" pitchFamily="49" charset="-122"/>
              <a:cs typeface="楷体" panose="02010609060101010101" pitchFamily="49" charset="-122"/>
              <a:sym typeface="黑体" panose="02010609060101010101" pitchFamily="49" charset="-122"/>
            </a:endParaRPr>
          </a:p>
        </p:txBody>
      </p:sp>
      <p:sp>
        <p:nvSpPr>
          <p:cNvPr id="17" name="文本框 1"/>
          <p:cNvSpPr txBox="1"/>
          <p:nvPr>
            <p:custDataLst>
              <p:tags r:id="rId12"/>
            </p:custDataLst>
          </p:nvPr>
        </p:nvSpPr>
        <p:spPr>
          <a:xfrm>
            <a:off x="340588" y="813427"/>
            <a:ext cx="3805899" cy="461665"/>
          </a:xfrm>
          <a:prstGeom prst="rect">
            <a:avLst/>
          </a:prstGeom>
          <a:noFill/>
          <a:ln w="9525">
            <a:noFill/>
          </a:ln>
        </p:spPr>
        <p:txBody>
          <a:bodyPr wrap="square" anchor="t">
            <a:spAutoFit/>
          </a:bodyPr>
          <a:lstStyle/>
          <a:p>
            <a:r>
              <a:rPr lang="en-US" altLang="zh-CN" sz="2400" b="1" smtClean="0">
                <a:latin typeface="黑体" panose="02010609060101010101" pitchFamily="49" charset="-122"/>
                <a:ea typeface="黑体" panose="02010609060101010101" pitchFamily="49" charset="-122"/>
              </a:rPr>
              <a:t>3.</a:t>
            </a:r>
            <a:r>
              <a:rPr lang="zh-CN" altLang="en-US" sz="2400" b="1" smtClean="0">
                <a:latin typeface="黑体" panose="02010609060101010101" pitchFamily="49" charset="-122"/>
                <a:ea typeface="黑体" panose="02010609060101010101" pitchFamily="49" charset="-122"/>
              </a:rPr>
              <a:t>法国资产阶级革命</a:t>
            </a:r>
            <a:endParaRPr lang="zh-CN" altLang="en-US" sz="2400" b="1">
              <a:latin typeface="黑体" panose="02010609060101010101" pitchFamily="49" charset="-122"/>
              <a:ea typeface="黑体" panose="02010609060101010101" pitchFamily="49" charset="-122"/>
            </a:endParaRPr>
          </a:p>
        </p:txBody>
      </p:sp>
      <p:sp>
        <p:nvSpPr>
          <p:cNvPr id="21" name="矩形 20"/>
          <p:cNvSpPr>
            <a:spLocks noChangeArrowheads="1"/>
          </p:cNvSpPr>
          <p:nvPr>
            <p:custDataLst>
              <p:tags r:id="rId13"/>
            </p:custDataLst>
          </p:nvPr>
        </p:nvSpPr>
        <p:spPr bwMode="auto">
          <a:xfrm>
            <a:off x="1292661" y="1220789"/>
            <a:ext cx="6447414" cy="1015663"/>
          </a:xfrm>
          <a:prstGeom prst="rect">
            <a:avLst/>
          </a:prstGeom>
          <a:noFill/>
          <a:ln w="9525">
            <a:noFill/>
            <a:miter lim="800000"/>
          </a:ln>
        </p:spPr>
        <p:txBody>
          <a:bodyPr wrap="square">
            <a:spAutoFit/>
          </a:bodyPr>
          <a:lstStyle/>
          <a:p>
            <a:pPr>
              <a:lnSpc>
                <a:spcPct val="150000"/>
              </a:lnSpc>
            </a:pPr>
            <a:r>
              <a:rPr lang="en-US" altLang="zh-CN" sz="2000">
                <a:latin typeface="黑体" panose="02010609060101010101" pitchFamily="49" charset="-122"/>
                <a:ea typeface="黑体" panose="02010609060101010101" pitchFamily="49" charset="-122"/>
              </a:rPr>
              <a:t>  </a:t>
            </a:r>
            <a:r>
              <a:rPr lang="zh-CN" altLang="zh-CN" sz="2000" smtClean="0">
                <a:latin typeface="黑体" panose="02010609060101010101" pitchFamily="49" charset="-122"/>
                <a:ea typeface="黑体" panose="02010609060101010101" pitchFamily="49" charset="-122"/>
              </a:rPr>
              <a:t>法</a:t>
            </a:r>
            <a:r>
              <a:rPr lang="zh-CN" altLang="zh-CN" sz="2000">
                <a:latin typeface="黑体" panose="02010609060101010101" pitchFamily="49" charset="-122"/>
                <a:ea typeface="黑体" panose="02010609060101010101" pitchFamily="49" charset="-122"/>
              </a:rPr>
              <a:t>国大革命也沉重打击了欧洲其他国家的封建制度</a:t>
            </a:r>
            <a:r>
              <a:rPr lang="zh-CN" altLang="zh-CN" sz="2000" smtClean="0">
                <a:latin typeface="黑体" panose="02010609060101010101" pitchFamily="49" charset="-122"/>
                <a:ea typeface="黑体" panose="02010609060101010101" pitchFamily="49" charset="-122"/>
              </a:rPr>
              <a:t>，</a:t>
            </a:r>
            <a:endParaRPr lang="en-US" altLang="zh-CN" sz="2000" smtClean="0">
              <a:latin typeface="黑体" panose="02010609060101010101" pitchFamily="49" charset="-122"/>
              <a:ea typeface="黑体" panose="02010609060101010101" pitchFamily="49" charset="-122"/>
            </a:endParaRPr>
          </a:p>
          <a:p>
            <a:pPr>
              <a:lnSpc>
                <a:spcPct val="150000"/>
              </a:lnSpc>
            </a:pPr>
            <a:r>
              <a:rPr lang="en-US" altLang="zh-CN" sz="2000" smtClean="0">
                <a:latin typeface="黑体" panose="02010609060101010101" pitchFamily="49" charset="-122"/>
                <a:ea typeface="黑体" panose="02010609060101010101" pitchFamily="49" charset="-122"/>
              </a:rPr>
              <a:t>  </a:t>
            </a:r>
            <a:r>
              <a:rPr lang="zh-CN" altLang="zh-CN" sz="2000" smtClean="0">
                <a:latin typeface="黑体" panose="02010609060101010101" pitchFamily="49" charset="-122"/>
                <a:ea typeface="黑体" panose="02010609060101010101" pitchFamily="49" charset="-122"/>
              </a:rPr>
              <a:t>革</a:t>
            </a:r>
            <a:r>
              <a:rPr lang="zh-CN" altLang="zh-CN" sz="2000">
                <a:latin typeface="黑体" panose="02010609060101010101" pitchFamily="49" charset="-122"/>
                <a:ea typeface="黑体" panose="02010609060101010101" pitchFamily="49" charset="-122"/>
              </a:rPr>
              <a:t>命的原则随着拿破仑的军队传播到欧洲各地。</a:t>
            </a:r>
            <a:endParaRPr lang="zh-CN" altLang="en-US" sz="2000">
              <a:latin typeface="黑体" panose="02010609060101010101" pitchFamily="49" charset="-122"/>
              <a:ea typeface="黑体" panose="02010609060101010101" pitchFamily="49" charset="-122"/>
            </a:endParaRPr>
          </a:p>
        </p:txBody>
      </p:sp>
      <p:sp>
        <p:nvSpPr>
          <p:cNvPr id="22" name="文本框 2"/>
          <p:cNvSpPr txBox="1">
            <a:spLocks noChangeArrowheads="1"/>
          </p:cNvSpPr>
          <p:nvPr>
            <p:custDataLst>
              <p:tags r:id="rId14"/>
            </p:custDataLst>
          </p:nvPr>
        </p:nvSpPr>
        <p:spPr bwMode="auto">
          <a:xfrm>
            <a:off x="212437" y="1271298"/>
            <a:ext cx="1874982" cy="477054"/>
          </a:xfrm>
          <a:prstGeom prst="rect">
            <a:avLst/>
          </a:prstGeom>
          <a:noFill/>
          <a:ln w="9525">
            <a:noFill/>
            <a:miter lim="800000"/>
          </a:ln>
        </p:spPr>
        <p:txBody>
          <a:bodyPr wrap="square">
            <a:spAutoFit/>
          </a:bodyPr>
          <a:lstStyle/>
          <a:p>
            <a:pPr>
              <a:lnSpc>
                <a:spcPct val="125000"/>
              </a:lnSpc>
            </a:pPr>
            <a:r>
              <a:rPr lang="zh-CN" altLang="en-US" sz="2000" smtClean="0">
                <a:latin typeface="黑体" panose="02010609060101010101" pitchFamily="49" charset="-122"/>
                <a:ea typeface="黑体" panose="02010609060101010101" pitchFamily="49" charset="-122"/>
              </a:rPr>
              <a:t>（</a:t>
            </a:r>
            <a:r>
              <a:rPr lang="en-US" altLang="zh-CN" sz="2000" smtClean="0">
                <a:latin typeface="黑体" panose="02010609060101010101" pitchFamily="49" charset="-122"/>
                <a:ea typeface="黑体" panose="02010609060101010101" pitchFamily="49" charset="-122"/>
              </a:rPr>
              <a:t>3</a:t>
            </a:r>
            <a:r>
              <a:rPr lang="zh-CN" altLang="en-US" sz="2000" smtClean="0">
                <a:latin typeface="黑体" panose="02010609060101010101" pitchFamily="49" charset="-122"/>
                <a:ea typeface="黑体" panose="02010609060101010101" pitchFamily="49" charset="-122"/>
              </a:rPr>
              <a:t>）意义</a:t>
            </a:r>
            <a:endParaRPr lang="zh-CN" altLang="en-US" sz="2000">
              <a:latin typeface="黑体" panose="02010609060101010101" pitchFamily="49" charset="-122"/>
              <a:ea typeface="黑体" panose="02010609060101010101" pitchFamily="49" charset="-122"/>
              <a:sym typeface="宋体" pitchFamily="2" charset="-122"/>
            </a:endParaRPr>
          </a:p>
        </p:txBody>
      </p:sp>
      <p:pic>
        <p:nvPicPr>
          <p:cNvPr id="23" name="Picture 5" descr="c109dddfafc5d106ccbf1ac2"/>
          <p:cNvPicPr>
            <a:picLocks noChangeAspect="1" noChangeArrowheads="1"/>
          </p:cNvPicPr>
          <p:nvPr>
            <p:custDataLst>
              <p:tags r:id="rId15"/>
            </p:custDataLst>
          </p:nvPr>
        </p:nvPicPr>
        <p:blipFill>
          <a:blip r:embed="rId24">
            <a:extLst>
              <a:ext uri="{28A0092B-C50C-407E-A947-70E740481C1C}">
                <a14:useLocalDpi xmlns:a14="http://schemas.microsoft.com/office/drawing/2010/main" val="0"/>
              </a:ext>
            </a:extLst>
          </a:blip>
          <a:stretch>
            <a:fillRect/>
          </a:stretch>
        </p:blipFill>
        <p:spPr bwMode="auto">
          <a:xfrm>
            <a:off x="179070" y="2963545"/>
            <a:ext cx="5112385" cy="3673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Picture 2"/>
          <p:cNvPicPr>
            <a:picLocks noChangeAspect="1"/>
          </p:cNvPicPr>
          <p:nvPr>
            <p:custDataLst>
              <p:tags r:id="rId16"/>
            </p:custDataLst>
          </p:nvPr>
        </p:nvPicPr>
        <p:blipFill>
          <a:blip r:embed="rId25"/>
          <a:stretch>
            <a:fillRect/>
          </a:stretch>
        </p:blipFill>
        <p:spPr>
          <a:xfrm>
            <a:off x="5386070" y="2974109"/>
            <a:ext cx="2181225" cy="3472873"/>
          </a:xfrm>
          <a:prstGeom prst="rect">
            <a:avLst/>
          </a:prstGeom>
          <a:noFill/>
          <a:ln w="9525">
            <a:noFill/>
          </a:ln>
        </p:spPr>
      </p:pic>
      <p:sp>
        <p:nvSpPr>
          <p:cNvPr id="25" name="文本框 6"/>
          <p:cNvSpPr txBox="1"/>
          <p:nvPr>
            <p:custDataLst>
              <p:tags r:id="rId17"/>
            </p:custDataLst>
          </p:nvPr>
        </p:nvSpPr>
        <p:spPr>
          <a:xfrm>
            <a:off x="5879638" y="6378113"/>
            <a:ext cx="646331" cy="276999"/>
          </a:xfrm>
          <a:prstGeom prst="rect">
            <a:avLst/>
          </a:prstGeom>
          <a:noFill/>
        </p:spPr>
        <p:txBody>
          <a:bodyPr wrap="none" rtlCol="0" anchor="t">
            <a:spAutoFit/>
          </a:bodyPr>
          <a:lstStyle/>
          <a:p>
            <a:r>
              <a:rPr lang="zh-CN" altLang="en-US" sz="1200">
                <a:latin typeface="黑体" panose="02010609060101010101" pitchFamily="49" charset="-122"/>
                <a:ea typeface="黑体" panose="02010609060101010101" pitchFamily="49" charset="-122"/>
                <a:cs typeface="黑体" panose="02010609060101010101" pitchFamily="49" charset="-122"/>
                <a:sym typeface="+mn-ea"/>
              </a:rPr>
              <a:t>拿破仑</a:t>
            </a:r>
          </a:p>
        </p:txBody>
      </p:sp>
      <p:pic>
        <p:nvPicPr>
          <p:cNvPr id="26" name="Picture 2"/>
          <p:cNvPicPr>
            <a:picLocks noGrp="1" noChangeAspect="1"/>
          </p:cNvPicPr>
          <p:nvPr>
            <p:custDataLst>
              <p:tags r:id="rId18"/>
            </p:custDataLst>
          </p:nvPr>
        </p:nvPicPr>
        <p:blipFill>
          <a:blip r:embed="rId26"/>
          <a:stretch>
            <a:fillRect/>
          </a:stretch>
        </p:blipFill>
        <p:spPr>
          <a:xfrm>
            <a:off x="7650190" y="2975841"/>
            <a:ext cx="4430973" cy="3471141"/>
          </a:xfrm>
          <a:prstGeom prst="rect">
            <a:avLst/>
          </a:prstGeom>
          <a:noFill/>
          <a:ln w="9525">
            <a:noFill/>
          </a:ln>
        </p:spPr>
      </p:pic>
      <p:sp>
        <p:nvSpPr>
          <p:cNvPr id="27" name="文本框 1"/>
          <p:cNvSpPr txBox="1"/>
          <p:nvPr>
            <p:custDataLst>
              <p:tags r:id="rId19"/>
            </p:custDataLst>
          </p:nvPr>
        </p:nvSpPr>
        <p:spPr>
          <a:xfrm>
            <a:off x="7828627" y="6358313"/>
            <a:ext cx="2668905" cy="307777"/>
          </a:xfrm>
          <a:prstGeom prst="rect">
            <a:avLst/>
          </a:prstGeom>
          <a:noFill/>
        </p:spPr>
        <p:txBody>
          <a:bodyPr wrap="square" rtlCol="0" anchor="t">
            <a:spAutoFit/>
          </a:bodyPr>
          <a:lstStyle/>
          <a:p>
            <a:pPr algn="ctr"/>
            <a:r>
              <a:rPr lang="zh-CN" altLang="en-US" sz="1400">
                <a:latin typeface="黑体" panose="02010609060101010101" pitchFamily="49" charset="-122"/>
                <a:ea typeface="黑体" panose="02010609060101010101" pitchFamily="49" charset="-122"/>
              </a:rPr>
              <a:t>1815年滑铁卢战役  </a:t>
            </a:r>
          </a:p>
        </p:txBody>
      </p:sp>
      <p:sp>
        <p:nvSpPr>
          <p:cNvPr id="29" name="矩形 28"/>
          <p:cNvSpPr/>
          <p:nvPr>
            <p:custDataLst>
              <p:tags r:id="rId20"/>
            </p:custDataLst>
          </p:nvPr>
        </p:nvSpPr>
        <p:spPr>
          <a:xfrm>
            <a:off x="0" y="2181421"/>
            <a:ext cx="12192000" cy="757130"/>
          </a:xfrm>
          <a:prstGeom prst="rect">
            <a:avLst/>
          </a:prstGeom>
        </p:spPr>
        <p:txBody>
          <a:bodyPr wrap="square">
            <a:spAutoFit/>
          </a:bodyPr>
          <a:lstStyle/>
          <a:p>
            <a:pPr>
              <a:lnSpc>
                <a:spcPct val="120000"/>
              </a:lnSpc>
            </a:pPr>
            <a:r>
              <a:rPr lang="zh-CN" altLang="en-US" smtClean="0">
                <a:latin typeface="楷体" panose="02010609060101010101" pitchFamily="49" charset="-122"/>
                <a:ea typeface="楷体" panose="02010609060101010101" pitchFamily="49" charset="-122"/>
                <a:cs typeface="黑体" panose="02010609060101010101" pitchFamily="49" charset="-122"/>
              </a:rPr>
              <a:t>    这场革命（法国大革命）的效果就是摧毁若干世纪以来绝对统治欧洲大部分人民的、通常被称为封建制的那些政治制度，代之以更一致、更简单、以人人地位平等为基础的社会政治秩序。  </a:t>
            </a:r>
            <a:r>
              <a:rPr lang="en-US" altLang="zh-CN" smtClean="0">
                <a:latin typeface="楷体" panose="02010609060101010101" pitchFamily="49" charset="-122"/>
                <a:ea typeface="楷体" panose="02010609060101010101" pitchFamily="49" charset="-122"/>
                <a:cs typeface="黑体" panose="02010609060101010101" pitchFamily="49" charset="-122"/>
              </a:rPr>
              <a:t>——</a:t>
            </a:r>
            <a:r>
              <a:rPr lang="zh-CN" altLang="en-US" smtClean="0">
                <a:latin typeface="楷体" panose="02010609060101010101" pitchFamily="49" charset="-122"/>
                <a:ea typeface="楷体" panose="02010609060101010101" pitchFamily="49" charset="-122"/>
                <a:cs typeface="黑体" panose="02010609060101010101" pitchFamily="49" charset="-122"/>
              </a:rPr>
              <a:t>托克维尔著，冯棠译《旧制度与大革命》</a:t>
            </a:r>
            <a:endParaRPr lang="zh-CN" altLang="en-US">
              <a:latin typeface="楷体" panose="02010609060101010101" pitchFamily="49" charset="-122"/>
              <a:ea typeface="楷体" panose="02010609060101010101" pitchFamily="49" charset="-122"/>
              <a:cs typeface="黑体" panose="02010609060101010101" pitchFamily="49" charset="-122"/>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barn(inVertical)">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矩形 13"/>
          <p:cNvSpPr/>
          <p:nvPr>
            <p:custDataLst>
              <p:tags r:id="rId1"/>
            </p:custDataLst>
          </p:nvPr>
        </p:nvSpPr>
        <p:spPr>
          <a:xfrm>
            <a:off x="0" y="404791"/>
            <a:ext cx="12192000" cy="646331"/>
          </a:xfrm>
          <a:prstGeom prst="rect">
            <a:avLst/>
          </a:prstGeom>
          <a:noFill/>
          <a:ln>
            <a:solidFill>
              <a:srgbClr val="0000CC"/>
            </a:solidFill>
          </a:ln>
        </p:spPr>
        <p:txBody>
          <a:bodyPr>
            <a:spAutoFit/>
            <a:scene3d>
              <a:camera prst="orthographicFront"/>
              <a:lightRig rig="threePt" dir="t"/>
            </a:scene3d>
          </a:bodyPr>
          <a:lstStyle/>
          <a:p>
            <a:pPr algn="ctr">
              <a:defRPr/>
            </a:pPr>
            <a:r>
              <a:rPr lang="zh-CN" altLang="en-US" sz="3600" noProof="1">
                <a:ln w="22225">
                  <a:solidFill>
                    <a:schemeClr val="accent2"/>
                  </a:solidFill>
                  <a:prstDash val="solid"/>
                </a:ln>
                <a:solidFill>
                  <a:srgbClr val="0000CC"/>
                </a:solidFill>
                <a:latin typeface="黑体" panose="02010609060101010101" pitchFamily="49" charset="-122"/>
                <a:ea typeface="黑体" panose="02010609060101010101" pitchFamily="49" charset="-122"/>
              </a:rPr>
              <a:t>第</a:t>
            </a:r>
            <a:r>
              <a:rPr lang="en-US" altLang="zh-CN" sz="3600" noProof="1">
                <a:ln w="22225">
                  <a:solidFill>
                    <a:schemeClr val="accent2"/>
                  </a:solidFill>
                  <a:prstDash val="solid"/>
                </a:ln>
                <a:solidFill>
                  <a:srgbClr val="0000CC"/>
                </a:solidFill>
                <a:latin typeface="黑体" panose="02010609060101010101" pitchFamily="49" charset="-122"/>
                <a:ea typeface="黑体" panose="02010609060101010101" pitchFamily="49" charset="-122"/>
              </a:rPr>
              <a:t>9</a:t>
            </a:r>
            <a:r>
              <a:rPr lang="zh-CN" altLang="en-US" sz="3600" noProof="1">
                <a:ln w="22225">
                  <a:solidFill>
                    <a:schemeClr val="accent2"/>
                  </a:solidFill>
                  <a:prstDash val="solid"/>
                </a:ln>
                <a:solidFill>
                  <a:srgbClr val="0000CC"/>
                </a:solidFill>
                <a:latin typeface="黑体" panose="02010609060101010101" pitchFamily="49" charset="-122"/>
                <a:ea typeface="黑体" panose="02010609060101010101" pitchFamily="49" charset="-122"/>
              </a:rPr>
              <a:t>课 </a:t>
            </a:r>
            <a:r>
              <a:rPr lang="zh-CN" altLang="en-US" sz="3600" noProof="1" smtClean="0">
                <a:ln w="22225">
                  <a:solidFill>
                    <a:schemeClr val="accent2"/>
                  </a:solidFill>
                  <a:prstDash val="solid"/>
                </a:ln>
                <a:solidFill>
                  <a:srgbClr val="0000CC"/>
                </a:solidFill>
                <a:latin typeface="黑体" panose="02010609060101010101" pitchFamily="49" charset="-122"/>
                <a:ea typeface="黑体" panose="02010609060101010101" pitchFamily="49" charset="-122"/>
              </a:rPr>
              <a:t>资产阶级革命与资本主义制度</a:t>
            </a:r>
            <a:r>
              <a:rPr lang="zh-CN" altLang="en-US" sz="3600" noProof="1">
                <a:ln w="22225">
                  <a:solidFill>
                    <a:schemeClr val="accent2"/>
                  </a:solidFill>
                  <a:prstDash val="solid"/>
                </a:ln>
                <a:solidFill>
                  <a:srgbClr val="0000CC"/>
                </a:solidFill>
                <a:latin typeface="黑体" panose="02010609060101010101" pitchFamily="49" charset="-122"/>
                <a:ea typeface="黑体" panose="02010609060101010101" pitchFamily="49" charset="-122"/>
              </a:rPr>
              <a:t>的确立 </a:t>
            </a:r>
            <a:endParaRPr lang="en-US" altLang="zh-CN" sz="3600" noProof="1">
              <a:ln w="22225">
                <a:solidFill>
                  <a:schemeClr val="accent2"/>
                </a:solidFill>
                <a:prstDash val="solid"/>
              </a:ln>
              <a:solidFill>
                <a:srgbClr val="0000CC"/>
              </a:solidFill>
              <a:latin typeface="黑体" panose="02010609060101010101" pitchFamily="49" charset="-122"/>
              <a:ea typeface="黑体" panose="02010609060101010101" pitchFamily="49" charset="-122"/>
            </a:endParaRPr>
          </a:p>
        </p:txBody>
      </p:sp>
      <p:sp>
        <p:nvSpPr>
          <p:cNvPr id="4" name="椭圆 3"/>
          <p:cNvSpPr/>
          <p:nvPr>
            <p:custDataLst>
              <p:tags r:id="rId2"/>
            </p:custDataLst>
          </p:nvPr>
        </p:nvSpPr>
        <p:spPr>
          <a:xfrm>
            <a:off x="1" y="1892300"/>
            <a:ext cx="2334684" cy="25019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noProof="1"/>
          </a:p>
        </p:txBody>
      </p:sp>
      <p:sp>
        <p:nvSpPr>
          <p:cNvPr id="17" name="椭圆 16"/>
          <p:cNvSpPr/>
          <p:nvPr>
            <p:custDataLst>
              <p:tags r:id="rId3"/>
            </p:custDataLst>
          </p:nvPr>
        </p:nvSpPr>
        <p:spPr>
          <a:xfrm>
            <a:off x="4938185" y="1916113"/>
            <a:ext cx="2290233" cy="2500312"/>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noProof="1"/>
          </a:p>
        </p:txBody>
      </p:sp>
      <p:pic>
        <p:nvPicPr>
          <p:cNvPr id="184325" name="图片 1" descr="view"/>
          <p:cNvPicPr>
            <a:picLocks noChangeAspect="1" noChangeArrowheads="1"/>
          </p:cNvPicPr>
          <p:nvPr>
            <p:custDataLst>
              <p:tags r:id="rId4"/>
            </p:custDataLst>
          </p:nvPr>
        </p:nvPicPr>
        <p:blipFill>
          <a:blip r:embed="rId11">
            <a:extLst>
              <a:ext uri="{28A0092B-C50C-407E-A947-70E740481C1C}">
                <a14:useLocalDpi xmlns:a14="http://schemas.microsoft.com/office/drawing/2010/main" val="0"/>
              </a:ext>
            </a:extLst>
          </a:blip>
          <a:stretch>
            <a:fillRect/>
          </a:stretch>
        </p:blipFill>
        <p:spPr bwMode="auto">
          <a:xfrm>
            <a:off x="0" y="1666876"/>
            <a:ext cx="2336800" cy="270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26" name="图片 8" descr="beb40b29196f405f87a78c477ff208f4_th"/>
          <p:cNvPicPr>
            <a:picLocks noChangeAspect="1" noChangeArrowheads="1"/>
          </p:cNvPicPr>
          <p:nvPr>
            <p:custDataLst>
              <p:tags r:id="rId5"/>
            </p:custDataLst>
          </p:nvPr>
        </p:nvPicPr>
        <p:blipFill>
          <a:blip r:embed="rId12">
            <a:extLst>
              <a:ext uri="{28A0092B-C50C-407E-A947-70E740481C1C}">
                <a14:useLocalDpi xmlns:a14="http://schemas.microsoft.com/office/drawing/2010/main" val="0"/>
              </a:ext>
            </a:extLst>
          </a:blip>
          <a:stretch>
            <a:fillRect/>
          </a:stretch>
        </p:blipFill>
        <p:spPr bwMode="auto">
          <a:xfrm>
            <a:off x="2336800" y="1647826"/>
            <a:ext cx="2601384" cy="2727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27" name="图片 9" descr="01000000000000119092915073342"/>
          <p:cNvPicPr>
            <a:picLocks noChangeAspect="1" noChangeArrowheads="1"/>
          </p:cNvPicPr>
          <p:nvPr>
            <p:custDataLst>
              <p:tags r:id="rId6"/>
            </p:custDataLst>
          </p:nvPr>
        </p:nvPicPr>
        <p:blipFill>
          <a:blip r:embed="rId13">
            <a:extLst>
              <a:ext uri="{28A0092B-C50C-407E-A947-70E740481C1C}">
                <a14:useLocalDpi xmlns:a14="http://schemas.microsoft.com/office/drawing/2010/main" val="0"/>
              </a:ext>
            </a:extLst>
          </a:blip>
          <a:stretch>
            <a:fillRect/>
          </a:stretch>
        </p:blipFill>
        <p:spPr bwMode="auto">
          <a:xfrm>
            <a:off x="4828117" y="1624014"/>
            <a:ext cx="2692400" cy="275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28" name="图片 11" descr="112353966"/>
          <p:cNvPicPr>
            <a:picLocks noChangeAspect="1" noChangeArrowheads="1"/>
          </p:cNvPicPr>
          <p:nvPr>
            <p:custDataLst>
              <p:tags r:id="rId7"/>
            </p:custDataLst>
          </p:nvPr>
        </p:nvPicPr>
        <p:blipFill>
          <a:blip r:embed="rId14">
            <a:extLst>
              <a:ext uri="{28A0092B-C50C-407E-A947-70E740481C1C}">
                <a14:useLocalDpi xmlns:a14="http://schemas.microsoft.com/office/drawing/2010/main" val="0"/>
              </a:ext>
            </a:extLst>
          </a:blip>
          <a:stretch>
            <a:fillRect/>
          </a:stretch>
        </p:blipFill>
        <p:spPr bwMode="auto">
          <a:xfrm>
            <a:off x="7520518" y="1624013"/>
            <a:ext cx="2398183" cy="2709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29" name="图片 14" descr="82xaleN4wXKeKHQycrAKKm30zmPpmlYbRuAobhyimQoe91551689172529compressflag"/>
          <p:cNvPicPr>
            <a:picLocks noChangeAspect="1" noChangeArrowheads="1"/>
          </p:cNvPicPr>
          <p:nvPr>
            <p:custDataLst>
              <p:tags r:id="rId8"/>
            </p:custDataLst>
          </p:nvPr>
        </p:nvPicPr>
        <p:blipFill>
          <a:blip r:embed="rId15" cstate="print">
            <a:extLst>
              <a:ext uri="{28A0092B-C50C-407E-A947-70E740481C1C}">
                <a14:useLocalDpi xmlns:a14="http://schemas.microsoft.com/office/drawing/2010/main" val="0"/>
              </a:ext>
            </a:extLst>
          </a:blip>
          <a:stretch>
            <a:fillRect/>
          </a:stretch>
        </p:blipFill>
        <p:spPr bwMode="auto">
          <a:xfrm>
            <a:off x="9971618" y="1624013"/>
            <a:ext cx="2220383" cy="2709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1786" name="文本框 15"/>
          <p:cNvSpPr txBox="1">
            <a:spLocks noChangeArrowheads="1"/>
          </p:cNvSpPr>
          <p:nvPr>
            <p:custDataLst>
              <p:tags r:id="rId9"/>
            </p:custDataLst>
          </p:nvPr>
        </p:nvSpPr>
        <p:spPr bwMode="auto">
          <a:xfrm>
            <a:off x="1114613" y="4416425"/>
            <a:ext cx="9937376" cy="1877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panose="020B0604020202020204"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itchFamily="34" charset="0"/>
                <a:ea typeface="宋体" pitchFamily="2" charset="-122"/>
              </a:defRPr>
            </a:lvl9pPr>
          </a:lstStyle>
          <a:p>
            <a:pPr eaLnBrk="1" hangingPunct="1">
              <a:spcBef>
                <a:spcPct val="0"/>
              </a:spcBef>
              <a:buNone/>
            </a:pPr>
            <a:r>
              <a:rPr lang="zh-CN" altLang="en-US" b="1" smtClean="0">
                <a:solidFill>
                  <a:srgbClr val="FF0000"/>
                </a:solidFill>
              </a:rPr>
              <a:t>课程标准：</a:t>
            </a:r>
            <a:endParaRPr lang="en-US" altLang="zh-CN" b="1" smtClean="0">
              <a:solidFill>
                <a:srgbClr val="FF0000"/>
              </a:solidFill>
            </a:endParaRPr>
          </a:p>
          <a:p>
            <a:pPr eaLnBrk="1" hangingPunct="1">
              <a:spcBef>
                <a:spcPct val="0"/>
              </a:spcBef>
              <a:buNone/>
            </a:pPr>
            <a:r>
              <a:rPr lang="zh-CN" altLang="en-US" sz="2800" b="1" smtClean="0"/>
              <a:t>了解</a:t>
            </a:r>
            <a:r>
              <a:rPr lang="zh-CN" altLang="en-US" sz="2800" b="1"/>
              <a:t>西方</a:t>
            </a:r>
            <a:r>
              <a:rPr lang="zh-CN" altLang="en-US" sz="2800" b="1">
                <a:solidFill>
                  <a:srgbClr val="1004AC"/>
                </a:solidFill>
              </a:rPr>
              <a:t>人文主义</a:t>
            </a:r>
            <a:r>
              <a:rPr lang="zh-CN" altLang="en-US" sz="2800" b="1"/>
              <a:t>的发展与</a:t>
            </a:r>
            <a:r>
              <a:rPr lang="zh-CN" altLang="en-US" sz="2800" b="1">
                <a:solidFill>
                  <a:srgbClr val="1004AC"/>
                </a:solidFill>
              </a:rPr>
              <a:t>资产阶级革命</a:t>
            </a:r>
            <a:r>
              <a:rPr lang="zh-CN" altLang="en-US" sz="2800" b="1"/>
              <a:t>之间的历史渊源，认识资本主义制度确立的</a:t>
            </a:r>
            <a:r>
              <a:rPr lang="zh-CN" altLang="en-US" sz="2800" b="1">
                <a:solidFill>
                  <a:srgbClr val="1004AC"/>
                </a:solidFill>
              </a:rPr>
              <a:t>历史意义</a:t>
            </a:r>
            <a:r>
              <a:rPr lang="zh-CN" altLang="en-US" sz="2800" b="1"/>
              <a:t>，认识资产阶级革命的发生和资本主义制度的确立，是近代西方政治思想理念的初步实现</a:t>
            </a:r>
            <a:r>
              <a:rPr lang="zh-CN" altLang="en-US" sz="2800" b="1" smtClean="0"/>
              <a:t>。</a:t>
            </a:r>
            <a:endParaRPr lang="zh-CN" altLang="en-US" sz="2800" b="1"/>
          </a:p>
        </p:txBody>
      </p:sp>
    </p:spTree>
    <p:extLst>
      <p:ext uri="{BB962C8B-B14F-4D97-AF65-F5344CB8AC3E}">
        <p14:creationId xmlns:p14="http://schemas.microsoft.com/office/powerpoint/2010/main" val="354360153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31786"/>
                                        </p:tgtEl>
                                        <p:attrNameLst>
                                          <p:attrName>style.visibility</p:attrName>
                                        </p:attrNameLst>
                                      </p:cBhvr>
                                      <p:to>
                                        <p:strVal val="visible"/>
                                      </p:to>
                                    </p:set>
                                    <p:anim calcmode="lin" valueType="num">
                                      <p:cBhvr additive="base">
                                        <p:cTn id="7" dur="500" fill="hold"/>
                                        <p:tgtEl>
                                          <p:spTgt spid="331786"/>
                                        </p:tgtEl>
                                        <p:attrNameLst>
                                          <p:attrName>ppt_x</p:attrName>
                                        </p:attrNameLst>
                                      </p:cBhvr>
                                      <p:tavLst>
                                        <p:tav tm="0">
                                          <p:val>
                                            <p:strVal val="#ppt_x"/>
                                          </p:val>
                                        </p:tav>
                                        <p:tav tm="100000">
                                          <p:val>
                                            <p:strVal val="#ppt_x"/>
                                          </p:val>
                                        </p:tav>
                                      </p:tavLst>
                                    </p:anim>
                                    <p:anim calcmode="lin" valueType="num">
                                      <p:cBhvr additive="base">
                                        <p:cTn id="8" dur="500" fill="hold"/>
                                        <p:tgtEl>
                                          <p:spTgt spid="33178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1786"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图片 1" descr="图层 4"/>
          <p:cNvPicPr>
            <a:picLocks noChangeAspect="1"/>
          </p:cNvPicPr>
          <p:nvPr>
            <p:custDataLst>
              <p:tags r:id="rId1"/>
            </p:custDataLst>
          </p:nvPr>
        </p:nvPicPr>
        <p:blipFill>
          <a:blip r:embed="rId17"/>
          <a:stretch>
            <a:fillRect/>
          </a:stretch>
        </p:blipFill>
        <p:spPr>
          <a:xfrm>
            <a:off x="8649335" y="1152525"/>
            <a:ext cx="429260" cy="457200"/>
          </a:xfrm>
          <a:prstGeom prst="rect">
            <a:avLst/>
          </a:prstGeom>
        </p:spPr>
      </p:pic>
      <p:pic>
        <p:nvPicPr>
          <p:cNvPr id="3" name="图片 2" descr="图层 4"/>
          <p:cNvPicPr>
            <a:picLocks noChangeAspect="1"/>
          </p:cNvPicPr>
          <p:nvPr>
            <p:custDataLst>
              <p:tags r:id="rId2"/>
            </p:custDataLst>
          </p:nvPr>
        </p:nvPicPr>
        <p:blipFill>
          <a:blip r:embed="rId17"/>
          <a:stretch>
            <a:fillRect/>
          </a:stretch>
        </p:blipFill>
        <p:spPr>
          <a:xfrm>
            <a:off x="9765030" y="1426210"/>
            <a:ext cx="429260" cy="457200"/>
          </a:xfrm>
          <a:prstGeom prst="rect">
            <a:avLst/>
          </a:prstGeom>
        </p:spPr>
      </p:pic>
      <p:pic>
        <p:nvPicPr>
          <p:cNvPr id="4" name="图片 6"/>
          <p:cNvPicPr>
            <a:picLocks noChangeAspect="1"/>
          </p:cNvPicPr>
          <p:nvPr>
            <p:custDataLst>
              <p:tags r:id="rId3"/>
            </p:custDataLst>
          </p:nvPr>
        </p:nvPicPr>
        <p:blipFill>
          <a:blip r:embed="rId18"/>
          <a:stretch>
            <a:fillRect/>
          </a:stretch>
        </p:blipFill>
        <p:spPr bwMode="auto">
          <a:xfrm>
            <a:off x="2083435" y="2896235"/>
            <a:ext cx="2659062" cy="2416176"/>
          </a:xfrm>
          <a:prstGeom prst="rect">
            <a:avLst/>
          </a:prstGeom>
          <a:noFill/>
          <a:ln w="9525">
            <a:noFill/>
            <a:miter lim="800000"/>
          </a:ln>
        </p:spPr>
      </p:pic>
      <p:pic>
        <p:nvPicPr>
          <p:cNvPr id="5" name="图片 4" descr="图层 4"/>
          <p:cNvPicPr>
            <a:picLocks noChangeAspect="1"/>
          </p:cNvPicPr>
          <p:nvPr>
            <p:custDataLst>
              <p:tags r:id="rId4"/>
            </p:custDataLst>
          </p:nvPr>
        </p:nvPicPr>
        <p:blipFill>
          <a:blip r:embed="rId17"/>
          <a:stretch>
            <a:fillRect/>
          </a:stretch>
        </p:blipFill>
        <p:spPr>
          <a:xfrm>
            <a:off x="4752340" y="4514850"/>
            <a:ext cx="429260" cy="457200"/>
          </a:xfrm>
          <a:prstGeom prst="rect">
            <a:avLst/>
          </a:prstGeom>
        </p:spPr>
      </p:pic>
      <p:pic>
        <p:nvPicPr>
          <p:cNvPr id="6" name="图片 5" descr="图层 4"/>
          <p:cNvPicPr>
            <a:picLocks noChangeAspect="1"/>
          </p:cNvPicPr>
          <p:nvPr>
            <p:custDataLst>
              <p:tags r:id="rId5"/>
            </p:custDataLst>
          </p:nvPr>
        </p:nvPicPr>
        <p:blipFill>
          <a:blip r:embed="rId17"/>
          <a:stretch>
            <a:fillRect/>
          </a:stretch>
        </p:blipFill>
        <p:spPr>
          <a:xfrm>
            <a:off x="8649335" y="5312410"/>
            <a:ext cx="429260" cy="457200"/>
          </a:xfrm>
          <a:prstGeom prst="rect">
            <a:avLst/>
          </a:prstGeom>
        </p:spPr>
      </p:pic>
      <p:pic>
        <p:nvPicPr>
          <p:cNvPr id="7" name="图片 6" descr="图层 4"/>
          <p:cNvPicPr>
            <a:picLocks noChangeAspect="1"/>
          </p:cNvPicPr>
          <p:nvPr>
            <p:custDataLst>
              <p:tags r:id="rId6"/>
            </p:custDataLst>
          </p:nvPr>
        </p:nvPicPr>
        <p:blipFill>
          <a:blip r:embed="rId17"/>
          <a:stretch>
            <a:fillRect/>
          </a:stretch>
        </p:blipFill>
        <p:spPr>
          <a:xfrm>
            <a:off x="1654175" y="2025650"/>
            <a:ext cx="429260" cy="457200"/>
          </a:xfrm>
          <a:prstGeom prst="rect">
            <a:avLst/>
          </a:prstGeom>
        </p:spPr>
      </p:pic>
      <p:pic>
        <p:nvPicPr>
          <p:cNvPr id="8" name="图片 7" descr="图层 4"/>
          <p:cNvPicPr>
            <a:picLocks noChangeAspect="1"/>
          </p:cNvPicPr>
          <p:nvPr>
            <p:custDataLst>
              <p:tags r:id="rId7"/>
            </p:custDataLst>
          </p:nvPr>
        </p:nvPicPr>
        <p:blipFill>
          <a:blip r:embed="rId17"/>
          <a:stretch>
            <a:fillRect/>
          </a:stretch>
        </p:blipFill>
        <p:spPr>
          <a:xfrm>
            <a:off x="4752340" y="1474470"/>
            <a:ext cx="429260" cy="457200"/>
          </a:xfrm>
          <a:prstGeom prst="rect">
            <a:avLst/>
          </a:prstGeom>
        </p:spPr>
      </p:pic>
      <p:pic>
        <p:nvPicPr>
          <p:cNvPr id="9" name="图片 8" descr="图层 4"/>
          <p:cNvPicPr>
            <a:picLocks noChangeAspect="1"/>
          </p:cNvPicPr>
          <p:nvPr>
            <p:custDataLst>
              <p:tags r:id="rId8"/>
            </p:custDataLst>
          </p:nvPr>
        </p:nvPicPr>
        <p:blipFill>
          <a:blip r:embed="rId17"/>
          <a:stretch>
            <a:fillRect/>
          </a:stretch>
        </p:blipFill>
        <p:spPr>
          <a:xfrm>
            <a:off x="7711440" y="4366260"/>
            <a:ext cx="429260" cy="457200"/>
          </a:xfrm>
          <a:prstGeom prst="rect">
            <a:avLst/>
          </a:prstGeom>
        </p:spPr>
      </p:pic>
      <p:pic>
        <p:nvPicPr>
          <p:cNvPr id="10" name="图片 9" descr="图层 4"/>
          <p:cNvPicPr>
            <a:picLocks noChangeAspect="1"/>
          </p:cNvPicPr>
          <p:nvPr>
            <p:custDataLst>
              <p:tags r:id="rId9"/>
            </p:custDataLst>
          </p:nvPr>
        </p:nvPicPr>
        <p:blipFill>
          <a:blip r:embed="rId17"/>
          <a:stretch>
            <a:fillRect/>
          </a:stretch>
        </p:blipFill>
        <p:spPr>
          <a:xfrm>
            <a:off x="4042410" y="2439035"/>
            <a:ext cx="429260" cy="457200"/>
          </a:xfrm>
          <a:prstGeom prst="rect">
            <a:avLst/>
          </a:prstGeom>
        </p:spPr>
      </p:pic>
      <p:pic>
        <p:nvPicPr>
          <p:cNvPr id="12292" name="图片 6"/>
          <p:cNvPicPr>
            <a:picLocks noChangeAspect="1"/>
          </p:cNvPicPr>
          <p:nvPr>
            <p:custDataLst>
              <p:tags r:id="rId10"/>
            </p:custDataLst>
          </p:nvPr>
        </p:nvPicPr>
        <p:blipFill>
          <a:blip r:embed="rId18"/>
          <a:stretch>
            <a:fillRect/>
          </a:stretch>
        </p:blipFill>
        <p:spPr bwMode="auto">
          <a:xfrm>
            <a:off x="5928599" y="1897744"/>
            <a:ext cx="2659062" cy="2416176"/>
          </a:xfrm>
          <a:prstGeom prst="rect">
            <a:avLst/>
          </a:prstGeom>
          <a:noFill/>
          <a:ln w="9525">
            <a:noFill/>
            <a:miter lim="800000"/>
          </a:ln>
        </p:spPr>
      </p:pic>
      <p:sp>
        <p:nvSpPr>
          <p:cNvPr id="15" name="标题"/>
          <p:cNvSpPr txBox="1"/>
          <p:nvPr>
            <p:custDataLst>
              <p:tags r:id="rId11"/>
            </p:custDataLst>
          </p:nvPr>
        </p:nvSpPr>
        <p:spPr bwMode="auto">
          <a:xfrm>
            <a:off x="289170" y="267324"/>
            <a:ext cx="9000000" cy="521970"/>
          </a:xfrm>
          <a:prstGeom prst="rect">
            <a:avLst/>
          </a:prstGeom>
          <a:noFill/>
          <a:ln w="12700">
            <a:noFill/>
            <a:miter lim="400000"/>
          </a:ln>
        </p:spPr>
        <p:txBody>
          <a:bodyPr vert="horz" wrap="square" lIns="45719" tIns="45720" rIns="45719" bIns="45720" numCol="1" anchor="t" anchorCtr="0" compatLnSpc="1"/>
          <a:lstStyle/>
          <a:p>
            <a:pPr eaLnBrk="0" fontAlgn="base" hangingPunct="0">
              <a:spcBef>
                <a:spcPts val="700"/>
              </a:spcBef>
              <a:spcAft>
                <a:spcPct val="0"/>
              </a:spcAft>
              <a:buSzTx/>
              <a:defRPr/>
            </a:pPr>
            <a:r>
              <a:rPr lang="zh-CN" altLang="en-US" sz="2800" b="1" smtClean="0">
                <a:solidFill>
                  <a:srgbClr val="000000"/>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二、资本主义制度的确立</a:t>
            </a:r>
          </a:p>
          <a:p>
            <a:pPr marL="0" marR="0" lvl="0" indent="0" algn="l" defTabSz="914400" rtl="0" eaLnBrk="0" fontAlgn="base" latinLnBrk="0" hangingPunct="0">
              <a:lnSpc>
                <a:spcPct val="100000"/>
              </a:lnSpc>
              <a:spcBef>
                <a:spcPts val="700"/>
              </a:spcBef>
              <a:spcAft>
                <a:spcPct val="0"/>
              </a:spcAft>
              <a:buClrTx/>
              <a:buSzTx/>
              <a:buFontTx/>
              <a:buNone/>
              <a:defRPr/>
            </a:pPr>
            <a:endParaRPr kumimoji="0" lang="zh-CN" altLang="en-US" sz="2800" b="1" i="0" u="none" strike="noStrike" kern="0" cap="none" spc="0" normalizeH="0" baseline="0" noProof="0">
              <a:ln>
                <a:noFill/>
              </a:ln>
              <a:solidFill>
                <a:schemeClr val="tx1"/>
              </a:solidFill>
              <a:effectLst>
                <a:outerShdw blurRad="38100" dist="38100" dir="2700000" algn="tl">
                  <a:srgbClr val="000000">
                    <a:alpha val="43137"/>
                  </a:srgbClr>
                </a:outerShdw>
              </a:effectLst>
              <a:uLnTx/>
              <a:uFillTx/>
              <a:latin typeface="黑体" panose="02010609060101010101" pitchFamily="49" charset="-122"/>
              <a:ea typeface="黑体" panose="02010609060101010101" pitchFamily="49" charset="-122"/>
              <a:cs typeface="楷体" panose="02010609060101010101" pitchFamily="49" charset="-122"/>
              <a:sym typeface="黑体" panose="02010609060101010101" pitchFamily="49" charset="-122"/>
            </a:endParaRPr>
          </a:p>
        </p:txBody>
      </p:sp>
      <p:sp>
        <p:nvSpPr>
          <p:cNvPr id="17" name="文本框 1"/>
          <p:cNvSpPr txBox="1"/>
          <p:nvPr>
            <p:custDataLst>
              <p:tags r:id="rId12"/>
            </p:custDataLst>
          </p:nvPr>
        </p:nvSpPr>
        <p:spPr>
          <a:xfrm>
            <a:off x="340588" y="813427"/>
            <a:ext cx="3805899" cy="461665"/>
          </a:xfrm>
          <a:prstGeom prst="rect">
            <a:avLst/>
          </a:prstGeom>
          <a:noFill/>
          <a:ln w="9525">
            <a:noFill/>
          </a:ln>
        </p:spPr>
        <p:txBody>
          <a:bodyPr wrap="square" anchor="t">
            <a:spAutoFit/>
          </a:bodyPr>
          <a:lstStyle/>
          <a:p>
            <a:r>
              <a:rPr lang="en-US" altLang="zh-CN" sz="2400" b="1" smtClean="0">
                <a:latin typeface="黑体" panose="02010609060101010101" pitchFamily="49" charset="-122"/>
                <a:ea typeface="黑体" panose="02010609060101010101" pitchFamily="49" charset="-122"/>
              </a:rPr>
              <a:t>1.</a:t>
            </a:r>
            <a:r>
              <a:rPr lang="zh-CN" altLang="en-US" sz="2400" b="1" smtClean="0">
                <a:latin typeface="黑体" panose="02010609060101010101" pitchFamily="49" charset="-122"/>
                <a:ea typeface="黑体" panose="02010609060101010101" pitchFamily="49" charset="-122"/>
              </a:rPr>
              <a:t>资本主义制度</a:t>
            </a:r>
            <a:endParaRPr lang="zh-CN" altLang="en-US" sz="2400" b="1">
              <a:latin typeface="黑体" panose="02010609060101010101" pitchFamily="49" charset="-122"/>
              <a:ea typeface="黑体" panose="02010609060101010101" pitchFamily="49" charset="-122"/>
            </a:endParaRPr>
          </a:p>
        </p:txBody>
      </p:sp>
      <p:sp>
        <p:nvSpPr>
          <p:cNvPr id="16" name="文本框 4"/>
          <p:cNvSpPr txBox="1">
            <a:spLocks noChangeArrowheads="1"/>
          </p:cNvSpPr>
          <p:nvPr>
            <p:custDataLst>
              <p:tags r:id="rId13"/>
            </p:custDataLst>
          </p:nvPr>
        </p:nvSpPr>
        <p:spPr bwMode="auto">
          <a:xfrm>
            <a:off x="199447" y="1224972"/>
            <a:ext cx="8205644" cy="1477328"/>
          </a:xfrm>
          <a:prstGeom prst="rect">
            <a:avLst/>
          </a:prstGeom>
          <a:noFill/>
          <a:ln w="9525">
            <a:noFill/>
            <a:miter lim="800000"/>
          </a:ln>
        </p:spPr>
        <p:txBody>
          <a:bodyPr wrap="square">
            <a:spAutoFit/>
          </a:bodyPr>
          <a:lstStyle/>
          <a:p>
            <a:pPr>
              <a:lnSpc>
                <a:spcPct val="150000"/>
              </a:lnSpc>
            </a:pPr>
            <a:r>
              <a:rPr lang="zh-CN" altLang="en-US" sz="2000" dirty="0">
                <a:latin typeface="黑体" panose="02010609060101010101" pitchFamily="49" charset="-122"/>
                <a:ea typeface="黑体" panose="02010609060101010101" pitchFamily="49" charset="-122"/>
              </a:rPr>
              <a:t>（</a:t>
            </a:r>
            <a:r>
              <a:rPr lang="en-US" altLang="zh-CN" sz="2000" dirty="0">
                <a:latin typeface="黑体" panose="02010609060101010101" pitchFamily="49" charset="-122"/>
                <a:ea typeface="黑体" panose="02010609060101010101" pitchFamily="49" charset="-122"/>
              </a:rPr>
              <a:t>1</a:t>
            </a:r>
            <a:r>
              <a:rPr lang="zh-CN" altLang="en-US" sz="2000" dirty="0">
                <a:latin typeface="黑体" panose="02010609060101010101" pitchFamily="49" charset="-122"/>
                <a:ea typeface="黑体" panose="02010609060101010101" pitchFamily="49" charset="-122"/>
              </a:rPr>
              <a:t>）经济制度</a:t>
            </a:r>
          </a:p>
          <a:p>
            <a:pPr>
              <a:lnSpc>
                <a:spcPct val="150000"/>
              </a:lnSpc>
            </a:pPr>
            <a:r>
              <a:rPr lang="zh-CN" altLang="en-US" sz="2000" dirty="0" smtClean="0">
                <a:latin typeface="Calibri" pitchFamily="34" charset="0"/>
                <a:ea typeface="黑体" panose="02010609060101010101" pitchFamily="49" charset="-122"/>
              </a:rPr>
              <a:t> </a:t>
            </a:r>
            <a:r>
              <a:rPr lang="zh-CN" altLang="en-US" sz="2000" dirty="0" smtClean="0">
                <a:latin typeface="黑体" panose="02010609060101010101" pitchFamily="49" charset="-122"/>
                <a:ea typeface="黑体" panose="02010609060101010101" pitchFamily="49" charset="-122"/>
              </a:rPr>
              <a:t>内</a:t>
            </a:r>
            <a:r>
              <a:rPr lang="zh-CN" altLang="en-US" sz="2000" dirty="0">
                <a:latin typeface="黑体" panose="02010609060101010101" pitchFamily="49" charset="-122"/>
                <a:ea typeface="黑体" panose="02010609060101010101" pitchFamily="49" charset="-122"/>
              </a:rPr>
              <a:t>容：劳动力成为商品，以资本家占有生产资料和雇佣劳动为基础。</a:t>
            </a:r>
          </a:p>
          <a:p>
            <a:pPr>
              <a:lnSpc>
                <a:spcPct val="150000"/>
              </a:lnSpc>
            </a:pPr>
            <a:r>
              <a:rPr lang="zh-CN" altLang="en-US" sz="2000" dirty="0" smtClean="0">
                <a:latin typeface="Calibri" pitchFamily="34" charset="0"/>
                <a:ea typeface="黑体" panose="02010609060101010101" pitchFamily="49" charset="-122"/>
              </a:rPr>
              <a:t>  </a:t>
            </a:r>
            <a:r>
              <a:rPr lang="zh-CN" altLang="en-US" sz="2000" dirty="0" smtClean="0">
                <a:latin typeface="黑体" panose="02010609060101010101" pitchFamily="49" charset="-122"/>
                <a:ea typeface="黑体" panose="02010609060101010101" pitchFamily="49" charset="-122"/>
              </a:rPr>
              <a:t>实</a:t>
            </a:r>
            <a:r>
              <a:rPr lang="zh-CN" altLang="en-US" sz="2000" dirty="0">
                <a:latin typeface="黑体" panose="02010609060101010101" pitchFamily="49" charset="-122"/>
                <a:ea typeface="黑体" panose="02010609060101010101" pitchFamily="49" charset="-122"/>
              </a:rPr>
              <a:t>质：资本剥削</a:t>
            </a:r>
            <a:r>
              <a:rPr lang="zh-CN" altLang="en-US" sz="2000" dirty="0" smtClean="0">
                <a:latin typeface="黑体" panose="02010609060101010101" pitchFamily="49" charset="-122"/>
                <a:ea typeface="黑体" panose="02010609060101010101" pitchFamily="49" charset="-122"/>
              </a:rPr>
              <a:t>雇佣劳动的制度。</a:t>
            </a:r>
            <a:endParaRPr lang="zh-CN" altLang="en-US" sz="2000" dirty="0">
              <a:latin typeface="黑体" panose="02010609060101010101" pitchFamily="49" charset="-122"/>
              <a:ea typeface="黑体" panose="02010609060101010101" pitchFamily="49" charset="-122"/>
            </a:endParaRPr>
          </a:p>
        </p:txBody>
      </p:sp>
      <p:sp>
        <p:nvSpPr>
          <p:cNvPr id="18" name="文本框 5"/>
          <p:cNvSpPr txBox="1">
            <a:spLocks noChangeArrowheads="1"/>
          </p:cNvSpPr>
          <p:nvPr>
            <p:custDataLst>
              <p:tags r:id="rId14"/>
            </p:custDataLst>
          </p:nvPr>
        </p:nvSpPr>
        <p:spPr bwMode="auto">
          <a:xfrm>
            <a:off x="190210" y="3310738"/>
            <a:ext cx="11817062" cy="3323987"/>
          </a:xfrm>
          <a:prstGeom prst="rect">
            <a:avLst/>
          </a:prstGeom>
          <a:noFill/>
          <a:ln w="9525">
            <a:noFill/>
            <a:miter lim="800000"/>
          </a:ln>
        </p:spPr>
        <p:txBody>
          <a:bodyPr wrap="square">
            <a:spAutoFit/>
          </a:bodyPr>
          <a:lstStyle/>
          <a:p>
            <a:pPr>
              <a:lnSpc>
                <a:spcPct val="150000"/>
              </a:lnSpc>
            </a:pPr>
            <a:r>
              <a:rPr lang="zh-CN" altLang="en-US" sz="2000" dirty="0">
                <a:latin typeface="黑体" panose="02010609060101010101" pitchFamily="49" charset="-122"/>
                <a:ea typeface="黑体" panose="02010609060101010101" pitchFamily="49" charset="-122"/>
              </a:rPr>
              <a:t>（</a:t>
            </a:r>
            <a:r>
              <a:rPr lang="en-US" altLang="zh-CN" sz="2000" dirty="0">
                <a:latin typeface="黑体" panose="02010609060101010101" pitchFamily="49" charset="-122"/>
                <a:ea typeface="黑体" panose="02010609060101010101" pitchFamily="49" charset="-122"/>
              </a:rPr>
              <a:t>2</a:t>
            </a:r>
            <a:r>
              <a:rPr lang="zh-CN" altLang="en-US" sz="2000" dirty="0">
                <a:latin typeface="黑体" panose="02010609060101010101" pitchFamily="49" charset="-122"/>
                <a:ea typeface="黑体" panose="02010609060101010101" pitchFamily="49" charset="-122"/>
              </a:rPr>
              <a:t>）政治制度</a:t>
            </a:r>
          </a:p>
          <a:p>
            <a:pPr>
              <a:lnSpc>
                <a:spcPct val="150000"/>
              </a:lnSpc>
            </a:pPr>
            <a:r>
              <a:rPr lang="zh-CN" altLang="en-US" sz="2000" dirty="0" smtClean="0">
                <a:latin typeface="Calibri" pitchFamily="34" charset="0"/>
                <a:ea typeface="黑体" panose="02010609060101010101" pitchFamily="49" charset="-122"/>
              </a:rPr>
              <a:t> ①  </a:t>
            </a:r>
            <a:r>
              <a:rPr lang="zh-CN" altLang="en-US" sz="2000" dirty="0" smtClean="0">
                <a:latin typeface="黑体" panose="02010609060101010101" pitchFamily="49" charset="-122"/>
                <a:ea typeface="黑体" panose="02010609060101010101" pitchFamily="49" charset="-122"/>
              </a:rPr>
              <a:t>政</a:t>
            </a:r>
            <a:r>
              <a:rPr lang="zh-CN" altLang="en-US" sz="2000" dirty="0">
                <a:latin typeface="黑体" panose="02010609060101010101" pitchFamily="49" charset="-122"/>
                <a:ea typeface="黑体" panose="02010609060101010101" pitchFamily="49" charset="-122"/>
              </a:rPr>
              <a:t>体形式</a:t>
            </a:r>
            <a:r>
              <a:rPr lang="zh-CN" altLang="en-US" sz="2000" dirty="0" smtClean="0">
                <a:latin typeface="黑体" panose="02010609060101010101" pitchFamily="49" charset="-122"/>
                <a:ea typeface="黑体" panose="02010609060101010101" pitchFamily="49" charset="-122"/>
              </a:rPr>
              <a:t>：君</a:t>
            </a:r>
            <a:r>
              <a:rPr lang="zh-CN" altLang="en-US" sz="2000" dirty="0">
                <a:latin typeface="黑体" panose="02010609060101010101" pitchFamily="49" charset="-122"/>
                <a:ea typeface="黑体" panose="02010609060101010101" pitchFamily="49" charset="-122"/>
              </a:rPr>
              <a:t>主立宪制：英国、意大利、德意志、日本（国家元首通过世袭产生）</a:t>
            </a:r>
          </a:p>
          <a:p>
            <a:pPr>
              <a:lnSpc>
                <a:spcPct val="150000"/>
              </a:lnSpc>
            </a:pPr>
            <a:r>
              <a:rPr lang="zh-CN" altLang="en-US" sz="2000" dirty="0" smtClean="0">
                <a:latin typeface="黑体" panose="02010609060101010101" pitchFamily="49" charset="-122"/>
                <a:ea typeface="黑体" panose="02010609060101010101" pitchFamily="49" charset="-122"/>
              </a:rPr>
              <a:t>             共</a:t>
            </a:r>
            <a:r>
              <a:rPr lang="zh-CN" altLang="en-US" sz="2000" dirty="0">
                <a:latin typeface="黑体" panose="02010609060101010101" pitchFamily="49" charset="-122"/>
                <a:ea typeface="黑体" panose="02010609060101010101" pitchFamily="49" charset="-122"/>
              </a:rPr>
              <a:t>和制：美国、法国（国家元首由选举产生）</a:t>
            </a:r>
          </a:p>
          <a:p>
            <a:pPr>
              <a:lnSpc>
                <a:spcPct val="150000"/>
              </a:lnSpc>
            </a:pPr>
            <a:r>
              <a:rPr lang="zh-CN" altLang="en-US" sz="2000" dirty="0" smtClean="0">
                <a:latin typeface="Calibri" pitchFamily="34" charset="0"/>
                <a:ea typeface="黑体" panose="02010609060101010101" pitchFamily="49" charset="-122"/>
                <a:sym typeface="+mn-ea"/>
              </a:rPr>
              <a:t> ②  </a:t>
            </a:r>
            <a:r>
              <a:rPr lang="zh-CN" altLang="en-US" sz="2000" dirty="0" smtClean="0">
                <a:latin typeface="黑体" panose="02010609060101010101" pitchFamily="49" charset="-122"/>
                <a:ea typeface="黑体" panose="02010609060101010101" pitchFamily="49" charset="-122"/>
              </a:rPr>
              <a:t>代</a:t>
            </a:r>
            <a:r>
              <a:rPr lang="zh-CN" altLang="en-US" sz="2000" dirty="0">
                <a:latin typeface="黑体" panose="02010609060101010101" pitchFamily="49" charset="-122"/>
                <a:ea typeface="黑体" panose="02010609060101010101" pitchFamily="49" charset="-122"/>
              </a:rPr>
              <a:t>议制：由选举产生的代表民意的机关来行使国家权力的制度。它是一种间接民主的形式，通常以</a:t>
            </a:r>
            <a:r>
              <a:rPr lang="zh-CN" altLang="en-US" sz="2000" dirty="0" smtClean="0">
                <a:latin typeface="黑体" panose="02010609060101010101" pitchFamily="49" charset="-122"/>
                <a:ea typeface="黑体" panose="02010609060101010101" pitchFamily="49" charset="-122"/>
              </a:rPr>
              <a:t>议</a:t>
            </a:r>
            <a:endParaRPr lang="en-US" altLang="zh-CN" sz="2000" dirty="0" smtClean="0">
              <a:latin typeface="黑体" panose="02010609060101010101" pitchFamily="49" charset="-122"/>
              <a:ea typeface="黑体" panose="02010609060101010101" pitchFamily="49" charset="-122"/>
            </a:endParaRPr>
          </a:p>
          <a:p>
            <a:pPr>
              <a:lnSpc>
                <a:spcPct val="150000"/>
              </a:lnSpc>
            </a:pPr>
            <a:r>
              <a:rPr lang="en-US" altLang="zh-CN" sz="2000" dirty="0" smtClean="0">
                <a:latin typeface="黑体" panose="02010609060101010101" pitchFamily="49" charset="-122"/>
                <a:ea typeface="黑体" panose="02010609060101010101" pitchFamily="49" charset="-122"/>
              </a:rPr>
              <a:t>        </a:t>
            </a:r>
            <a:r>
              <a:rPr lang="zh-CN" altLang="en-US" sz="2000" dirty="0" smtClean="0">
                <a:latin typeface="黑体" panose="02010609060101010101" pitchFamily="49" charset="-122"/>
                <a:ea typeface="黑体" panose="02010609060101010101" pitchFamily="49" charset="-122"/>
              </a:rPr>
              <a:t>   会</a:t>
            </a:r>
            <a:r>
              <a:rPr lang="zh-CN" altLang="en-US" sz="2000" dirty="0">
                <a:latin typeface="黑体" panose="02010609060101010101" pitchFamily="49" charset="-122"/>
                <a:ea typeface="黑体" panose="02010609060101010101" pitchFamily="49" charset="-122"/>
              </a:rPr>
              <a:t>作为代表民意的机关。</a:t>
            </a:r>
          </a:p>
          <a:p>
            <a:pPr>
              <a:lnSpc>
                <a:spcPct val="150000"/>
              </a:lnSpc>
            </a:pPr>
            <a:r>
              <a:rPr lang="zh-CN" altLang="en-US" sz="2000" dirty="0" smtClean="0">
                <a:latin typeface="Calibri" pitchFamily="34" charset="0"/>
                <a:ea typeface="黑体" panose="02010609060101010101" pitchFamily="49" charset="-122"/>
                <a:sym typeface="+mn-ea"/>
              </a:rPr>
              <a:t> ③  </a:t>
            </a:r>
            <a:r>
              <a:rPr lang="zh-CN" altLang="en-US" sz="2000" dirty="0" smtClean="0">
                <a:latin typeface="黑体" panose="02010609060101010101" pitchFamily="49" charset="-122"/>
                <a:ea typeface="黑体" panose="02010609060101010101" pitchFamily="49" charset="-122"/>
              </a:rPr>
              <a:t>政</a:t>
            </a:r>
            <a:r>
              <a:rPr lang="zh-CN" altLang="en-US" sz="2000" dirty="0">
                <a:latin typeface="黑体" panose="02010609060101010101" pitchFamily="49" charset="-122"/>
                <a:ea typeface="黑体" panose="02010609060101010101" pitchFamily="49" charset="-122"/>
              </a:rPr>
              <a:t>党制度：资本主义国家大多形成两党制或多党制，代表资产阶级不同利益集团的政党，通过定期</a:t>
            </a:r>
            <a:r>
              <a:rPr lang="zh-CN" altLang="en-US" sz="2000" dirty="0" smtClean="0">
                <a:latin typeface="黑体" panose="02010609060101010101" pitchFamily="49" charset="-122"/>
                <a:ea typeface="黑体" panose="02010609060101010101" pitchFamily="49" charset="-122"/>
              </a:rPr>
              <a:t>选</a:t>
            </a:r>
            <a:endParaRPr lang="en-US" altLang="zh-CN" sz="2000" dirty="0" smtClean="0">
              <a:latin typeface="黑体" panose="02010609060101010101" pitchFamily="49" charset="-122"/>
              <a:ea typeface="黑体" panose="02010609060101010101" pitchFamily="49" charset="-122"/>
            </a:endParaRPr>
          </a:p>
          <a:p>
            <a:pPr>
              <a:lnSpc>
                <a:spcPct val="150000"/>
              </a:lnSpc>
            </a:pPr>
            <a:r>
              <a:rPr lang="en-US" altLang="zh-CN" sz="2000" dirty="0" smtClean="0">
                <a:latin typeface="黑体" panose="02010609060101010101" pitchFamily="49" charset="-122"/>
                <a:ea typeface="黑体" panose="02010609060101010101" pitchFamily="49" charset="-122"/>
              </a:rPr>
              <a:t>             </a:t>
            </a:r>
            <a:r>
              <a:rPr lang="zh-CN" altLang="en-US" sz="2000" dirty="0" smtClean="0">
                <a:latin typeface="黑体" panose="02010609060101010101" pitchFamily="49" charset="-122"/>
                <a:ea typeface="黑体" panose="02010609060101010101" pitchFamily="49" charset="-122"/>
              </a:rPr>
              <a:t>举</a:t>
            </a:r>
            <a:r>
              <a:rPr lang="zh-CN" altLang="en-US" sz="2000" dirty="0">
                <a:latin typeface="黑体" panose="02010609060101010101" pitchFamily="49" charset="-122"/>
                <a:ea typeface="黑体" panose="02010609060101010101" pitchFamily="49" charset="-122"/>
              </a:rPr>
              <a:t>轮流执政。</a:t>
            </a:r>
          </a:p>
        </p:txBody>
      </p:sp>
      <p:pic>
        <p:nvPicPr>
          <p:cNvPr id="19" name="图片 6" descr="u=678675253,2117876309&amp;fm=11&amp;gp=0[1]"/>
          <p:cNvPicPr>
            <a:picLocks noChangeAspect="1"/>
          </p:cNvPicPr>
          <p:nvPr>
            <p:custDataLst>
              <p:tags r:id="rId15"/>
            </p:custDataLst>
          </p:nvPr>
        </p:nvPicPr>
        <p:blipFill>
          <a:blip r:embed="rId19"/>
          <a:stretch>
            <a:fillRect/>
          </a:stretch>
        </p:blipFill>
        <p:spPr bwMode="auto">
          <a:xfrm>
            <a:off x="8183417" y="979055"/>
            <a:ext cx="3876675" cy="2669309"/>
          </a:xfrm>
          <a:prstGeom prst="rect">
            <a:avLst/>
          </a:prstGeom>
          <a:noFill/>
          <a:ln w="9525">
            <a:noFill/>
            <a:miter lim="800000"/>
          </a:ln>
        </p:spPr>
      </p:pic>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各国地图图片矢量图"/>
          <p:cNvPicPr>
            <a:picLocks noChangeAspect="1" noChangeArrowheads="1"/>
          </p:cNvPicPr>
          <p:nvPr>
            <p:custDataLst>
              <p:tags r:id="rId1"/>
            </p:custDataLst>
          </p:nvPr>
        </p:nvPicPr>
        <p:blipFill>
          <a:blip r:embed="rId11">
            <a:extLst>
              <a:ext uri="{28A0092B-C50C-407E-A947-70E740481C1C}">
                <a14:useLocalDpi xmlns:a14="http://schemas.microsoft.com/office/drawing/2010/main" val="0"/>
              </a:ext>
            </a:extLst>
          </a:blip>
          <a:stretch>
            <a:fillRect/>
          </a:stretch>
        </p:blipFill>
        <p:spPr bwMode="auto">
          <a:xfrm>
            <a:off x="380961" y="648970"/>
            <a:ext cx="11619231" cy="6209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0019" name="AutoShape 5"/>
          <p:cNvSpPr>
            <a:spLocks noChangeArrowheads="1"/>
          </p:cNvSpPr>
          <p:nvPr>
            <p:custDataLst>
              <p:tags r:id="rId2"/>
            </p:custDataLst>
          </p:nvPr>
        </p:nvSpPr>
        <p:spPr bwMode="auto">
          <a:xfrm>
            <a:off x="3921342" y="678309"/>
            <a:ext cx="2555660" cy="1079500"/>
          </a:xfrm>
          <a:prstGeom prst="wedgeEllipseCallout">
            <a:avLst>
              <a:gd name="adj1" fmla="val -75688"/>
              <a:gd name="adj2" fmla="val 44105"/>
            </a:avLst>
          </a:prstGeom>
          <a:solidFill>
            <a:srgbClr val="FFFF00"/>
          </a:solidFill>
          <a:ln w="9525">
            <a:solidFill>
              <a:schemeClr val="tx1"/>
            </a:solidFill>
            <a:miter lim="800000"/>
          </a:ln>
        </p:spPr>
        <p:txBody>
          <a:bodyPr/>
          <a:lstStyle>
            <a:lvl1pPr>
              <a:defRPr sz="3200">
                <a:solidFill>
                  <a:schemeClr val="tx1"/>
                </a:solidFill>
                <a:latin typeface="Arial" panose="020B0604020202020204" pitchFamily="34" charset="0"/>
                <a:ea typeface="宋体" pitchFamily="2" charset="-122"/>
              </a:defRPr>
            </a:lvl1pPr>
            <a:lvl2pPr marL="742950" indent="-285750">
              <a:defRPr sz="3200">
                <a:solidFill>
                  <a:schemeClr val="tx1"/>
                </a:solidFill>
                <a:latin typeface="Arial" panose="020B0604020202020204" pitchFamily="34" charset="0"/>
                <a:ea typeface="宋体" pitchFamily="2" charset="-122"/>
              </a:defRPr>
            </a:lvl2pPr>
            <a:lvl3pPr marL="1143000" indent="-228600">
              <a:defRPr sz="3200">
                <a:solidFill>
                  <a:schemeClr val="tx1"/>
                </a:solidFill>
                <a:latin typeface="Arial" panose="020B0604020202020204" pitchFamily="34" charset="0"/>
                <a:ea typeface="宋体" pitchFamily="2" charset="-122"/>
              </a:defRPr>
            </a:lvl3pPr>
            <a:lvl4pPr marL="1600200" indent="-228600">
              <a:defRPr sz="3200">
                <a:solidFill>
                  <a:schemeClr val="tx1"/>
                </a:solidFill>
                <a:latin typeface="Arial" panose="020B0604020202020204" pitchFamily="34" charset="0"/>
                <a:ea typeface="宋体" pitchFamily="2" charset="-122"/>
              </a:defRPr>
            </a:lvl4pPr>
            <a:lvl5pPr marL="2057400" indent="-228600">
              <a:defRPr sz="3200">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itchFamily="2" charset="-122"/>
              </a:defRPr>
            </a:lvl9pPr>
          </a:lstStyle>
          <a:p>
            <a:pPr algn="ctr" eaLnBrk="1" hangingPunct="1">
              <a:buFont typeface="Arial" panose="020B0604020202020204" pitchFamily="34" charset="0"/>
              <a:buNone/>
            </a:pPr>
            <a:r>
              <a:rPr lang="zh-CN" altLang="en-US" sz="2000" b="1">
                <a:solidFill>
                  <a:srgbClr val="0000FF"/>
                </a:solidFill>
                <a:latin typeface="楷体_GB2312" pitchFamily="49" charset="-122"/>
                <a:ea typeface="楷体_GB2312" pitchFamily="49" charset="-122"/>
              </a:rPr>
              <a:t>俄国</a:t>
            </a:r>
            <a:r>
              <a:rPr lang="en-US" altLang="zh-CN" sz="2000" b="1">
                <a:solidFill>
                  <a:srgbClr val="0000FF"/>
                </a:solidFill>
                <a:latin typeface="楷体_GB2312" pitchFamily="49" charset="-122"/>
                <a:ea typeface="楷体_GB2312" pitchFamily="49" charset="-122"/>
              </a:rPr>
              <a:t>1861</a:t>
            </a:r>
            <a:r>
              <a:rPr lang="zh-CN" altLang="en-US" sz="2000" b="1">
                <a:solidFill>
                  <a:srgbClr val="0000FF"/>
                </a:solidFill>
                <a:latin typeface="楷体_GB2312" pitchFamily="49" charset="-122"/>
                <a:ea typeface="楷体_GB2312" pitchFamily="49" charset="-122"/>
              </a:rPr>
              <a:t>年改革</a:t>
            </a:r>
          </a:p>
        </p:txBody>
      </p:sp>
      <p:sp>
        <p:nvSpPr>
          <p:cNvPr id="470020" name="AutoShape 6"/>
          <p:cNvSpPr>
            <a:spLocks noChangeArrowheads="1"/>
          </p:cNvSpPr>
          <p:nvPr>
            <p:custDataLst>
              <p:tags r:id="rId3"/>
            </p:custDataLst>
          </p:nvPr>
        </p:nvSpPr>
        <p:spPr bwMode="auto">
          <a:xfrm>
            <a:off x="8477268" y="1000108"/>
            <a:ext cx="3432313" cy="1357322"/>
          </a:xfrm>
          <a:prstGeom prst="wedgeEllipseCallout">
            <a:avLst>
              <a:gd name="adj1" fmla="val -38889"/>
              <a:gd name="adj2" fmla="val 67197"/>
            </a:avLst>
          </a:prstGeom>
          <a:solidFill>
            <a:srgbClr val="FFFF00"/>
          </a:solidFill>
          <a:ln w="9525">
            <a:solidFill>
              <a:schemeClr val="tx1"/>
            </a:solidFill>
            <a:miter lim="800000"/>
          </a:ln>
        </p:spPr>
        <p:txBody>
          <a:bodyPr/>
          <a:lstStyle>
            <a:lvl1pPr>
              <a:defRPr sz="3200">
                <a:solidFill>
                  <a:schemeClr val="tx1"/>
                </a:solidFill>
                <a:latin typeface="Arial" panose="020B0604020202020204" pitchFamily="34" charset="0"/>
                <a:ea typeface="宋体" pitchFamily="2" charset="-122"/>
              </a:defRPr>
            </a:lvl1pPr>
            <a:lvl2pPr marL="742950" indent="-285750">
              <a:defRPr sz="3200">
                <a:solidFill>
                  <a:schemeClr val="tx1"/>
                </a:solidFill>
                <a:latin typeface="Arial" panose="020B0604020202020204" pitchFamily="34" charset="0"/>
                <a:ea typeface="宋体" pitchFamily="2" charset="-122"/>
              </a:defRPr>
            </a:lvl2pPr>
            <a:lvl3pPr marL="1143000" indent="-228600">
              <a:defRPr sz="3200">
                <a:solidFill>
                  <a:schemeClr val="tx1"/>
                </a:solidFill>
                <a:latin typeface="Arial" panose="020B0604020202020204" pitchFamily="34" charset="0"/>
                <a:ea typeface="宋体" pitchFamily="2" charset="-122"/>
              </a:defRPr>
            </a:lvl3pPr>
            <a:lvl4pPr marL="1600200" indent="-228600">
              <a:defRPr sz="3200">
                <a:solidFill>
                  <a:schemeClr val="tx1"/>
                </a:solidFill>
                <a:latin typeface="Arial" panose="020B0604020202020204" pitchFamily="34" charset="0"/>
                <a:ea typeface="宋体" pitchFamily="2" charset="-122"/>
              </a:defRPr>
            </a:lvl4pPr>
            <a:lvl5pPr marL="2057400" indent="-228600">
              <a:defRPr sz="3200">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itchFamily="2" charset="-122"/>
              </a:defRPr>
            </a:lvl9pPr>
          </a:lstStyle>
          <a:p>
            <a:pPr algn="ctr" eaLnBrk="1" hangingPunct="1">
              <a:buFont typeface="Arial" panose="020B0604020202020204" pitchFamily="34" charset="0"/>
              <a:buNone/>
            </a:pPr>
            <a:r>
              <a:rPr lang="zh-CN" altLang="en-US" sz="2000" b="1">
                <a:solidFill>
                  <a:srgbClr val="0000FF"/>
                </a:solidFill>
                <a:latin typeface="楷体_GB2312" pitchFamily="49" charset="-122"/>
                <a:ea typeface="楷体_GB2312" pitchFamily="49" charset="-122"/>
              </a:rPr>
              <a:t>美国南北战争</a:t>
            </a:r>
          </a:p>
          <a:p>
            <a:pPr algn="ctr" eaLnBrk="1" hangingPunct="1">
              <a:buFont typeface="Arial" panose="020B0604020202020204" pitchFamily="34" charset="0"/>
              <a:buNone/>
            </a:pPr>
            <a:r>
              <a:rPr lang="en-US" altLang="zh-CN" sz="2000" b="1">
                <a:solidFill>
                  <a:srgbClr val="0000FF"/>
                </a:solidFill>
                <a:latin typeface="楷体_GB2312" pitchFamily="49" charset="-122"/>
                <a:ea typeface="楷体_GB2312" pitchFamily="49" charset="-122"/>
              </a:rPr>
              <a:t>1861</a:t>
            </a:r>
            <a:r>
              <a:rPr lang="zh-CN" altLang="en-US" sz="2000" b="1">
                <a:solidFill>
                  <a:srgbClr val="0000FF"/>
                </a:solidFill>
                <a:latin typeface="楷体_GB2312" pitchFamily="49" charset="-122"/>
                <a:ea typeface="楷体_GB2312" pitchFamily="49" charset="-122"/>
              </a:rPr>
              <a:t>－</a:t>
            </a:r>
            <a:r>
              <a:rPr lang="en-US" altLang="zh-CN" sz="2000" b="1">
                <a:solidFill>
                  <a:srgbClr val="0000FF"/>
                </a:solidFill>
                <a:latin typeface="楷体_GB2312" pitchFamily="49" charset="-122"/>
                <a:ea typeface="楷体_GB2312" pitchFamily="49" charset="-122"/>
              </a:rPr>
              <a:t>1865</a:t>
            </a:r>
            <a:r>
              <a:rPr lang="zh-CN" altLang="en-US" sz="2000" b="1">
                <a:solidFill>
                  <a:srgbClr val="0000FF"/>
                </a:solidFill>
                <a:latin typeface="楷体_GB2312" pitchFamily="49" charset="-122"/>
                <a:ea typeface="楷体_GB2312" pitchFamily="49" charset="-122"/>
              </a:rPr>
              <a:t>年</a:t>
            </a:r>
          </a:p>
        </p:txBody>
      </p:sp>
      <p:sp>
        <p:nvSpPr>
          <p:cNvPr id="470021" name="AutoShape 7"/>
          <p:cNvSpPr>
            <a:spLocks noChangeArrowheads="1"/>
          </p:cNvSpPr>
          <p:nvPr>
            <p:custDataLst>
              <p:tags r:id="rId4"/>
            </p:custDataLst>
          </p:nvPr>
        </p:nvSpPr>
        <p:spPr bwMode="auto">
          <a:xfrm>
            <a:off x="5338345" y="3038604"/>
            <a:ext cx="2627312" cy="1247652"/>
          </a:xfrm>
          <a:prstGeom prst="wedgeEllipseCallout">
            <a:avLst>
              <a:gd name="adj1" fmla="val -24209"/>
              <a:gd name="adj2" fmla="val -88144"/>
            </a:avLst>
          </a:prstGeom>
          <a:solidFill>
            <a:srgbClr val="FFFF00"/>
          </a:solidFill>
          <a:ln w="9525">
            <a:solidFill>
              <a:schemeClr val="tx1"/>
            </a:solidFill>
            <a:miter lim="800000"/>
          </a:ln>
        </p:spPr>
        <p:txBody>
          <a:bodyPr/>
          <a:lstStyle>
            <a:lvl1pPr>
              <a:defRPr sz="3200">
                <a:solidFill>
                  <a:schemeClr val="tx1"/>
                </a:solidFill>
                <a:latin typeface="Arial" panose="020B0604020202020204" pitchFamily="34" charset="0"/>
                <a:ea typeface="宋体" pitchFamily="2" charset="-122"/>
              </a:defRPr>
            </a:lvl1pPr>
            <a:lvl2pPr marL="742950" indent="-285750">
              <a:defRPr sz="3200">
                <a:solidFill>
                  <a:schemeClr val="tx1"/>
                </a:solidFill>
                <a:latin typeface="Arial" panose="020B0604020202020204" pitchFamily="34" charset="0"/>
                <a:ea typeface="宋体" pitchFamily="2" charset="-122"/>
              </a:defRPr>
            </a:lvl2pPr>
            <a:lvl3pPr marL="1143000" indent="-228600">
              <a:defRPr sz="3200">
                <a:solidFill>
                  <a:schemeClr val="tx1"/>
                </a:solidFill>
                <a:latin typeface="Arial" panose="020B0604020202020204" pitchFamily="34" charset="0"/>
                <a:ea typeface="宋体" pitchFamily="2" charset="-122"/>
              </a:defRPr>
            </a:lvl3pPr>
            <a:lvl4pPr marL="1600200" indent="-228600">
              <a:defRPr sz="3200">
                <a:solidFill>
                  <a:schemeClr val="tx1"/>
                </a:solidFill>
                <a:latin typeface="Arial" panose="020B0604020202020204" pitchFamily="34" charset="0"/>
                <a:ea typeface="宋体" pitchFamily="2" charset="-122"/>
              </a:defRPr>
            </a:lvl4pPr>
            <a:lvl5pPr marL="2057400" indent="-228600">
              <a:defRPr sz="3200">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itchFamily="2" charset="-122"/>
              </a:defRPr>
            </a:lvl9pPr>
          </a:lstStyle>
          <a:p>
            <a:pPr algn="ctr" eaLnBrk="1" hangingPunct="1">
              <a:buFont typeface="Arial" panose="020B0604020202020204" pitchFamily="34" charset="0"/>
              <a:buNone/>
            </a:pPr>
            <a:r>
              <a:rPr lang="zh-CN" altLang="en-US" sz="2000" b="1">
                <a:solidFill>
                  <a:srgbClr val="0000FF"/>
                </a:solidFill>
                <a:latin typeface="楷体_GB2312" pitchFamily="49" charset="-122"/>
                <a:ea typeface="楷体_GB2312" pitchFamily="49" charset="-122"/>
              </a:rPr>
              <a:t>日本明治维新</a:t>
            </a:r>
            <a:r>
              <a:rPr lang="en-US" altLang="zh-CN" sz="2000" b="1">
                <a:solidFill>
                  <a:srgbClr val="0000FF"/>
                </a:solidFill>
                <a:latin typeface="楷体_GB2312" pitchFamily="49" charset="-122"/>
                <a:ea typeface="楷体_GB2312" pitchFamily="49" charset="-122"/>
              </a:rPr>
              <a:t>1868</a:t>
            </a:r>
            <a:r>
              <a:rPr lang="zh-CN" altLang="en-US" sz="2000" b="1">
                <a:solidFill>
                  <a:srgbClr val="0000FF"/>
                </a:solidFill>
                <a:latin typeface="楷体_GB2312" pitchFamily="49" charset="-122"/>
                <a:ea typeface="楷体_GB2312" pitchFamily="49" charset="-122"/>
              </a:rPr>
              <a:t>年起</a:t>
            </a:r>
          </a:p>
        </p:txBody>
      </p:sp>
      <p:sp>
        <p:nvSpPr>
          <p:cNvPr id="470022" name="AutoShape 8"/>
          <p:cNvSpPr>
            <a:spLocks noChangeArrowheads="1"/>
          </p:cNvSpPr>
          <p:nvPr>
            <p:custDataLst>
              <p:tags r:id="rId5"/>
            </p:custDataLst>
          </p:nvPr>
        </p:nvSpPr>
        <p:spPr bwMode="auto">
          <a:xfrm>
            <a:off x="2181185" y="2209164"/>
            <a:ext cx="3057559" cy="1291274"/>
          </a:xfrm>
          <a:prstGeom prst="wedgeEllipseCallout">
            <a:avLst>
              <a:gd name="adj1" fmla="val -67582"/>
              <a:gd name="adj2" fmla="val -8812"/>
            </a:avLst>
          </a:prstGeom>
          <a:solidFill>
            <a:srgbClr val="FFFF00"/>
          </a:solidFill>
          <a:ln w="9525">
            <a:solidFill>
              <a:schemeClr val="tx1"/>
            </a:solidFill>
            <a:miter lim="800000"/>
          </a:ln>
        </p:spPr>
        <p:txBody>
          <a:bodyPr/>
          <a:lstStyle>
            <a:lvl1pPr>
              <a:defRPr sz="3200">
                <a:solidFill>
                  <a:schemeClr val="tx1"/>
                </a:solidFill>
                <a:latin typeface="Arial" panose="020B0604020202020204" pitchFamily="34" charset="0"/>
                <a:ea typeface="宋体" pitchFamily="2" charset="-122"/>
              </a:defRPr>
            </a:lvl1pPr>
            <a:lvl2pPr marL="742950" indent="-285750">
              <a:defRPr sz="3200">
                <a:solidFill>
                  <a:schemeClr val="tx1"/>
                </a:solidFill>
                <a:latin typeface="Arial" panose="020B0604020202020204" pitchFamily="34" charset="0"/>
                <a:ea typeface="宋体" pitchFamily="2" charset="-122"/>
              </a:defRPr>
            </a:lvl2pPr>
            <a:lvl3pPr marL="1143000" indent="-228600">
              <a:defRPr sz="3200">
                <a:solidFill>
                  <a:schemeClr val="tx1"/>
                </a:solidFill>
                <a:latin typeface="Arial" panose="020B0604020202020204" pitchFamily="34" charset="0"/>
                <a:ea typeface="宋体" pitchFamily="2" charset="-122"/>
              </a:defRPr>
            </a:lvl3pPr>
            <a:lvl4pPr marL="1600200" indent="-228600">
              <a:defRPr sz="3200">
                <a:solidFill>
                  <a:schemeClr val="tx1"/>
                </a:solidFill>
                <a:latin typeface="Arial" panose="020B0604020202020204" pitchFamily="34" charset="0"/>
                <a:ea typeface="宋体" pitchFamily="2" charset="-122"/>
              </a:defRPr>
            </a:lvl4pPr>
            <a:lvl5pPr marL="2057400" indent="-228600">
              <a:defRPr sz="3200">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itchFamily="2" charset="-122"/>
              </a:defRPr>
            </a:lvl9pPr>
          </a:lstStyle>
          <a:p>
            <a:pPr algn="ctr" eaLnBrk="1" hangingPunct="1">
              <a:buFont typeface="Arial" panose="020B0604020202020204" pitchFamily="34" charset="0"/>
              <a:buNone/>
            </a:pPr>
            <a:r>
              <a:rPr lang="en-US" altLang="zh-CN" sz="2000" b="1">
                <a:solidFill>
                  <a:srgbClr val="0000FF"/>
                </a:solidFill>
                <a:latin typeface="楷体_GB2312" pitchFamily="49" charset="-122"/>
                <a:ea typeface="楷体_GB2312" pitchFamily="49" charset="-122"/>
              </a:rPr>
              <a:t>1871</a:t>
            </a:r>
            <a:r>
              <a:rPr lang="zh-CN" altLang="en-US" sz="2000" b="1">
                <a:solidFill>
                  <a:srgbClr val="0000FF"/>
                </a:solidFill>
                <a:latin typeface="楷体_GB2312" pitchFamily="49" charset="-122"/>
                <a:ea typeface="楷体_GB2312" pitchFamily="49" charset="-122"/>
              </a:rPr>
              <a:t>年</a:t>
            </a:r>
          </a:p>
          <a:p>
            <a:pPr algn="ctr" eaLnBrk="1" hangingPunct="1">
              <a:buFont typeface="Arial" panose="020B0604020202020204" pitchFamily="34" charset="0"/>
              <a:buNone/>
            </a:pPr>
            <a:r>
              <a:rPr lang="zh-CN" altLang="en-US" sz="2000" b="1">
                <a:solidFill>
                  <a:srgbClr val="0000FF"/>
                </a:solidFill>
                <a:latin typeface="楷体_GB2312" pitchFamily="49" charset="-122"/>
                <a:ea typeface="楷体_GB2312" pitchFamily="49" charset="-122"/>
              </a:rPr>
              <a:t>德国统一与宪法</a:t>
            </a:r>
          </a:p>
        </p:txBody>
      </p:sp>
      <p:sp>
        <p:nvSpPr>
          <p:cNvPr id="470023" name="AutoShape 9"/>
          <p:cNvSpPr>
            <a:spLocks noChangeArrowheads="1"/>
          </p:cNvSpPr>
          <p:nvPr>
            <p:custDataLst>
              <p:tags r:id="rId6"/>
            </p:custDataLst>
          </p:nvPr>
        </p:nvSpPr>
        <p:spPr bwMode="auto">
          <a:xfrm>
            <a:off x="492085" y="4159886"/>
            <a:ext cx="2901315" cy="1269378"/>
          </a:xfrm>
          <a:prstGeom prst="wedgeEllipseCallout">
            <a:avLst>
              <a:gd name="adj1" fmla="val -25946"/>
              <a:gd name="adj2" fmla="val -188808"/>
            </a:avLst>
          </a:prstGeom>
          <a:solidFill>
            <a:srgbClr val="FFFF00"/>
          </a:solidFill>
          <a:ln w="9525">
            <a:solidFill>
              <a:schemeClr val="tx1"/>
            </a:solidFill>
            <a:miter lim="800000"/>
          </a:ln>
        </p:spPr>
        <p:txBody>
          <a:bodyPr/>
          <a:lstStyle>
            <a:lvl1pPr>
              <a:defRPr sz="3200">
                <a:solidFill>
                  <a:schemeClr val="tx1"/>
                </a:solidFill>
                <a:latin typeface="Arial" panose="020B0604020202020204" pitchFamily="34" charset="0"/>
                <a:ea typeface="宋体" pitchFamily="2" charset="-122"/>
              </a:defRPr>
            </a:lvl1pPr>
            <a:lvl2pPr marL="742950" indent="-285750">
              <a:defRPr sz="3200">
                <a:solidFill>
                  <a:schemeClr val="tx1"/>
                </a:solidFill>
                <a:latin typeface="Arial" panose="020B0604020202020204" pitchFamily="34" charset="0"/>
                <a:ea typeface="宋体" pitchFamily="2" charset="-122"/>
              </a:defRPr>
            </a:lvl2pPr>
            <a:lvl3pPr marL="1143000" indent="-228600">
              <a:defRPr sz="3200">
                <a:solidFill>
                  <a:schemeClr val="tx1"/>
                </a:solidFill>
                <a:latin typeface="Arial" panose="020B0604020202020204" pitchFamily="34" charset="0"/>
                <a:ea typeface="宋体" pitchFamily="2" charset="-122"/>
              </a:defRPr>
            </a:lvl3pPr>
            <a:lvl4pPr marL="1600200" indent="-228600">
              <a:defRPr sz="3200">
                <a:solidFill>
                  <a:schemeClr val="tx1"/>
                </a:solidFill>
                <a:latin typeface="Arial" panose="020B0604020202020204" pitchFamily="34" charset="0"/>
                <a:ea typeface="宋体" pitchFamily="2" charset="-122"/>
              </a:defRPr>
            </a:lvl4pPr>
            <a:lvl5pPr marL="2057400" indent="-228600">
              <a:defRPr sz="3200">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itchFamily="2" charset="-122"/>
              </a:defRPr>
            </a:lvl9pPr>
          </a:lstStyle>
          <a:p>
            <a:pPr algn="ctr" eaLnBrk="1" hangingPunct="1">
              <a:buFont typeface="Arial" panose="020B0604020202020204" pitchFamily="34" charset="0"/>
              <a:buNone/>
            </a:pPr>
            <a:r>
              <a:rPr lang="zh-CN" altLang="en-US" sz="2000" b="1">
                <a:solidFill>
                  <a:srgbClr val="0000FF"/>
                </a:solidFill>
                <a:latin typeface="楷体_GB2312" pitchFamily="49" charset="-122"/>
                <a:ea typeface="楷体_GB2312" pitchFamily="49" charset="-122"/>
              </a:rPr>
              <a:t>法国共和制的确立（</a:t>
            </a:r>
            <a:r>
              <a:rPr lang="en-US" altLang="zh-CN" sz="2000" b="1">
                <a:solidFill>
                  <a:srgbClr val="0000FF"/>
                </a:solidFill>
                <a:latin typeface="楷体_GB2312" pitchFamily="49" charset="-122"/>
                <a:ea typeface="楷体_GB2312" pitchFamily="49" charset="-122"/>
              </a:rPr>
              <a:t>1875</a:t>
            </a:r>
            <a:r>
              <a:rPr lang="zh-CN" altLang="en-US" sz="2000" b="1">
                <a:solidFill>
                  <a:srgbClr val="0000FF"/>
                </a:solidFill>
                <a:latin typeface="楷体_GB2312" pitchFamily="49" charset="-122"/>
                <a:ea typeface="楷体_GB2312" pitchFamily="49" charset="-122"/>
              </a:rPr>
              <a:t>年）</a:t>
            </a:r>
          </a:p>
        </p:txBody>
      </p:sp>
      <p:sp>
        <p:nvSpPr>
          <p:cNvPr id="470024" name="AutoShape 9"/>
          <p:cNvSpPr>
            <a:spLocks noChangeArrowheads="1"/>
          </p:cNvSpPr>
          <p:nvPr>
            <p:custDataLst>
              <p:tags r:id="rId7"/>
            </p:custDataLst>
          </p:nvPr>
        </p:nvSpPr>
        <p:spPr bwMode="auto">
          <a:xfrm>
            <a:off x="3458171" y="4092576"/>
            <a:ext cx="1991995" cy="1122374"/>
          </a:xfrm>
          <a:prstGeom prst="wedgeEllipseCallout">
            <a:avLst>
              <a:gd name="adj1" fmla="val -130235"/>
              <a:gd name="adj2" fmla="val -148530"/>
            </a:avLst>
          </a:prstGeom>
          <a:solidFill>
            <a:srgbClr val="FFFF00"/>
          </a:solidFill>
          <a:ln w="9525">
            <a:solidFill>
              <a:schemeClr val="tx1"/>
            </a:solidFill>
            <a:miter lim="800000"/>
          </a:ln>
        </p:spPr>
        <p:txBody>
          <a:bodyPr/>
          <a:lstStyle>
            <a:lvl1pPr>
              <a:defRPr sz="3200">
                <a:solidFill>
                  <a:schemeClr val="tx1"/>
                </a:solidFill>
                <a:latin typeface="Arial" panose="020B0604020202020204" pitchFamily="34" charset="0"/>
                <a:ea typeface="宋体" pitchFamily="2" charset="-122"/>
              </a:defRPr>
            </a:lvl1pPr>
            <a:lvl2pPr marL="742950" indent="-285750">
              <a:defRPr sz="3200">
                <a:solidFill>
                  <a:schemeClr val="tx1"/>
                </a:solidFill>
                <a:latin typeface="Arial" panose="020B0604020202020204" pitchFamily="34" charset="0"/>
                <a:ea typeface="宋体" pitchFamily="2" charset="-122"/>
              </a:defRPr>
            </a:lvl2pPr>
            <a:lvl3pPr marL="1143000" indent="-228600">
              <a:defRPr sz="3200">
                <a:solidFill>
                  <a:schemeClr val="tx1"/>
                </a:solidFill>
                <a:latin typeface="Arial" panose="020B0604020202020204" pitchFamily="34" charset="0"/>
                <a:ea typeface="宋体" pitchFamily="2" charset="-122"/>
              </a:defRPr>
            </a:lvl3pPr>
            <a:lvl4pPr marL="1600200" indent="-228600">
              <a:defRPr sz="3200">
                <a:solidFill>
                  <a:schemeClr val="tx1"/>
                </a:solidFill>
                <a:latin typeface="Arial" panose="020B0604020202020204" pitchFamily="34" charset="0"/>
                <a:ea typeface="宋体" pitchFamily="2" charset="-122"/>
              </a:defRPr>
            </a:lvl4pPr>
            <a:lvl5pPr marL="2057400" indent="-228600">
              <a:defRPr sz="3200">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itchFamily="2" charset="-122"/>
              </a:defRPr>
            </a:lvl9pPr>
          </a:lstStyle>
          <a:p>
            <a:pPr algn="ctr" eaLnBrk="1" hangingPunct="1">
              <a:buFont typeface="Arial" panose="020B0604020202020204" pitchFamily="34" charset="0"/>
              <a:buNone/>
            </a:pPr>
            <a:r>
              <a:rPr lang="zh-CN" altLang="en-US" sz="2000" b="1" smtClean="0">
                <a:solidFill>
                  <a:srgbClr val="0000FF"/>
                </a:solidFill>
                <a:latin typeface="楷体_GB2312" pitchFamily="49" charset="-122"/>
                <a:ea typeface="楷体_GB2312" pitchFamily="49" charset="-122"/>
              </a:rPr>
              <a:t>意大利统一</a:t>
            </a:r>
            <a:endParaRPr lang="en-US" altLang="zh-CN" sz="2000" b="1" smtClean="0">
              <a:solidFill>
                <a:srgbClr val="0000FF"/>
              </a:solidFill>
              <a:latin typeface="楷体_GB2312" pitchFamily="49" charset="-122"/>
              <a:ea typeface="楷体_GB2312" pitchFamily="49" charset="-122"/>
            </a:endParaRPr>
          </a:p>
          <a:p>
            <a:pPr algn="ctr" eaLnBrk="1" hangingPunct="1">
              <a:buFont typeface="Arial" panose="020B0604020202020204" pitchFamily="34" charset="0"/>
              <a:buNone/>
            </a:pPr>
            <a:r>
              <a:rPr lang="en-US" altLang="zh-CN" sz="2000" b="1" smtClean="0">
                <a:solidFill>
                  <a:srgbClr val="0000FF"/>
                </a:solidFill>
                <a:latin typeface="楷体_GB2312" pitchFamily="49" charset="-122"/>
                <a:ea typeface="楷体_GB2312" pitchFamily="49" charset="-122"/>
              </a:rPr>
              <a:t>1870</a:t>
            </a:r>
            <a:r>
              <a:rPr lang="zh-CN" altLang="en-US" sz="2000" b="1" smtClean="0">
                <a:solidFill>
                  <a:srgbClr val="0000FF"/>
                </a:solidFill>
                <a:latin typeface="楷体_GB2312" pitchFamily="49" charset="-122"/>
                <a:ea typeface="楷体_GB2312" pitchFamily="49" charset="-122"/>
              </a:rPr>
              <a:t>年</a:t>
            </a:r>
            <a:endParaRPr lang="zh-CN" altLang="en-US" sz="2000" b="1">
              <a:solidFill>
                <a:srgbClr val="0000FF"/>
              </a:solidFill>
              <a:latin typeface="楷体_GB2312" pitchFamily="49" charset="-122"/>
              <a:ea typeface="楷体_GB2312" pitchFamily="49" charset="-122"/>
            </a:endParaRPr>
          </a:p>
        </p:txBody>
      </p:sp>
      <p:sp>
        <p:nvSpPr>
          <p:cNvPr id="10" name="标题"/>
          <p:cNvSpPr txBox="1"/>
          <p:nvPr>
            <p:custDataLst>
              <p:tags r:id="rId8"/>
            </p:custDataLst>
          </p:nvPr>
        </p:nvSpPr>
        <p:spPr bwMode="auto">
          <a:xfrm>
            <a:off x="289170" y="127000"/>
            <a:ext cx="9000000" cy="521970"/>
          </a:xfrm>
          <a:prstGeom prst="rect">
            <a:avLst/>
          </a:prstGeom>
          <a:noFill/>
          <a:ln w="12700">
            <a:noFill/>
            <a:miter lim="400000"/>
          </a:ln>
        </p:spPr>
        <p:txBody>
          <a:bodyPr vert="horz" wrap="square" lIns="45719" tIns="45720" rIns="45719" bIns="45720" numCol="1" anchor="t" anchorCtr="0" compatLnSpc="1"/>
          <a:lstStyle/>
          <a:p>
            <a:pPr eaLnBrk="0" fontAlgn="base" hangingPunct="0">
              <a:spcBef>
                <a:spcPts val="700"/>
              </a:spcBef>
              <a:spcAft>
                <a:spcPct val="0"/>
              </a:spcAft>
              <a:buSzTx/>
              <a:defRPr/>
            </a:pPr>
            <a:r>
              <a:rPr lang="zh-CN" altLang="en-US" sz="2800" b="1" smtClean="0">
                <a:solidFill>
                  <a:srgbClr val="000000"/>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三、资本主义的扩展</a:t>
            </a:r>
          </a:p>
          <a:p>
            <a:pPr marL="0" marR="0" lvl="0" indent="0" algn="l" defTabSz="914400" rtl="0" eaLnBrk="0" fontAlgn="base" latinLnBrk="0" hangingPunct="0">
              <a:lnSpc>
                <a:spcPct val="100000"/>
              </a:lnSpc>
              <a:spcBef>
                <a:spcPts val="700"/>
              </a:spcBef>
              <a:spcAft>
                <a:spcPct val="0"/>
              </a:spcAft>
              <a:buClrTx/>
              <a:buSzTx/>
              <a:buFontTx/>
              <a:buNone/>
              <a:defRPr/>
            </a:pPr>
            <a:endParaRPr kumimoji="0" lang="zh-CN" altLang="en-US" sz="2800" b="1" i="0" u="none" strike="noStrike" kern="0" cap="none" spc="0" normalizeH="0" baseline="0" noProof="0">
              <a:ln>
                <a:noFill/>
              </a:ln>
              <a:solidFill>
                <a:schemeClr val="tx1"/>
              </a:solidFill>
              <a:effectLst>
                <a:outerShdw blurRad="38100" dist="38100" dir="2700000" algn="tl">
                  <a:srgbClr val="000000">
                    <a:alpha val="43137"/>
                  </a:srgbClr>
                </a:outerShdw>
              </a:effectLst>
              <a:uLnTx/>
              <a:uFillTx/>
              <a:latin typeface="黑体" panose="02010609060101010101" pitchFamily="49" charset="-122"/>
              <a:ea typeface="黑体" panose="02010609060101010101" pitchFamily="49" charset="-122"/>
              <a:cs typeface="楷体" panose="02010609060101010101" pitchFamily="49" charset="-122"/>
              <a:sym typeface="黑体" panose="02010609060101010101" pitchFamily="49" charset="-122"/>
            </a:endParaRPr>
          </a:p>
        </p:txBody>
      </p:sp>
    </p:spTree>
    <p:extLst>
      <p:ext uri="{BB962C8B-B14F-4D97-AF65-F5344CB8AC3E}">
        <p14:creationId xmlns:p14="http://schemas.microsoft.com/office/powerpoint/2010/main" val="306262803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nodeType="clickEffect">
                                  <p:stCondLst>
                                    <p:cond delay="0"/>
                                  </p:stCondLst>
                                  <p:childTnLst>
                                    <p:set>
                                      <p:cBhvr>
                                        <p:cTn id="6" dur="1" fill="hold">
                                          <p:stCondLst>
                                            <p:cond delay="0"/>
                                          </p:stCondLst>
                                        </p:cTn>
                                        <p:tgtEl>
                                          <p:spTgt spid="819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7001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7002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7002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7002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7002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700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0019" grpId="0" animBg="1"/>
      <p:bldP spid="470020" grpId="0" animBg="1"/>
      <p:bldP spid="470021" grpId="0" animBg="1"/>
      <p:bldP spid="470022" grpId="0" animBg="1"/>
      <p:bldP spid="470023" grpId="0" animBg="1"/>
      <p:bldP spid="470024" grpId="0" animBg="1"/>
    </p:bldLst>
  </p:timing>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图片 1" descr="图层 4"/>
          <p:cNvPicPr>
            <a:picLocks noChangeAspect="1"/>
          </p:cNvPicPr>
          <p:nvPr>
            <p:custDataLst>
              <p:tags r:id="rId1"/>
            </p:custDataLst>
          </p:nvPr>
        </p:nvPicPr>
        <p:blipFill>
          <a:blip r:embed="rId19"/>
          <a:stretch>
            <a:fillRect/>
          </a:stretch>
        </p:blipFill>
        <p:spPr>
          <a:xfrm>
            <a:off x="8649335" y="1152525"/>
            <a:ext cx="429260" cy="457200"/>
          </a:xfrm>
          <a:prstGeom prst="rect">
            <a:avLst/>
          </a:prstGeom>
        </p:spPr>
      </p:pic>
      <p:pic>
        <p:nvPicPr>
          <p:cNvPr id="3" name="图片 2" descr="图层 4"/>
          <p:cNvPicPr>
            <a:picLocks noChangeAspect="1"/>
          </p:cNvPicPr>
          <p:nvPr>
            <p:custDataLst>
              <p:tags r:id="rId2"/>
            </p:custDataLst>
          </p:nvPr>
        </p:nvPicPr>
        <p:blipFill>
          <a:blip r:embed="rId19"/>
          <a:stretch>
            <a:fillRect/>
          </a:stretch>
        </p:blipFill>
        <p:spPr>
          <a:xfrm>
            <a:off x="9765030" y="1426210"/>
            <a:ext cx="429260" cy="457200"/>
          </a:xfrm>
          <a:prstGeom prst="rect">
            <a:avLst/>
          </a:prstGeom>
        </p:spPr>
      </p:pic>
      <p:pic>
        <p:nvPicPr>
          <p:cNvPr id="4" name="图片 6"/>
          <p:cNvPicPr>
            <a:picLocks noChangeAspect="1"/>
          </p:cNvPicPr>
          <p:nvPr>
            <p:custDataLst>
              <p:tags r:id="rId3"/>
            </p:custDataLst>
          </p:nvPr>
        </p:nvPicPr>
        <p:blipFill>
          <a:blip r:embed="rId20"/>
          <a:stretch>
            <a:fillRect/>
          </a:stretch>
        </p:blipFill>
        <p:spPr bwMode="auto">
          <a:xfrm>
            <a:off x="2083435" y="2896235"/>
            <a:ext cx="2659062" cy="2416176"/>
          </a:xfrm>
          <a:prstGeom prst="rect">
            <a:avLst/>
          </a:prstGeom>
          <a:noFill/>
          <a:ln w="9525">
            <a:noFill/>
            <a:miter lim="800000"/>
          </a:ln>
        </p:spPr>
      </p:pic>
      <p:pic>
        <p:nvPicPr>
          <p:cNvPr id="5" name="图片 4" descr="图层 4"/>
          <p:cNvPicPr>
            <a:picLocks noChangeAspect="1"/>
          </p:cNvPicPr>
          <p:nvPr>
            <p:custDataLst>
              <p:tags r:id="rId4"/>
            </p:custDataLst>
          </p:nvPr>
        </p:nvPicPr>
        <p:blipFill>
          <a:blip r:embed="rId19"/>
          <a:stretch>
            <a:fillRect/>
          </a:stretch>
        </p:blipFill>
        <p:spPr>
          <a:xfrm>
            <a:off x="4752340" y="4514850"/>
            <a:ext cx="429260" cy="457200"/>
          </a:xfrm>
          <a:prstGeom prst="rect">
            <a:avLst/>
          </a:prstGeom>
        </p:spPr>
      </p:pic>
      <p:pic>
        <p:nvPicPr>
          <p:cNvPr id="6" name="图片 5" descr="图层 4"/>
          <p:cNvPicPr>
            <a:picLocks noChangeAspect="1"/>
          </p:cNvPicPr>
          <p:nvPr>
            <p:custDataLst>
              <p:tags r:id="rId5"/>
            </p:custDataLst>
          </p:nvPr>
        </p:nvPicPr>
        <p:blipFill>
          <a:blip r:embed="rId19"/>
          <a:stretch>
            <a:fillRect/>
          </a:stretch>
        </p:blipFill>
        <p:spPr>
          <a:xfrm>
            <a:off x="8649335" y="5312410"/>
            <a:ext cx="429260" cy="457200"/>
          </a:xfrm>
          <a:prstGeom prst="rect">
            <a:avLst/>
          </a:prstGeom>
        </p:spPr>
      </p:pic>
      <p:pic>
        <p:nvPicPr>
          <p:cNvPr id="7" name="图片 6" descr="图层 4"/>
          <p:cNvPicPr>
            <a:picLocks noChangeAspect="1"/>
          </p:cNvPicPr>
          <p:nvPr>
            <p:custDataLst>
              <p:tags r:id="rId6"/>
            </p:custDataLst>
          </p:nvPr>
        </p:nvPicPr>
        <p:blipFill>
          <a:blip r:embed="rId19"/>
          <a:stretch>
            <a:fillRect/>
          </a:stretch>
        </p:blipFill>
        <p:spPr>
          <a:xfrm>
            <a:off x="1654175" y="2025650"/>
            <a:ext cx="429260" cy="457200"/>
          </a:xfrm>
          <a:prstGeom prst="rect">
            <a:avLst/>
          </a:prstGeom>
        </p:spPr>
      </p:pic>
      <p:pic>
        <p:nvPicPr>
          <p:cNvPr id="8" name="图片 7" descr="图层 4"/>
          <p:cNvPicPr>
            <a:picLocks noChangeAspect="1"/>
          </p:cNvPicPr>
          <p:nvPr>
            <p:custDataLst>
              <p:tags r:id="rId7"/>
            </p:custDataLst>
          </p:nvPr>
        </p:nvPicPr>
        <p:blipFill>
          <a:blip r:embed="rId19"/>
          <a:stretch>
            <a:fillRect/>
          </a:stretch>
        </p:blipFill>
        <p:spPr>
          <a:xfrm>
            <a:off x="4752340" y="1474470"/>
            <a:ext cx="429260" cy="457200"/>
          </a:xfrm>
          <a:prstGeom prst="rect">
            <a:avLst/>
          </a:prstGeom>
        </p:spPr>
      </p:pic>
      <p:pic>
        <p:nvPicPr>
          <p:cNvPr id="9" name="图片 8" descr="图层 4"/>
          <p:cNvPicPr>
            <a:picLocks noChangeAspect="1"/>
          </p:cNvPicPr>
          <p:nvPr>
            <p:custDataLst>
              <p:tags r:id="rId8"/>
            </p:custDataLst>
          </p:nvPr>
        </p:nvPicPr>
        <p:blipFill>
          <a:blip r:embed="rId19"/>
          <a:stretch>
            <a:fillRect/>
          </a:stretch>
        </p:blipFill>
        <p:spPr>
          <a:xfrm>
            <a:off x="7711440" y="4366260"/>
            <a:ext cx="429260" cy="457200"/>
          </a:xfrm>
          <a:prstGeom prst="rect">
            <a:avLst/>
          </a:prstGeom>
        </p:spPr>
      </p:pic>
      <p:pic>
        <p:nvPicPr>
          <p:cNvPr id="10" name="图片 9" descr="图层 4"/>
          <p:cNvPicPr>
            <a:picLocks noChangeAspect="1"/>
          </p:cNvPicPr>
          <p:nvPr>
            <p:custDataLst>
              <p:tags r:id="rId9"/>
            </p:custDataLst>
          </p:nvPr>
        </p:nvPicPr>
        <p:blipFill>
          <a:blip r:embed="rId19"/>
          <a:stretch>
            <a:fillRect/>
          </a:stretch>
        </p:blipFill>
        <p:spPr>
          <a:xfrm>
            <a:off x="4042410" y="2439035"/>
            <a:ext cx="429260" cy="457200"/>
          </a:xfrm>
          <a:prstGeom prst="rect">
            <a:avLst/>
          </a:prstGeom>
        </p:spPr>
      </p:pic>
      <p:pic>
        <p:nvPicPr>
          <p:cNvPr id="12292" name="图片 6"/>
          <p:cNvPicPr>
            <a:picLocks noChangeAspect="1"/>
          </p:cNvPicPr>
          <p:nvPr>
            <p:custDataLst>
              <p:tags r:id="rId10"/>
            </p:custDataLst>
          </p:nvPr>
        </p:nvPicPr>
        <p:blipFill>
          <a:blip r:embed="rId20"/>
          <a:stretch>
            <a:fillRect/>
          </a:stretch>
        </p:blipFill>
        <p:spPr bwMode="auto">
          <a:xfrm>
            <a:off x="5928599" y="1897744"/>
            <a:ext cx="2659062" cy="2416176"/>
          </a:xfrm>
          <a:prstGeom prst="rect">
            <a:avLst/>
          </a:prstGeom>
          <a:noFill/>
          <a:ln w="9525">
            <a:noFill/>
            <a:miter lim="800000"/>
          </a:ln>
        </p:spPr>
      </p:pic>
      <p:sp>
        <p:nvSpPr>
          <p:cNvPr id="15" name="标题"/>
          <p:cNvSpPr txBox="1"/>
          <p:nvPr>
            <p:custDataLst>
              <p:tags r:id="rId11"/>
            </p:custDataLst>
          </p:nvPr>
        </p:nvSpPr>
        <p:spPr bwMode="auto">
          <a:xfrm>
            <a:off x="289170" y="267324"/>
            <a:ext cx="9000000" cy="521970"/>
          </a:xfrm>
          <a:prstGeom prst="rect">
            <a:avLst/>
          </a:prstGeom>
          <a:noFill/>
          <a:ln w="12700">
            <a:noFill/>
            <a:miter lim="400000"/>
          </a:ln>
        </p:spPr>
        <p:txBody>
          <a:bodyPr vert="horz" wrap="square" lIns="45719" tIns="45720" rIns="45719" bIns="45720" numCol="1" anchor="t" anchorCtr="0" compatLnSpc="1"/>
          <a:lstStyle/>
          <a:p>
            <a:pPr eaLnBrk="0" fontAlgn="base" hangingPunct="0">
              <a:spcBef>
                <a:spcPts val="700"/>
              </a:spcBef>
              <a:spcAft>
                <a:spcPct val="0"/>
              </a:spcAft>
              <a:buSzTx/>
              <a:defRPr/>
            </a:pPr>
            <a:r>
              <a:rPr lang="zh-CN" altLang="en-US" sz="2800" b="1" smtClean="0">
                <a:solidFill>
                  <a:srgbClr val="000000"/>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三、资本主义的扩展</a:t>
            </a:r>
          </a:p>
          <a:p>
            <a:pPr marL="0" marR="0" lvl="0" indent="0" algn="l" defTabSz="914400" rtl="0" eaLnBrk="0" fontAlgn="base" latinLnBrk="0" hangingPunct="0">
              <a:lnSpc>
                <a:spcPct val="100000"/>
              </a:lnSpc>
              <a:spcBef>
                <a:spcPts val="700"/>
              </a:spcBef>
              <a:spcAft>
                <a:spcPct val="0"/>
              </a:spcAft>
              <a:buClrTx/>
              <a:buSzTx/>
              <a:buFontTx/>
              <a:buNone/>
              <a:defRPr/>
            </a:pPr>
            <a:endParaRPr kumimoji="0" lang="zh-CN" altLang="en-US" sz="2800" b="1" i="0" u="none" strike="noStrike" kern="0" cap="none" spc="0" normalizeH="0" baseline="0" noProof="0">
              <a:ln>
                <a:noFill/>
              </a:ln>
              <a:solidFill>
                <a:schemeClr val="tx1"/>
              </a:solidFill>
              <a:effectLst>
                <a:outerShdw blurRad="38100" dist="38100" dir="2700000" algn="tl">
                  <a:srgbClr val="000000">
                    <a:alpha val="43137"/>
                  </a:srgbClr>
                </a:outerShdw>
              </a:effectLst>
              <a:uLnTx/>
              <a:uFillTx/>
              <a:latin typeface="黑体" panose="02010609060101010101" pitchFamily="49" charset="-122"/>
              <a:ea typeface="黑体" panose="02010609060101010101" pitchFamily="49" charset="-122"/>
              <a:cs typeface="楷体" panose="02010609060101010101" pitchFamily="49" charset="-122"/>
              <a:sym typeface="黑体" panose="02010609060101010101" pitchFamily="49" charset="-122"/>
            </a:endParaRPr>
          </a:p>
        </p:txBody>
      </p:sp>
      <p:sp>
        <p:nvSpPr>
          <p:cNvPr id="17" name="文本框 1"/>
          <p:cNvSpPr txBox="1"/>
          <p:nvPr>
            <p:custDataLst>
              <p:tags r:id="rId12"/>
            </p:custDataLst>
          </p:nvPr>
        </p:nvSpPr>
        <p:spPr>
          <a:xfrm>
            <a:off x="340588" y="813427"/>
            <a:ext cx="3805899" cy="460375"/>
          </a:xfrm>
          <a:prstGeom prst="rect">
            <a:avLst/>
          </a:prstGeom>
          <a:noFill/>
          <a:ln w="9525">
            <a:noFill/>
          </a:ln>
        </p:spPr>
        <p:txBody>
          <a:bodyPr wrap="square" anchor="t">
            <a:spAutoFit/>
          </a:bodyPr>
          <a:lstStyle/>
          <a:p>
            <a:r>
              <a:rPr lang="en-US" altLang="zh-CN" sz="2400" b="1" smtClean="0">
                <a:latin typeface="黑体" panose="02010609060101010101" pitchFamily="49" charset="-122"/>
                <a:ea typeface="黑体" panose="02010609060101010101" pitchFamily="49" charset="-122"/>
              </a:rPr>
              <a:t>1.</a:t>
            </a:r>
            <a:r>
              <a:rPr lang="zh-CN" altLang="en-US" sz="2400" b="1" smtClean="0">
                <a:latin typeface="黑体" panose="02010609060101010101" pitchFamily="49" charset="-122"/>
                <a:ea typeface="黑体" panose="02010609060101010101" pitchFamily="49" charset="-122"/>
              </a:rPr>
              <a:t>俄国</a:t>
            </a:r>
            <a:r>
              <a:rPr lang="en-US" altLang="zh-CN" sz="2400" b="1" smtClean="0">
                <a:latin typeface="黑体" panose="02010609060101010101" pitchFamily="49" charset="-122"/>
                <a:ea typeface="黑体" panose="02010609060101010101" pitchFamily="49" charset="-122"/>
              </a:rPr>
              <a:t>1861</a:t>
            </a:r>
            <a:r>
              <a:rPr lang="zh-CN" altLang="en-US" sz="2400" b="1" smtClean="0">
                <a:latin typeface="黑体" panose="02010609060101010101" pitchFamily="49" charset="-122"/>
                <a:ea typeface="黑体" panose="02010609060101010101" pitchFamily="49" charset="-122"/>
              </a:rPr>
              <a:t>年改革</a:t>
            </a:r>
          </a:p>
        </p:txBody>
      </p:sp>
      <p:sp>
        <p:nvSpPr>
          <p:cNvPr id="12" name="内容占位符 11"/>
          <p:cNvSpPr>
            <a:spLocks noGrp="1"/>
          </p:cNvSpPr>
          <p:nvPr>
            <p:ph idx="1"/>
            <p:custDataLst>
              <p:tags r:id="rId13"/>
            </p:custDataLst>
          </p:nvPr>
        </p:nvSpPr>
        <p:spPr>
          <a:xfrm>
            <a:off x="340360" y="1734185"/>
            <a:ext cx="11560175" cy="1933575"/>
          </a:xfrm>
        </p:spPr>
        <p:txBody>
          <a:bodyPr vert="horz" wrap="square" lIns="101600" tIns="0" rIns="82550" bIns="0" numCol="1" anchor="t" anchorCtr="0" compatLnSpc="1">
            <a:noAutofit/>
          </a:bodyPr>
          <a:lstStyle/>
          <a:p>
            <a:pPr marL="0" marR="0" lvl="0" indent="0" algn="l" defTabSz="914400" rtl="0" eaLnBrk="0" fontAlgn="base" latinLnBrk="0" hangingPunct="0">
              <a:lnSpc>
                <a:spcPts val="2765"/>
              </a:lnSpc>
              <a:spcBef>
                <a:spcPts val="100"/>
              </a:spcBef>
              <a:spcAft>
                <a:spcPts val="1000"/>
              </a:spcAft>
              <a:buClrTx/>
              <a:buSzTx/>
              <a:buFont typeface="Wingdings" panose="05000000000000000000" pitchFamily="2" charset="2"/>
              <a:buNone/>
              <a:defRPr/>
            </a:pPr>
            <a:r>
              <a:rPr kumimoji="0" lang="en-US" altLang="zh-CN" sz="2000" i="0" u="none" strike="noStrike" kern="1200" cap="none" spc="150" normalizeH="0" baseline="0" noProof="0" smtClean="0">
                <a:ln>
                  <a:noFill/>
                </a:ln>
                <a:solidFill>
                  <a:schemeClr val="tx1"/>
                </a:solidFill>
                <a:effectLst/>
                <a:uLnTx/>
                <a:uFillTx/>
                <a:latin typeface="楷体" panose="02010609060101010101" pitchFamily="49" charset="-122"/>
                <a:ea typeface="楷体" panose="02010609060101010101" pitchFamily="49" charset="-122"/>
                <a:cs typeface="楷体" panose="02010609060101010101" pitchFamily="49" charset="-122"/>
              </a:rPr>
              <a:t>    </a:t>
            </a:r>
            <a:r>
              <a:rPr kumimoji="0" lang="zh-CN" sz="1800" i="0" u="none" strike="noStrike" kern="1200" cap="none" spc="150" normalizeH="0" baseline="0" noProof="0" smtClean="0">
                <a:ln>
                  <a:noFill/>
                </a:ln>
                <a:solidFill>
                  <a:schemeClr val="tx1"/>
                </a:solidFill>
                <a:effectLst/>
                <a:uLnTx/>
                <a:uFillTx/>
                <a:latin typeface="楷体" panose="02010609060101010101" pitchFamily="49" charset="-122"/>
                <a:ea typeface="楷体" panose="02010609060101010101" pitchFamily="49" charset="-122"/>
                <a:cs typeface="楷体" panose="02010609060101010101" pitchFamily="49" charset="-122"/>
              </a:rPr>
              <a:t>农奴制度严重阻碍俄国资本主义的发展和生产技术的提高，使俄国社会经济越来越落后于西欧。</a:t>
            </a:r>
            <a:r>
              <a:rPr kumimoji="0" lang="zh-CN" altLang="zh-CN" sz="1800" i="0" u="none" strike="noStrike" kern="1200" cap="none" spc="150" normalizeH="0" baseline="0" noProof="0" smtClean="0">
                <a:ln>
                  <a:noFill/>
                </a:ln>
                <a:solidFill>
                  <a:schemeClr val="tx1"/>
                </a:solidFill>
                <a:effectLst/>
                <a:uLnTx/>
                <a:uFillTx/>
                <a:latin typeface="楷体" panose="02010609060101010101" pitchFamily="49" charset="-122"/>
                <a:ea typeface="楷体" panose="02010609060101010101" pitchFamily="49" charset="-122"/>
                <a:cs typeface="楷体" panose="02010609060101010101" pitchFamily="49" charset="-122"/>
              </a:rPr>
              <a:t>1860</a:t>
            </a:r>
            <a:r>
              <a:rPr kumimoji="0" lang="zh-CN" sz="1800" i="0" u="none" strike="noStrike" kern="1200" cap="none" spc="150" normalizeH="0" baseline="0" noProof="0" smtClean="0">
                <a:ln>
                  <a:noFill/>
                </a:ln>
                <a:solidFill>
                  <a:schemeClr val="tx1"/>
                </a:solidFill>
                <a:effectLst/>
                <a:uLnTx/>
                <a:uFillTx/>
                <a:latin typeface="楷体" panose="02010609060101010101" pitchFamily="49" charset="-122"/>
                <a:ea typeface="楷体" panose="02010609060101010101" pitchFamily="49" charset="-122"/>
                <a:cs typeface="楷体" panose="02010609060101010101" pitchFamily="49" charset="-122"/>
              </a:rPr>
              <a:t>年，英国生铁产量超过俄国</a:t>
            </a:r>
            <a:r>
              <a:rPr kumimoji="0" lang="zh-CN" altLang="zh-CN" sz="1800" i="0" u="none" strike="noStrike" kern="1200" cap="none" spc="150" normalizeH="0" baseline="0" noProof="0" smtClean="0">
                <a:ln>
                  <a:noFill/>
                </a:ln>
                <a:solidFill>
                  <a:schemeClr val="tx1"/>
                </a:solidFill>
                <a:effectLst/>
                <a:uLnTx/>
                <a:uFillTx/>
                <a:latin typeface="楷体" panose="02010609060101010101" pitchFamily="49" charset="-122"/>
                <a:ea typeface="楷体" panose="02010609060101010101" pitchFamily="49" charset="-122"/>
                <a:cs typeface="楷体" panose="02010609060101010101" pitchFamily="49" charset="-122"/>
              </a:rPr>
              <a:t>11</a:t>
            </a:r>
            <a:r>
              <a:rPr kumimoji="0" lang="zh-CN" sz="1800" i="0" u="none" strike="noStrike" kern="1200" cap="none" spc="150" normalizeH="0" baseline="0" noProof="0" smtClean="0">
                <a:ln>
                  <a:noFill/>
                </a:ln>
                <a:solidFill>
                  <a:schemeClr val="tx1"/>
                </a:solidFill>
                <a:effectLst/>
                <a:uLnTx/>
                <a:uFillTx/>
                <a:latin typeface="楷体" panose="02010609060101010101" pitchFamily="49" charset="-122"/>
                <a:ea typeface="楷体" panose="02010609060101010101" pitchFamily="49" charset="-122"/>
                <a:cs typeface="楷体" panose="02010609060101010101" pitchFamily="49" charset="-122"/>
              </a:rPr>
              <a:t>倍。冶金工业是俄国农奴制工业最典型的部门，因而发展尤为缓慢。尽管在西欧工业革命的影响下，俄国在</a:t>
            </a:r>
            <a:r>
              <a:rPr kumimoji="0" lang="zh-CN" altLang="zh-CN" sz="1800" i="0" u="none" strike="noStrike" kern="1200" cap="none" spc="150" normalizeH="0" baseline="0" noProof="0" smtClean="0">
                <a:ln>
                  <a:noFill/>
                </a:ln>
                <a:solidFill>
                  <a:schemeClr val="tx1"/>
                </a:solidFill>
                <a:effectLst/>
                <a:uLnTx/>
                <a:uFillTx/>
                <a:latin typeface="楷体" panose="02010609060101010101" pitchFamily="49" charset="-122"/>
                <a:ea typeface="楷体" panose="02010609060101010101" pitchFamily="49" charset="-122"/>
                <a:cs typeface="楷体" panose="02010609060101010101" pitchFamily="49" charset="-122"/>
              </a:rPr>
              <a:t>19</a:t>
            </a:r>
            <a:r>
              <a:rPr kumimoji="0" lang="zh-CN" sz="1800" i="0" u="none" strike="noStrike" kern="1200" cap="none" spc="150" normalizeH="0" baseline="0" noProof="0" smtClean="0">
                <a:ln>
                  <a:noFill/>
                </a:ln>
                <a:solidFill>
                  <a:schemeClr val="tx1"/>
                </a:solidFill>
                <a:effectLst/>
                <a:uLnTx/>
                <a:uFillTx/>
                <a:latin typeface="楷体" panose="02010609060101010101" pitchFamily="49" charset="-122"/>
                <a:ea typeface="楷体" panose="02010609060101010101" pitchFamily="49" charset="-122"/>
                <a:cs typeface="楷体" panose="02010609060101010101" pitchFamily="49" charset="-122"/>
              </a:rPr>
              <a:t>世纪上半期也出现了新的交通工具</a:t>
            </a:r>
            <a:r>
              <a:rPr kumimoji="0" lang="zh-CN" altLang="zh-CN" sz="1800" i="0" u="none" strike="noStrike" kern="1200" cap="none" spc="150" normalizeH="0" baseline="0" noProof="0" smtClean="0">
                <a:ln>
                  <a:noFill/>
                </a:ln>
                <a:solidFill>
                  <a:schemeClr val="tx1"/>
                </a:solidFill>
                <a:effectLst/>
                <a:uLnTx/>
                <a:uFillTx/>
                <a:latin typeface="楷体" panose="02010609060101010101" pitchFamily="49" charset="-122"/>
                <a:ea typeface="楷体" panose="02010609060101010101" pitchFamily="49" charset="-122"/>
                <a:cs typeface="楷体" panose="02010609060101010101" pitchFamily="49" charset="-122"/>
              </a:rPr>
              <a:t>——</a:t>
            </a:r>
            <a:r>
              <a:rPr kumimoji="0" lang="zh-CN" sz="1800" i="0" u="none" strike="noStrike" kern="1200" cap="none" spc="150" normalizeH="0" baseline="0" noProof="0" smtClean="0">
                <a:ln>
                  <a:noFill/>
                </a:ln>
                <a:solidFill>
                  <a:schemeClr val="tx1"/>
                </a:solidFill>
                <a:effectLst/>
                <a:uLnTx/>
                <a:uFillTx/>
                <a:latin typeface="楷体" panose="02010609060101010101" pitchFamily="49" charset="-122"/>
                <a:ea typeface="楷体" panose="02010609060101010101" pitchFamily="49" charset="-122"/>
                <a:cs typeface="楷体" panose="02010609060101010101" pitchFamily="49" charset="-122"/>
              </a:rPr>
              <a:t>火车、轮船，但是，这种新型交通工具为数极少，到</a:t>
            </a:r>
            <a:r>
              <a:rPr kumimoji="0" lang="zh-CN" altLang="zh-CN" sz="1800" i="0" u="none" strike="noStrike" kern="1200" cap="none" spc="150" normalizeH="0" baseline="0" noProof="0" smtClean="0">
                <a:ln>
                  <a:noFill/>
                </a:ln>
                <a:solidFill>
                  <a:schemeClr val="tx1"/>
                </a:solidFill>
                <a:effectLst/>
                <a:uLnTx/>
                <a:uFillTx/>
                <a:latin typeface="楷体" panose="02010609060101010101" pitchFamily="49" charset="-122"/>
                <a:ea typeface="楷体" panose="02010609060101010101" pitchFamily="49" charset="-122"/>
                <a:cs typeface="楷体" panose="02010609060101010101" pitchFamily="49" charset="-122"/>
              </a:rPr>
              <a:t>1856</a:t>
            </a:r>
            <a:r>
              <a:rPr kumimoji="0" lang="zh-CN" sz="1800" i="0" u="none" strike="noStrike" kern="1200" cap="none" spc="150" normalizeH="0" baseline="0" noProof="0" smtClean="0">
                <a:ln>
                  <a:noFill/>
                </a:ln>
                <a:solidFill>
                  <a:schemeClr val="tx1"/>
                </a:solidFill>
                <a:effectLst/>
                <a:uLnTx/>
                <a:uFillTx/>
                <a:latin typeface="楷体" panose="02010609060101010101" pitchFamily="49" charset="-122"/>
                <a:ea typeface="楷体" panose="02010609060101010101" pitchFamily="49" charset="-122"/>
                <a:cs typeface="楷体" panose="02010609060101010101" pitchFamily="49" charset="-122"/>
              </a:rPr>
              <a:t>年克里木战争结束，俄国才有</a:t>
            </a:r>
            <a:r>
              <a:rPr kumimoji="0" lang="zh-CN" altLang="zh-CN" sz="1800" i="0" u="none" strike="noStrike" kern="1200" cap="none" spc="150" normalizeH="0" baseline="0" noProof="0" smtClean="0">
                <a:ln>
                  <a:noFill/>
                </a:ln>
                <a:solidFill>
                  <a:schemeClr val="tx1"/>
                </a:solidFill>
                <a:effectLst/>
                <a:uLnTx/>
                <a:uFillTx/>
                <a:latin typeface="楷体" panose="02010609060101010101" pitchFamily="49" charset="-122"/>
                <a:ea typeface="楷体" panose="02010609060101010101" pitchFamily="49" charset="-122"/>
                <a:cs typeface="楷体" panose="02010609060101010101" pitchFamily="49" charset="-122"/>
              </a:rPr>
              <a:t>980</a:t>
            </a:r>
            <a:r>
              <a:rPr kumimoji="0" lang="zh-CN" sz="1800" i="0" u="none" strike="noStrike" kern="1200" cap="none" spc="150" normalizeH="0" baseline="0" noProof="0" smtClean="0">
                <a:ln>
                  <a:noFill/>
                </a:ln>
                <a:solidFill>
                  <a:schemeClr val="tx1"/>
                </a:solidFill>
                <a:effectLst/>
                <a:uLnTx/>
                <a:uFillTx/>
                <a:latin typeface="楷体" panose="02010609060101010101" pitchFamily="49" charset="-122"/>
                <a:ea typeface="楷体" panose="02010609060101010101" pitchFamily="49" charset="-122"/>
                <a:cs typeface="楷体" panose="02010609060101010101" pitchFamily="49" charset="-122"/>
              </a:rPr>
              <a:t>俄里铁路，</a:t>
            </a:r>
            <a:r>
              <a:rPr kumimoji="0" lang="zh-CN" altLang="zh-CN" sz="1800" i="0" u="none" strike="noStrike" kern="1200" cap="none" spc="150" normalizeH="0" baseline="0" noProof="0" smtClean="0">
                <a:ln>
                  <a:noFill/>
                </a:ln>
                <a:solidFill>
                  <a:schemeClr val="tx1"/>
                </a:solidFill>
                <a:effectLst/>
                <a:uLnTx/>
                <a:uFillTx/>
                <a:latin typeface="楷体" panose="02010609060101010101" pitchFamily="49" charset="-122"/>
                <a:ea typeface="楷体" panose="02010609060101010101" pitchFamily="49" charset="-122"/>
                <a:cs typeface="楷体" panose="02010609060101010101" pitchFamily="49" charset="-122"/>
              </a:rPr>
              <a:t>1861</a:t>
            </a:r>
            <a:r>
              <a:rPr kumimoji="0" lang="zh-CN" sz="1800" i="0" u="none" strike="noStrike" kern="1200" cap="none" spc="150" normalizeH="0" baseline="0" noProof="0" smtClean="0">
                <a:ln>
                  <a:noFill/>
                </a:ln>
                <a:solidFill>
                  <a:schemeClr val="tx1"/>
                </a:solidFill>
                <a:effectLst/>
                <a:uLnTx/>
                <a:uFillTx/>
                <a:latin typeface="楷体" panose="02010609060101010101" pitchFamily="49" charset="-122"/>
                <a:ea typeface="楷体" panose="02010609060101010101" pitchFamily="49" charset="-122"/>
                <a:cs typeface="楷体" panose="02010609060101010101" pitchFamily="49" charset="-122"/>
              </a:rPr>
              <a:t>年为</a:t>
            </a:r>
            <a:r>
              <a:rPr kumimoji="0" lang="zh-CN" altLang="zh-CN" sz="1800" i="0" u="none" strike="noStrike" kern="1200" cap="none" spc="150" normalizeH="0" baseline="0" noProof="0" smtClean="0">
                <a:ln>
                  <a:noFill/>
                </a:ln>
                <a:solidFill>
                  <a:schemeClr val="tx1"/>
                </a:solidFill>
                <a:effectLst/>
                <a:uLnTx/>
                <a:uFillTx/>
                <a:latin typeface="楷体" panose="02010609060101010101" pitchFamily="49" charset="-122"/>
                <a:ea typeface="楷体" panose="02010609060101010101" pitchFamily="49" charset="-122"/>
                <a:cs typeface="楷体" panose="02010609060101010101" pitchFamily="49" charset="-122"/>
              </a:rPr>
              <a:t>1500</a:t>
            </a:r>
            <a:r>
              <a:rPr kumimoji="0" lang="zh-CN" sz="1800" i="0" u="none" strike="noStrike" kern="1200" cap="none" spc="150" normalizeH="0" baseline="0" noProof="0" smtClean="0">
                <a:ln>
                  <a:noFill/>
                </a:ln>
                <a:solidFill>
                  <a:schemeClr val="tx1"/>
                </a:solidFill>
                <a:effectLst/>
                <a:uLnTx/>
                <a:uFillTx/>
                <a:latin typeface="楷体" panose="02010609060101010101" pitchFamily="49" charset="-122"/>
                <a:ea typeface="楷体" panose="02010609060101010101" pitchFamily="49" charset="-122"/>
                <a:cs typeface="楷体" panose="02010609060101010101" pitchFamily="49" charset="-122"/>
              </a:rPr>
              <a:t>俄里，而当时英国的铁路网已达</a:t>
            </a:r>
            <a:r>
              <a:rPr kumimoji="0" lang="zh-CN" altLang="zh-CN" sz="1800" i="0" u="none" strike="noStrike" kern="1200" cap="none" spc="150" normalizeH="0" baseline="0" noProof="0" smtClean="0">
                <a:ln>
                  <a:noFill/>
                </a:ln>
                <a:solidFill>
                  <a:schemeClr val="tx1"/>
                </a:solidFill>
                <a:effectLst/>
                <a:uLnTx/>
                <a:uFillTx/>
                <a:latin typeface="楷体" panose="02010609060101010101" pitchFamily="49" charset="-122"/>
                <a:ea typeface="楷体" panose="02010609060101010101" pitchFamily="49" charset="-122"/>
                <a:cs typeface="楷体" panose="02010609060101010101" pitchFamily="49" charset="-122"/>
              </a:rPr>
              <a:t>1.5</a:t>
            </a:r>
            <a:r>
              <a:rPr kumimoji="0" lang="zh-CN" sz="1800" i="0" u="none" strike="noStrike" kern="1200" cap="none" spc="150" normalizeH="0" baseline="0" noProof="0" smtClean="0">
                <a:ln>
                  <a:noFill/>
                </a:ln>
                <a:solidFill>
                  <a:schemeClr val="tx1"/>
                </a:solidFill>
                <a:effectLst/>
                <a:uLnTx/>
                <a:uFillTx/>
                <a:latin typeface="楷体" panose="02010609060101010101" pitchFamily="49" charset="-122"/>
                <a:ea typeface="楷体" panose="02010609060101010101" pitchFamily="49" charset="-122"/>
                <a:cs typeface="楷体" panose="02010609060101010101" pitchFamily="49" charset="-122"/>
              </a:rPr>
              <a:t>万俄里，德国有</a:t>
            </a:r>
            <a:r>
              <a:rPr kumimoji="0" lang="zh-CN" altLang="zh-CN" sz="1800" i="0" u="none" strike="noStrike" kern="1200" cap="none" spc="150" normalizeH="0" baseline="0" noProof="0" smtClean="0">
                <a:ln>
                  <a:noFill/>
                </a:ln>
                <a:solidFill>
                  <a:schemeClr val="tx1"/>
                </a:solidFill>
                <a:effectLst/>
                <a:uLnTx/>
                <a:uFillTx/>
                <a:latin typeface="楷体" panose="02010609060101010101" pitchFamily="49" charset="-122"/>
                <a:ea typeface="楷体" panose="02010609060101010101" pitchFamily="49" charset="-122"/>
                <a:cs typeface="楷体" panose="02010609060101010101" pitchFamily="49" charset="-122"/>
              </a:rPr>
              <a:t>1</a:t>
            </a:r>
            <a:r>
              <a:rPr kumimoji="0" lang="zh-CN" sz="1800" i="0" u="none" strike="noStrike" kern="1200" cap="none" spc="150" normalizeH="0" baseline="0" noProof="0" smtClean="0">
                <a:ln>
                  <a:noFill/>
                </a:ln>
                <a:solidFill>
                  <a:schemeClr val="tx1"/>
                </a:solidFill>
                <a:effectLst/>
                <a:uLnTx/>
                <a:uFillTx/>
                <a:latin typeface="楷体" panose="02010609060101010101" pitchFamily="49" charset="-122"/>
                <a:ea typeface="楷体" panose="02010609060101010101" pitchFamily="49" charset="-122"/>
                <a:cs typeface="楷体" panose="02010609060101010101" pitchFamily="49" charset="-122"/>
              </a:rPr>
              <a:t>万俄里。</a:t>
            </a:r>
            <a:r>
              <a:rPr kumimoji="0" lang="zh-CN" altLang="en-US" sz="1800" i="0" u="none" strike="noStrike" kern="1200" cap="none" spc="150" normalizeH="0" baseline="0" noProof="0" smtClean="0">
                <a:ln>
                  <a:noFill/>
                </a:ln>
                <a:solidFill>
                  <a:schemeClr val="tx1"/>
                </a:solidFill>
                <a:effectLst/>
                <a:uLnTx/>
                <a:uFillTx/>
                <a:latin typeface="楷体" panose="02010609060101010101" pitchFamily="49" charset="-122"/>
                <a:ea typeface="楷体" panose="02010609060101010101" pitchFamily="49" charset="-122"/>
                <a:cs typeface="楷体" panose="02010609060101010101" pitchFamily="49" charset="-122"/>
              </a:rPr>
              <a:t>                  </a:t>
            </a:r>
            <a:r>
              <a:rPr kumimoji="0" lang="zh-CN" altLang="en-US" sz="1600" i="0" u="none" strike="noStrike" kern="1200" cap="none" spc="150" normalizeH="0" baseline="0" noProof="0" smtClean="0">
                <a:ln>
                  <a:noFill/>
                </a:ln>
                <a:solidFill>
                  <a:schemeClr val="tx1"/>
                </a:solidFill>
                <a:effectLst/>
                <a:uLnTx/>
                <a:uFillTx/>
                <a:latin typeface="楷体" panose="02010609060101010101" pitchFamily="49" charset="-122"/>
                <a:ea typeface="楷体" panose="02010609060101010101" pitchFamily="49" charset="-122"/>
                <a:cs typeface="楷体" panose="02010609060101010101" pitchFamily="49" charset="-122"/>
              </a:rPr>
              <a:t>——</a:t>
            </a:r>
            <a:r>
              <a:rPr kumimoji="0" lang="zh-CN" altLang="en-US" sz="1600" i="0" u="none" strike="noStrike" kern="1200" cap="none" spc="150" normalizeH="0" baseline="0" noProof="0" smtClean="0">
                <a:ln>
                  <a:noFill/>
                </a:ln>
                <a:solidFill>
                  <a:schemeClr val="tx1"/>
                </a:solidFill>
                <a:effectLst/>
                <a:uLnTx/>
                <a:uFillTx/>
                <a:latin typeface="楷体" panose="02010609060101010101" pitchFamily="49" charset="-122"/>
                <a:ea typeface="楷体" panose="02010609060101010101" pitchFamily="49" charset="-122"/>
                <a:cs typeface="楷体" panose="02010609060101010101" pitchFamily="49" charset="-122"/>
                <a:sym typeface="+mn-ea"/>
              </a:rPr>
              <a:t>刘宗绪主编《世界近代史》</a:t>
            </a:r>
          </a:p>
        </p:txBody>
      </p:sp>
      <p:sp>
        <p:nvSpPr>
          <p:cNvPr id="28677" name="文本框 6"/>
          <p:cNvSpPr txBox="1"/>
          <p:nvPr>
            <p:custDataLst>
              <p:tags r:id="rId14"/>
            </p:custDataLst>
          </p:nvPr>
        </p:nvSpPr>
        <p:spPr>
          <a:xfrm>
            <a:off x="339725" y="1258570"/>
            <a:ext cx="1528445" cy="475615"/>
          </a:xfrm>
          <a:prstGeom prst="rect">
            <a:avLst/>
          </a:prstGeom>
          <a:noFill/>
          <a:ln w="9525">
            <a:noFill/>
          </a:ln>
        </p:spPr>
        <p:txBody>
          <a:bodyPr wrap="square">
            <a:spAutoFit/>
          </a:bodyPr>
          <a:lstStyle/>
          <a:p>
            <a:pPr>
              <a:lnSpc>
                <a:spcPct val="125000"/>
              </a:lnSpc>
            </a:pPr>
            <a:r>
              <a:rPr lang="en-US" altLang="zh-CN" sz="2000">
                <a:latin typeface="黑体" panose="02010609060101010101" pitchFamily="49" charset="-122"/>
                <a:ea typeface="黑体" panose="02010609060101010101" pitchFamily="49" charset="-122"/>
              </a:rPr>
              <a:t>(1)</a:t>
            </a:r>
            <a:r>
              <a:rPr lang="zh-CN" altLang="en-US" sz="2000">
                <a:latin typeface="黑体" panose="02010609060101010101" pitchFamily="49" charset="-122"/>
                <a:ea typeface="黑体" panose="02010609060101010101" pitchFamily="49" charset="-122"/>
              </a:rPr>
              <a:t>背景：</a:t>
            </a:r>
          </a:p>
        </p:txBody>
      </p:sp>
      <p:sp>
        <p:nvSpPr>
          <p:cNvPr id="50181" name="内容占位符 1"/>
          <p:cNvSpPr>
            <a:spLocks noGrp="1"/>
          </p:cNvSpPr>
          <p:nvPr>
            <p:custDataLst>
              <p:tags r:id="rId15"/>
            </p:custDataLst>
          </p:nvPr>
        </p:nvSpPr>
        <p:spPr>
          <a:xfrm>
            <a:off x="339725" y="3667760"/>
            <a:ext cx="7644130" cy="1873250"/>
          </a:xfrm>
          <a:prstGeom prst="rect">
            <a:avLst/>
          </a:prstGeom>
          <a:noFill/>
          <a:ln w="9525">
            <a:noFill/>
          </a:ln>
        </p:spPr>
        <p:txBody>
          <a:bodyPr/>
          <a:lstStyle/>
          <a:p>
            <a:pPr>
              <a:lnSpc>
                <a:spcPts val="2665"/>
              </a:lnSpc>
              <a:buFont typeface="Wingdings" panose="05000000000000000000" pitchFamily="2" charset="2"/>
            </a:pPr>
            <a:r>
              <a:rPr lang="en-US" altLang="zh-CN">
                <a:latin typeface="楷体" panose="02010609060101010101" pitchFamily="49" charset="-122"/>
                <a:ea typeface="楷体" panose="02010609060101010101" pitchFamily="49" charset="-122"/>
                <a:cs typeface="楷体" panose="02010609060101010101" pitchFamily="49" charset="-122"/>
              </a:rPr>
              <a:t>    </a:t>
            </a:r>
            <a:r>
              <a:rPr lang="zh-CN" altLang="en-US">
                <a:latin typeface="楷体" panose="02010609060101010101" pitchFamily="49" charset="-122"/>
                <a:ea typeface="楷体" panose="02010609060101010101" pitchFamily="49" charset="-122"/>
                <a:cs typeface="楷体" panose="02010609060101010101" pitchFamily="49" charset="-122"/>
              </a:rPr>
              <a:t>农奴制最主要的特点是将广大农民以人身依附形式束缚于土地之上，无偿地占有农民的一切劳动成果，农民没有人身自由和任何政治权利，农奴主还是他们的法律裁定者，可以随意决定农奴的生死去留</a:t>
            </a:r>
            <a:r>
              <a:rPr lang="zh-CN" altLang="en-US" smtClean="0">
                <a:latin typeface="楷体" panose="02010609060101010101" pitchFamily="49" charset="-122"/>
                <a:ea typeface="楷体" panose="02010609060101010101" pitchFamily="49" charset="-122"/>
                <a:cs typeface="楷体" panose="02010609060101010101" pitchFamily="49" charset="-122"/>
              </a:rPr>
              <a:t>。</a:t>
            </a:r>
            <a:endParaRPr lang="en-US" altLang="zh-CN" smtClean="0">
              <a:latin typeface="楷体" panose="02010609060101010101" pitchFamily="49" charset="-122"/>
              <a:ea typeface="楷体" panose="02010609060101010101" pitchFamily="49" charset="-122"/>
              <a:cs typeface="楷体" panose="02010609060101010101" pitchFamily="49" charset="-122"/>
            </a:endParaRPr>
          </a:p>
          <a:p>
            <a:pPr>
              <a:lnSpc>
                <a:spcPts val="2665"/>
              </a:lnSpc>
              <a:buFont typeface="Wingdings" panose="05000000000000000000" pitchFamily="2" charset="2"/>
            </a:pPr>
            <a:r>
              <a:rPr lang="en-US" altLang="zh-CN" sz="1600">
                <a:latin typeface="楷体" panose="02010609060101010101" pitchFamily="49" charset="-122"/>
                <a:ea typeface="楷体" panose="02010609060101010101" pitchFamily="49" charset="-122"/>
                <a:cs typeface="楷体" panose="02010609060101010101" pitchFamily="49" charset="-122"/>
              </a:rPr>
              <a:t> </a:t>
            </a:r>
            <a:r>
              <a:rPr lang="en-US" altLang="zh-CN" sz="1600" smtClean="0">
                <a:latin typeface="楷体" panose="02010609060101010101" pitchFamily="49" charset="-122"/>
                <a:ea typeface="楷体" panose="02010609060101010101" pitchFamily="49" charset="-122"/>
                <a:cs typeface="楷体" panose="02010609060101010101" pitchFamily="49" charset="-122"/>
              </a:rPr>
              <a:t>                                                   </a:t>
            </a:r>
            <a:r>
              <a:rPr lang="zh-CN" altLang="zh-CN" sz="1600" smtClean="0">
                <a:latin typeface="楷体" panose="02010609060101010101" pitchFamily="49" charset="-122"/>
                <a:ea typeface="楷体" panose="02010609060101010101" pitchFamily="49" charset="-122"/>
                <a:cs typeface="楷体" panose="02010609060101010101" pitchFamily="49" charset="-122"/>
              </a:rPr>
              <a:t>——</a:t>
            </a:r>
            <a:r>
              <a:rPr lang="zh-CN" altLang="en-US" sz="1600">
                <a:latin typeface="楷体" panose="02010609060101010101" pitchFamily="49" charset="-122"/>
                <a:ea typeface="楷体" panose="02010609060101010101" pitchFamily="49" charset="-122"/>
                <a:cs typeface="楷体" panose="02010609060101010101" pitchFamily="49" charset="-122"/>
              </a:rPr>
              <a:t>张建华</a:t>
            </a:r>
            <a:r>
              <a:rPr lang="zh-CN" altLang="zh-CN" sz="1600">
                <a:latin typeface="楷体" panose="02010609060101010101" pitchFamily="49" charset="-122"/>
                <a:ea typeface="楷体" panose="02010609060101010101" pitchFamily="49" charset="-122"/>
                <a:cs typeface="楷体" panose="02010609060101010101" pitchFamily="49" charset="-122"/>
              </a:rPr>
              <a:t>《</a:t>
            </a:r>
            <a:r>
              <a:rPr lang="zh-CN" altLang="en-US" sz="1600">
                <a:latin typeface="楷体" panose="02010609060101010101" pitchFamily="49" charset="-122"/>
                <a:ea typeface="楷体" panose="02010609060101010101" pitchFamily="49" charset="-122"/>
                <a:cs typeface="楷体" panose="02010609060101010101" pitchFamily="49" charset="-122"/>
              </a:rPr>
              <a:t>俄国史</a:t>
            </a:r>
            <a:r>
              <a:rPr lang="zh-CN" altLang="zh-CN" sz="1600">
                <a:latin typeface="楷体" panose="02010609060101010101" pitchFamily="49" charset="-122"/>
                <a:ea typeface="楷体" panose="02010609060101010101" pitchFamily="49" charset="-122"/>
                <a:cs typeface="楷体" panose="02010609060101010101" pitchFamily="49" charset="-122"/>
              </a:rPr>
              <a:t>》</a:t>
            </a:r>
          </a:p>
        </p:txBody>
      </p:sp>
      <p:sp>
        <p:nvSpPr>
          <p:cNvPr id="20" name="文本框 19"/>
          <p:cNvSpPr txBox="1"/>
          <p:nvPr>
            <p:custDataLst>
              <p:tags r:id="rId16"/>
            </p:custDataLst>
          </p:nvPr>
        </p:nvSpPr>
        <p:spPr>
          <a:xfrm>
            <a:off x="340588" y="5437728"/>
            <a:ext cx="7585482" cy="477054"/>
          </a:xfrm>
          <a:prstGeom prst="rect">
            <a:avLst/>
          </a:prstGeom>
          <a:noFill/>
          <a:ln w="9525">
            <a:noFill/>
          </a:ln>
        </p:spPr>
        <p:txBody>
          <a:bodyPr wrap="square" anchor="t">
            <a:spAutoFit/>
          </a:bodyPr>
          <a:lstStyle/>
          <a:p>
            <a:pPr algn="l">
              <a:lnSpc>
                <a:spcPct val="125000"/>
              </a:lnSpc>
            </a:pPr>
            <a:r>
              <a:rPr lang="zh-CN" altLang="en-US" sz="2000">
                <a:solidFill>
                  <a:schemeClr val="tx1"/>
                </a:solidFill>
                <a:latin typeface="黑体" panose="02010609060101010101" pitchFamily="49" charset="-122"/>
                <a:ea typeface="黑体" panose="02010609060101010101" pitchFamily="49" charset="-122"/>
              </a:rPr>
              <a:t>农奴制阻碍</a:t>
            </a:r>
            <a:r>
              <a:rPr lang="zh-CN" altLang="zh-CN" sz="2000">
                <a:solidFill>
                  <a:schemeClr val="tx1"/>
                </a:solidFill>
                <a:latin typeface="黑体" panose="02010609060101010101" pitchFamily="49" charset="-122"/>
                <a:ea typeface="黑体" panose="02010609060101010101" pitchFamily="49" charset="-122"/>
              </a:rPr>
              <a:t>资本主义的发展；</a:t>
            </a:r>
            <a:r>
              <a:rPr lang="zh-CN" altLang="en-US" sz="2000">
                <a:solidFill>
                  <a:schemeClr val="tx1"/>
                </a:solidFill>
                <a:latin typeface="黑体" panose="02010609060101010101" pitchFamily="49" charset="-122"/>
                <a:ea typeface="黑体" panose="02010609060101010101" pitchFamily="49" charset="-122"/>
              </a:rPr>
              <a:t>阶级矛盾尖锐</a:t>
            </a:r>
            <a:r>
              <a:rPr lang="zh-CN" altLang="zh-CN" sz="2000">
                <a:solidFill>
                  <a:schemeClr val="tx1"/>
                </a:solidFill>
                <a:latin typeface="黑体" panose="02010609060101010101" pitchFamily="49" charset="-122"/>
                <a:ea typeface="黑体" panose="02010609060101010101" pitchFamily="49" charset="-122"/>
              </a:rPr>
              <a:t>；</a:t>
            </a:r>
            <a:r>
              <a:rPr lang="zh-CN" altLang="zh-CN" sz="2000" smtClean="0">
                <a:solidFill>
                  <a:schemeClr val="tx1"/>
                </a:solidFill>
                <a:latin typeface="黑体" panose="02010609060101010101" pitchFamily="49" charset="-122"/>
                <a:ea typeface="黑体" panose="02010609060101010101" pitchFamily="49" charset="-122"/>
              </a:rPr>
              <a:t>克里</a:t>
            </a:r>
            <a:r>
              <a:rPr lang="zh-CN" altLang="en-US" sz="2000" smtClean="0">
                <a:solidFill>
                  <a:schemeClr val="tx1"/>
                </a:solidFill>
                <a:latin typeface="黑体" panose="02010609060101010101" pitchFamily="49" charset="-122"/>
                <a:ea typeface="黑体" panose="02010609060101010101" pitchFamily="49" charset="-122"/>
              </a:rPr>
              <a:t>米亚</a:t>
            </a:r>
            <a:r>
              <a:rPr lang="zh-CN" altLang="zh-CN" sz="2000" smtClean="0">
                <a:solidFill>
                  <a:schemeClr val="tx1"/>
                </a:solidFill>
                <a:latin typeface="黑体" panose="02010609060101010101" pitchFamily="49" charset="-122"/>
                <a:ea typeface="黑体" panose="02010609060101010101" pitchFamily="49" charset="-122"/>
              </a:rPr>
              <a:t>战争</a:t>
            </a:r>
            <a:r>
              <a:rPr lang="zh-CN" altLang="zh-CN" sz="2000">
                <a:solidFill>
                  <a:schemeClr val="tx1"/>
                </a:solidFill>
                <a:latin typeface="黑体" panose="02010609060101010101" pitchFamily="49" charset="-122"/>
                <a:ea typeface="黑体" panose="02010609060101010101" pitchFamily="49" charset="-122"/>
              </a:rPr>
              <a:t>的战败</a:t>
            </a:r>
          </a:p>
        </p:txBody>
      </p:sp>
      <p:pic>
        <p:nvPicPr>
          <p:cNvPr id="50179" name="图片 122881" descr="056"/>
          <p:cNvPicPr>
            <a:picLocks noChangeAspect="1"/>
          </p:cNvPicPr>
          <p:nvPr>
            <p:custDataLst>
              <p:tags r:id="rId17"/>
            </p:custDataLst>
          </p:nvPr>
        </p:nvPicPr>
        <p:blipFill>
          <a:blip r:embed="rId21"/>
          <a:stretch>
            <a:fillRect/>
          </a:stretch>
        </p:blipFill>
        <p:spPr>
          <a:xfrm>
            <a:off x="7983855" y="3667760"/>
            <a:ext cx="4073525" cy="3189605"/>
          </a:xfrm>
          <a:prstGeom prst="rect">
            <a:avLst/>
          </a:prstGeom>
          <a:noFill/>
          <a:ln w="9525">
            <a:noFill/>
          </a:ln>
        </p:spPr>
      </p:pic>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randombar(horizontal)">
                                      <p:cBhvr>
                                        <p:cTn id="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图片 1" descr="图层 4"/>
          <p:cNvPicPr>
            <a:picLocks noChangeAspect="1"/>
          </p:cNvPicPr>
          <p:nvPr>
            <p:custDataLst>
              <p:tags r:id="rId1"/>
            </p:custDataLst>
          </p:nvPr>
        </p:nvPicPr>
        <p:blipFill>
          <a:blip r:embed="rId24"/>
          <a:stretch>
            <a:fillRect/>
          </a:stretch>
        </p:blipFill>
        <p:spPr>
          <a:xfrm>
            <a:off x="8649335" y="1152525"/>
            <a:ext cx="429260" cy="457200"/>
          </a:xfrm>
          <a:prstGeom prst="rect">
            <a:avLst/>
          </a:prstGeom>
        </p:spPr>
      </p:pic>
      <p:pic>
        <p:nvPicPr>
          <p:cNvPr id="3" name="图片 2" descr="图层 4"/>
          <p:cNvPicPr>
            <a:picLocks noChangeAspect="1"/>
          </p:cNvPicPr>
          <p:nvPr>
            <p:custDataLst>
              <p:tags r:id="rId2"/>
            </p:custDataLst>
          </p:nvPr>
        </p:nvPicPr>
        <p:blipFill>
          <a:blip r:embed="rId24"/>
          <a:stretch>
            <a:fillRect/>
          </a:stretch>
        </p:blipFill>
        <p:spPr>
          <a:xfrm>
            <a:off x="9765030" y="1426210"/>
            <a:ext cx="429260" cy="457200"/>
          </a:xfrm>
          <a:prstGeom prst="rect">
            <a:avLst/>
          </a:prstGeom>
        </p:spPr>
      </p:pic>
      <p:pic>
        <p:nvPicPr>
          <p:cNvPr id="4" name="图片 6"/>
          <p:cNvPicPr>
            <a:picLocks noChangeAspect="1"/>
          </p:cNvPicPr>
          <p:nvPr>
            <p:custDataLst>
              <p:tags r:id="rId3"/>
            </p:custDataLst>
          </p:nvPr>
        </p:nvPicPr>
        <p:blipFill>
          <a:blip r:embed="rId25"/>
          <a:stretch>
            <a:fillRect/>
          </a:stretch>
        </p:blipFill>
        <p:spPr bwMode="auto">
          <a:xfrm>
            <a:off x="2083435" y="2896235"/>
            <a:ext cx="2659062" cy="2416176"/>
          </a:xfrm>
          <a:prstGeom prst="rect">
            <a:avLst/>
          </a:prstGeom>
          <a:noFill/>
          <a:ln w="9525">
            <a:noFill/>
            <a:miter lim="800000"/>
          </a:ln>
        </p:spPr>
      </p:pic>
      <p:pic>
        <p:nvPicPr>
          <p:cNvPr id="5" name="图片 4" descr="图层 4"/>
          <p:cNvPicPr>
            <a:picLocks noChangeAspect="1"/>
          </p:cNvPicPr>
          <p:nvPr>
            <p:custDataLst>
              <p:tags r:id="rId4"/>
            </p:custDataLst>
          </p:nvPr>
        </p:nvPicPr>
        <p:blipFill>
          <a:blip r:embed="rId24"/>
          <a:stretch>
            <a:fillRect/>
          </a:stretch>
        </p:blipFill>
        <p:spPr>
          <a:xfrm>
            <a:off x="4752340" y="4514850"/>
            <a:ext cx="429260" cy="457200"/>
          </a:xfrm>
          <a:prstGeom prst="rect">
            <a:avLst/>
          </a:prstGeom>
        </p:spPr>
      </p:pic>
      <p:pic>
        <p:nvPicPr>
          <p:cNvPr id="6" name="图片 5" descr="图层 4"/>
          <p:cNvPicPr>
            <a:picLocks noChangeAspect="1"/>
          </p:cNvPicPr>
          <p:nvPr>
            <p:custDataLst>
              <p:tags r:id="rId5"/>
            </p:custDataLst>
          </p:nvPr>
        </p:nvPicPr>
        <p:blipFill>
          <a:blip r:embed="rId24"/>
          <a:stretch>
            <a:fillRect/>
          </a:stretch>
        </p:blipFill>
        <p:spPr>
          <a:xfrm>
            <a:off x="8649335" y="5312410"/>
            <a:ext cx="429260" cy="457200"/>
          </a:xfrm>
          <a:prstGeom prst="rect">
            <a:avLst/>
          </a:prstGeom>
        </p:spPr>
      </p:pic>
      <p:pic>
        <p:nvPicPr>
          <p:cNvPr id="7" name="图片 6" descr="图层 4"/>
          <p:cNvPicPr>
            <a:picLocks noChangeAspect="1"/>
          </p:cNvPicPr>
          <p:nvPr>
            <p:custDataLst>
              <p:tags r:id="rId6"/>
            </p:custDataLst>
          </p:nvPr>
        </p:nvPicPr>
        <p:blipFill>
          <a:blip r:embed="rId24"/>
          <a:stretch>
            <a:fillRect/>
          </a:stretch>
        </p:blipFill>
        <p:spPr>
          <a:xfrm>
            <a:off x="1654175" y="2025650"/>
            <a:ext cx="429260" cy="457200"/>
          </a:xfrm>
          <a:prstGeom prst="rect">
            <a:avLst/>
          </a:prstGeom>
        </p:spPr>
      </p:pic>
      <p:pic>
        <p:nvPicPr>
          <p:cNvPr id="8" name="图片 7" descr="图层 4"/>
          <p:cNvPicPr>
            <a:picLocks noChangeAspect="1"/>
          </p:cNvPicPr>
          <p:nvPr>
            <p:custDataLst>
              <p:tags r:id="rId7"/>
            </p:custDataLst>
          </p:nvPr>
        </p:nvPicPr>
        <p:blipFill>
          <a:blip r:embed="rId24"/>
          <a:stretch>
            <a:fillRect/>
          </a:stretch>
        </p:blipFill>
        <p:spPr>
          <a:xfrm>
            <a:off x="4752340" y="1474470"/>
            <a:ext cx="429260" cy="457200"/>
          </a:xfrm>
          <a:prstGeom prst="rect">
            <a:avLst/>
          </a:prstGeom>
        </p:spPr>
      </p:pic>
      <p:pic>
        <p:nvPicPr>
          <p:cNvPr id="9" name="图片 8" descr="图层 4"/>
          <p:cNvPicPr>
            <a:picLocks noChangeAspect="1"/>
          </p:cNvPicPr>
          <p:nvPr>
            <p:custDataLst>
              <p:tags r:id="rId8"/>
            </p:custDataLst>
          </p:nvPr>
        </p:nvPicPr>
        <p:blipFill>
          <a:blip r:embed="rId24"/>
          <a:stretch>
            <a:fillRect/>
          </a:stretch>
        </p:blipFill>
        <p:spPr>
          <a:xfrm>
            <a:off x="7711440" y="4366260"/>
            <a:ext cx="429260" cy="457200"/>
          </a:xfrm>
          <a:prstGeom prst="rect">
            <a:avLst/>
          </a:prstGeom>
        </p:spPr>
      </p:pic>
      <p:pic>
        <p:nvPicPr>
          <p:cNvPr id="10" name="图片 9" descr="图层 4"/>
          <p:cNvPicPr>
            <a:picLocks noChangeAspect="1"/>
          </p:cNvPicPr>
          <p:nvPr>
            <p:custDataLst>
              <p:tags r:id="rId9"/>
            </p:custDataLst>
          </p:nvPr>
        </p:nvPicPr>
        <p:blipFill>
          <a:blip r:embed="rId24"/>
          <a:stretch>
            <a:fillRect/>
          </a:stretch>
        </p:blipFill>
        <p:spPr>
          <a:xfrm>
            <a:off x="4042410" y="2439035"/>
            <a:ext cx="429260" cy="457200"/>
          </a:xfrm>
          <a:prstGeom prst="rect">
            <a:avLst/>
          </a:prstGeom>
        </p:spPr>
      </p:pic>
      <p:pic>
        <p:nvPicPr>
          <p:cNvPr id="12292" name="图片 6"/>
          <p:cNvPicPr>
            <a:picLocks noChangeAspect="1"/>
          </p:cNvPicPr>
          <p:nvPr>
            <p:custDataLst>
              <p:tags r:id="rId10"/>
            </p:custDataLst>
          </p:nvPr>
        </p:nvPicPr>
        <p:blipFill>
          <a:blip r:embed="rId25"/>
          <a:stretch>
            <a:fillRect/>
          </a:stretch>
        </p:blipFill>
        <p:spPr bwMode="auto">
          <a:xfrm>
            <a:off x="5928599" y="1897744"/>
            <a:ext cx="2659062" cy="2416176"/>
          </a:xfrm>
          <a:prstGeom prst="rect">
            <a:avLst/>
          </a:prstGeom>
          <a:noFill/>
          <a:ln w="9525">
            <a:noFill/>
            <a:miter lim="800000"/>
          </a:ln>
        </p:spPr>
      </p:pic>
      <p:sp>
        <p:nvSpPr>
          <p:cNvPr id="29702" name="文本框 3"/>
          <p:cNvSpPr txBox="1"/>
          <p:nvPr>
            <p:custDataLst>
              <p:tags r:id="rId11"/>
            </p:custDataLst>
          </p:nvPr>
        </p:nvSpPr>
        <p:spPr>
          <a:xfrm>
            <a:off x="194796" y="1609725"/>
            <a:ext cx="6369685" cy="2399665"/>
          </a:xfrm>
          <a:prstGeom prst="rect">
            <a:avLst/>
          </a:prstGeom>
          <a:noFill/>
          <a:ln w="9525">
            <a:noFill/>
          </a:ln>
        </p:spPr>
        <p:txBody>
          <a:bodyPr wrap="square">
            <a:spAutoFit/>
          </a:bodyPr>
          <a:lstStyle/>
          <a:p>
            <a:pPr algn="just">
              <a:lnSpc>
                <a:spcPct val="150000"/>
              </a:lnSpc>
            </a:pPr>
            <a:r>
              <a:rPr lang="en-US" altLang="zh-CN" sz="2000">
                <a:latin typeface="黑体" panose="02010609060101010101" pitchFamily="49" charset="-122"/>
                <a:ea typeface="黑体" panose="02010609060101010101" pitchFamily="49" charset="-122"/>
              </a:rPr>
              <a:t>    </a:t>
            </a:r>
            <a:r>
              <a:rPr lang="zh-CN" altLang="zh-CN" sz="2000">
                <a:latin typeface="黑体" panose="02010609060101010101" pitchFamily="49" charset="-122"/>
                <a:ea typeface="黑体" panose="02010609060101010101" pitchFamily="49" charset="-122"/>
              </a:rPr>
              <a:t>①农奴制改革：1861年，俄国沙皇政府进行废除农奴制改革，农奴获得人身自由，可以通过赎买得到土地。</a:t>
            </a:r>
          </a:p>
          <a:p>
            <a:pPr algn="just">
              <a:lnSpc>
                <a:spcPct val="150000"/>
              </a:lnSpc>
            </a:pPr>
            <a:r>
              <a:rPr lang="zh-CN" altLang="zh-CN" sz="2000">
                <a:latin typeface="黑体" panose="02010609060101010101" pitchFamily="49" charset="-122"/>
                <a:ea typeface="黑体" panose="02010609060101010101" pitchFamily="49" charset="-122"/>
              </a:rPr>
              <a:t>    ②其他改革：实行地方自治和地方选举、实施统一的司法制度、进行教育改革、实行义务兵役制等，还采取各种措施刺激工业发展。</a:t>
            </a:r>
          </a:p>
        </p:txBody>
      </p:sp>
      <p:sp>
        <p:nvSpPr>
          <p:cNvPr id="11" name="标题"/>
          <p:cNvSpPr txBox="1"/>
          <p:nvPr>
            <p:custDataLst>
              <p:tags r:id="rId12"/>
            </p:custDataLst>
          </p:nvPr>
        </p:nvSpPr>
        <p:spPr bwMode="auto">
          <a:xfrm>
            <a:off x="289170" y="267324"/>
            <a:ext cx="9000000" cy="521970"/>
          </a:xfrm>
          <a:prstGeom prst="rect">
            <a:avLst/>
          </a:prstGeom>
          <a:noFill/>
          <a:ln w="12700">
            <a:noFill/>
            <a:miter lim="400000"/>
          </a:ln>
        </p:spPr>
        <p:txBody>
          <a:bodyPr vert="horz" wrap="square" lIns="45719" tIns="45720" rIns="45719" bIns="45720" numCol="1" anchor="t" anchorCtr="0" compatLnSpc="1"/>
          <a:lstStyle/>
          <a:p>
            <a:pPr eaLnBrk="0" fontAlgn="base" hangingPunct="0">
              <a:spcBef>
                <a:spcPts val="700"/>
              </a:spcBef>
              <a:spcAft>
                <a:spcPct val="0"/>
              </a:spcAft>
              <a:buSzTx/>
              <a:defRPr/>
            </a:pPr>
            <a:r>
              <a:rPr lang="zh-CN" altLang="en-US" sz="2800" b="1" smtClean="0">
                <a:solidFill>
                  <a:srgbClr val="000000"/>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三、资本主义的扩展</a:t>
            </a:r>
          </a:p>
          <a:p>
            <a:pPr marL="0" marR="0" lvl="0" indent="0" algn="l" defTabSz="914400" rtl="0" eaLnBrk="0" fontAlgn="base" latinLnBrk="0" hangingPunct="0">
              <a:lnSpc>
                <a:spcPct val="100000"/>
              </a:lnSpc>
              <a:spcBef>
                <a:spcPts val="700"/>
              </a:spcBef>
              <a:spcAft>
                <a:spcPct val="0"/>
              </a:spcAft>
              <a:buClrTx/>
              <a:buSzTx/>
              <a:buFontTx/>
              <a:buNone/>
              <a:defRPr/>
            </a:pPr>
            <a:endParaRPr kumimoji="0" lang="zh-CN" altLang="en-US" sz="2800" b="1" i="0" u="none" strike="noStrike" kern="0" cap="none" spc="0" normalizeH="0" baseline="0" noProof="0">
              <a:ln>
                <a:noFill/>
              </a:ln>
              <a:solidFill>
                <a:schemeClr val="tx1"/>
              </a:solidFill>
              <a:effectLst>
                <a:outerShdw blurRad="38100" dist="38100" dir="2700000" algn="tl">
                  <a:srgbClr val="000000">
                    <a:alpha val="43137"/>
                  </a:srgbClr>
                </a:outerShdw>
              </a:effectLst>
              <a:uLnTx/>
              <a:uFillTx/>
              <a:latin typeface="黑体" panose="02010609060101010101" pitchFamily="49" charset="-122"/>
              <a:ea typeface="黑体" panose="02010609060101010101" pitchFamily="49" charset="-122"/>
              <a:cs typeface="楷体" panose="02010609060101010101" pitchFamily="49" charset="-122"/>
              <a:sym typeface="黑体" panose="02010609060101010101" pitchFamily="49" charset="-122"/>
            </a:endParaRPr>
          </a:p>
        </p:txBody>
      </p:sp>
      <p:sp>
        <p:nvSpPr>
          <p:cNvPr id="12" name="文本框 1"/>
          <p:cNvSpPr txBox="1"/>
          <p:nvPr>
            <p:custDataLst>
              <p:tags r:id="rId13"/>
            </p:custDataLst>
          </p:nvPr>
        </p:nvSpPr>
        <p:spPr>
          <a:xfrm>
            <a:off x="340588" y="813427"/>
            <a:ext cx="3805899" cy="460375"/>
          </a:xfrm>
          <a:prstGeom prst="rect">
            <a:avLst/>
          </a:prstGeom>
          <a:noFill/>
          <a:ln w="9525">
            <a:noFill/>
          </a:ln>
        </p:spPr>
        <p:txBody>
          <a:bodyPr wrap="square" anchor="t">
            <a:spAutoFit/>
          </a:bodyPr>
          <a:lstStyle/>
          <a:p>
            <a:r>
              <a:rPr lang="en-US" altLang="zh-CN" sz="2400" b="1" smtClean="0">
                <a:latin typeface="黑体" panose="02010609060101010101" pitchFamily="49" charset="-122"/>
                <a:ea typeface="黑体" panose="02010609060101010101" pitchFamily="49" charset="-122"/>
              </a:rPr>
              <a:t>1.</a:t>
            </a:r>
            <a:r>
              <a:rPr lang="zh-CN" altLang="en-US" sz="2400" b="1" smtClean="0">
                <a:latin typeface="黑体" panose="02010609060101010101" pitchFamily="49" charset="-122"/>
                <a:ea typeface="黑体" panose="02010609060101010101" pitchFamily="49" charset="-122"/>
              </a:rPr>
              <a:t>俄国</a:t>
            </a:r>
            <a:r>
              <a:rPr lang="en-US" altLang="zh-CN" sz="2400" b="1" smtClean="0">
                <a:latin typeface="黑体" panose="02010609060101010101" pitchFamily="49" charset="-122"/>
                <a:ea typeface="黑体" panose="02010609060101010101" pitchFamily="49" charset="-122"/>
              </a:rPr>
              <a:t>1861</a:t>
            </a:r>
            <a:r>
              <a:rPr lang="zh-CN" altLang="en-US" sz="2400" b="1" smtClean="0">
                <a:latin typeface="黑体" panose="02010609060101010101" pitchFamily="49" charset="-122"/>
                <a:ea typeface="黑体" panose="02010609060101010101" pitchFamily="49" charset="-122"/>
              </a:rPr>
              <a:t>年改革</a:t>
            </a:r>
          </a:p>
        </p:txBody>
      </p:sp>
      <p:sp>
        <p:nvSpPr>
          <p:cNvPr id="29701" name="文本框 6"/>
          <p:cNvSpPr txBox="1"/>
          <p:nvPr>
            <p:custDataLst>
              <p:tags r:id="rId14"/>
            </p:custDataLst>
          </p:nvPr>
        </p:nvSpPr>
        <p:spPr>
          <a:xfrm>
            <a:off x="340360" y="1212215"/>
            <a:ext cx="1642110" cy="475615"/>
          </a:xfrm>
          <a:prstGeom prst="rect">
            <a:avLst/>
          </a:prstGeom>
          <a:noFill/>
          <a:ln w="9525">
            <a:noFill/>
          </a:ln>
        </p:spPr>
        <p:txBody>
          <a:bodyPr wrap="square">
            <a:spAutoFit/>
          </a:bodyPr>
          <a:lstStyle/>
          <a:p>
            <a:pPr>
              <a:lnSpc>
                <a:spcPct val="125000"/>
              </a:lnSpc>
            </a:pPr>
            <a:r>
              <a:rPr lang="en-US" altLang="zh-CN" sz="2000">
                <a:latin typeface="黑体" panose="02010609060101010101" pitchFamily="49" charset="-122"/>
                <a:ea typeface="黑体" panose="02010609060101010101" pitchFamily="49" charset="-122"/>
              </a:rPr>
              <a:t>(2)</a:t>
            </a:r>
            <a:r>
              <a:rPr lang="zh-CN" altLang="en-US" sz="2000">
                <a:latin typeface="黑体" panose="02010609060101010101" pitchFamily="49" charset="-122"/>
                <a:ea typeface="黑体" panose="02010609060101010101" pitchFamily="49" charset="-122"/>
              </a:rPr>
              <a:t>内容：</a:t>
            </a:r>
          </a:p>
        </p:txBody>
      </p:sp>
      <p:pic>
        <p:nvPicPr>
          <p:cNvPr id="51203" name="内容占位符 131073" descr="tem351-s"/>
          <p:cNvPicPr>
            <a:picLocks noGrp="1" noChangeAspect="1"/>
          </p:cNvPicPr>
          <p:nvPr>
            <p:ph idx="1"/>
            <p:custDataLst>
              <p:tags r:id="rId15"/>
            </p:custDataLst>
          </p:nvPr>
        </p:nvPicPr>
        <p:blipFill>
          <a:blip r:embed="rId26"/>
          <a:stretch>
            <a:fillRect/>
          </a:stretch>
        </p:blipFill>
        <p:spPr>
          <a:xfrm>
            <a:off x="6529070" y="4445000"/>
            <a:ext cx="2211705" cy="2425065"/>
          </a:xfrm>
        </p:spPr>
      </p:pic>
      <p:pic>
        <p:nvPicPr>
          <p:cNvPr id="51206" name="图片 5"/>
          <p:cNvPicPr>
            <a:picLocks noChangeAspect="1"/>
          </p:cNvPicPr>
          <p:nvPr>
            <p:custDataLst>
              <p:tags r:id="rId16"/>
            </p:custDataLst>
          </p:nvPr>
        </p:nvPicPr>
        <p:blipFill>
          <a:blip r:embed="rId27"/>
          <a:stretch>
            <a:fillRect/>
          </a:stretch>
        </p:blipFill>
        <p:spPr>
          <a:xfrm>
            <a:off x="6621145" y="1517650"/>
            <a:ext cx="2028190" cy="2521585"/>
          </a:xfrm>
          <a:prstGeom prst="rect">
            <a:avLst/>
          </a:prstGeom>
          <a:noFill/>
          <a:ln w="9525">
            <a:noFill/>
          </a:ln>
        </p:spPr>
      </p:pic>
      <p:sp>
        <p:nvSpPr>
          <p:cNvPr id="51207" name="文本框 6"/>
          <p:cNvSpPr txBox="1"/>
          <p:nvPr>
            <p:custDataLst>
              <p:tags r:id="rId17"/>
            </p:custDataLst>
          </p:nvPr>
        </p:nvSpPr>
        <p:spPr>
          <a:xfrm>
            <a:off x="6731000" y="4009073"/>
            <a:ext cx="1808480" cy="337185"/>
          </a:xfrm>
          <a:prstGeom prst="rect">
            <a:avLst/>
          </a:prstGeom>
          <a:noFill/>
          <a:ln w="9525">
            <a:noFill/>
          </a:ln>
        </p:spPr>
        <p:txBody>
          <a:bodyPr wrap="none">
            <a:spAutoFit/>
          </a:bodyPr>
          <a:lstStyle/>
          <a:p>
            <a:r>
              <a:rPr lang="zh-CN" altLang="en-US" sz="1600">
                <a:latin typeface="黑体" panose="02010609060101010101" pitchFamily="49" charset="-122"/>
                <a:ea typeface="黑体" panose="02010609060101010101" pitchFamily="49" charset="-122"/>
                <a:sym typeface="+mn-ea"/>
              </a:rPr>
              <a:t>沙皇亚历山大二世</a:t>
            </a:r>
          </a:p>
        </p:txBody>
      </p:sp>
      <p:pic>
        <p:nvPicPr>
          <p:cNvPr id="51208" name="内容占位符 147459" descr="tem350-s"/>
          <p:cNvPicPr>
            <a:picLocks noGrp="1" noChangeAspect="1"/>
          </p:cNvPicPr>
          <p:nvPr>
            <p:custDataLst>
              <p:tags r:id="rId18"/>
            </p:custDataLst>
          </p:nvPr>
        </p:nvPicPr>
        <p:blipFill>
          <a:blip r:embed="rId28"/>
          <a:stretch>
            <a:fillRect/>
          </a:stretch>
        </p:blipFill>
        <p:spPr>
          <a:xfrm>
            <a:off x="8782050" y="1548765"/>
            <a:ext cx="3252470" cy="2522220"/>
          </a:xfrm>
          <a:prstGeom prst="rect">
            <a:avLst/>
          </a:prstGeom>
          <a:noFill/>
          <a:ln w="9525">
            <a:noFill/>
          </a:ln>
        </p:spPr>
      </p:pic>
      <p:sp>
        <p:nvSpPr>
          <p:cNvPr id="51209" name="文本框 8"/>
          <p:cNvSpPr txBox="1"/>
          <p:nvPr>
            <p:custDataLst>
              <p:tags r:id="rId19"/>
            </p:custDataLst>
          </p:nvPr>
        </p:nvSpPr>
        <p:spPr>
          <a:xfrm>
            <a:off x="9288463" y="4009390"/>
            <a:ext cx="2418080" cy="337185"/>
          </a:xfrm>
          <a:prstGeom prst="rect">
            <a:avLst/>
          </a:prstGeom>
          <a:noFill/>
          <a:ln w="9525">
            <a:noFill/>
          </a:ln>
        </p:spPr>
        <p:txBody>
          <a:bodyPr wrap="none">
            <a:spAutoFit/>
          </a:bodyPr>
          <a:lstStyle/>
          <a:p>
            <a:r>
              <a:rPr lang="zh-CN" altLang="en-US" sz="1600">
                <a:latin typeface="黑体" panose="02010609060101010101" pitchFamily="49" charset="-122"/>
                <a:ea typeface="黑体" panose="02010609060101010101" pitchFamily="49" charset="-122"/>
                <a:sym typeface="+mn-ea"/>
              </a:rPr>
              <a:t>俄国官员宣布废除农奴制</a:t>
            </a:r>
          </a:p>
        </p:txBody>
      </p:sp>
      <p:sp>
        <p:nvSpPr>
          <p:cNvPr id="13" name="Text Box 5"/>
          <p:cNvSpPr txBox="1"/>
          <p:nvPr>
            <p:custDataLst>
              <p:tags r:id="rId20"/>
            </p:custDataLst>
          </p:nvPr>
        </p:nvSpPr>
        <p:spPr>
          <a:xfrm>
            <a:off x="8860790" y="4432935"/>
            <a:ext cx="3331210" cy="2425065"/>
          </a:xfrm>
          <a:prstGeom prst="rect">
            <a:avLst/>
          </a:prstGeom>
          <a:solidFill>
            <a:schemeClr val="tx2">
              <a:lumMod val="60000"/>
              <a:lumOff val="40000"/>
            </a:schemeClr>
          </a:solidFill>
          <a:ln w="19050" cap="flat" cmpd="sng">
            <a:solidFill>
              <a:schemeClr val="tx1"/>
            </a:solidFill>
            <a:prstDash val="dashDot"/>
            <a:round/>
            <a:headEnd type="none" w="med" len="med"/>
            <a:tailEnd type="none" w="med" len="med"/>
          </a:ln>
        </p:spPr>
        <p:txBody>
          <a:bodyPr wrap="square">
            <a:spAutoFit/>
          </a:bodyPr>
          <a:lstStyle/>
          <a:p>
            <a:pPr>
              <a:lnSpc>
                <a:spcPts val="2600"/>
              </a:lnSpc>
              <a:spcBef>
                <a:spcPct val="0"/>
              </a:spcBef>
              <a:spcAft>
                <a:spcPct val="0"/>
              </a:spcAft>
            </a:pPr>
            <a:r>
              <a:rPr lang="zh-CN" altLang="en-US" sz="1600" b="1">
                <a:solidFill>
                  <a:schemeClr val="tx1"/>
                </a:solidFill>
                <a:latin typeface="仿宋" panose="02010609060101010101" pitchFamily="49" charset="-122"/>
                <a:ea typeface="仿宋" panose="02010609060101010101" pitchFamily="49" charset="-122"/>
              </a:rPr>
              <a:t>第一条  农奴对地主的财产和人身依附永久性地取消</a:t>
            </a:r>
            <a:r>
              <a:rPr lang="en-US" altLang="zh-CN" sz="1600" b="1">
                <a:solidFill>
                  <a:schemeClr val="tx1"/>
                </a:solidFill>
                <a:latin typeface="仿宋" panose="02010609060101010101" pitchFamily="49" charset="-122"/>
                <a:ea typeface="仿宋" panose="02010609060101010101" pitchFamily="49" charset="-122"/>
              </a:rPr>
              <a:t>……</a:t>
            </a:r>
          </a:p>
          <a:p>
            <a:pPr>
              <a:lnSpc>
                <a:spcPts val="2600"/>
              </a:lnSpc>
              <a:spcBef>
                <a:spcPct val="0"/>
              </a:spcBef>
              <a:spcAft>
                <a:spcPct val="0"/>
              </a:spcAft>
            </a:pPr>
            <a:r>
              <a:rPr lang="zh-CN" altLang="en-US" sz="1600" b="1">
                <a:solidFill>
                  <a:schemeClr val="tx1"/>
                </a:solidFill>
                <a:latin typeface="仿宋" panose="02010609060101010101" pitchFamily="49" charset="-122"/>
                <a:ea typeface="仿宋" panose="02010609060101010101" pitchFamily="49" charset="-122"/>
              </a:rPr>
              <a:t>第二条  农民和解放的农奴享有农村自由等级的人身权和财产权。</a:t>
            </a:r>
            <a:endParaRPr lang="en-US" altLang="zh-CN" sz="1600" b="1">
              <a:solidFill>
                <a:schemeClr val="tx1"/>
              </a:solidFill>
              <a:latin typeface="仿宋" panose="02010609060101010101" pitchFamily="49" charset="-122"/>
              <a:ea typeface="仿宋" panose="02010609060101010101" pitchFamily="49" charset="-122"/>
            </a:endParaRPr>
          </a:p>
          <a:p>
            <a:pPr>
              <a:lnSpc>
                <a:spcPts val="2600"/>
              </a:lnSpc>
              <a:spcBef>
                <a:spcPct val="0"/>
              </a:spcBef>
              <a:spcAft>
                <a:spcPct val="0"/>
              </a:spcAft>
            </a:pPr>
            <a:r>
              <a:rPr lang="zh-CN" altLang="en-US" sz="1600" b="1">
                <a:solidFill>
                  <a:schemeClr val="tx1"/>
                </a:solidFill>
                <a:latin typeface="仿宋" panose="02010609060101010101" pitchFamily="49" charset="-122"/>
                <a:ea typeface="仿宋" panose="02010609060101010101" pitchFamily="49" charset="-122"/>
              </a:rPr>
              <a:t>第四条  农民从地主那里取得土地，必须以劳务或现金方式赎买。</a:t>
            </a:r>
            <a:endParaRPr lang="en-US" altLang="zh-CN" sz="1600" b="1">
              <a:solidFill>
                <a:schemeClr val="tx1"/>
              </a:solidFill>
              <a:latin typeface="仿宋" panose="02010609060101010101" pitchFamily="49" charset="-122"/>
              <a:ea typeface="仿宋" panose="02010609060101010101" pitchFamily="49" charset="-122"/>
            </a:endParaRPr>
          </a:p>
          <a:p>
            <a:pPr algn="r">
              <a:lnSpc>
                <a:spcPts val="2600"/>
              </a:lnSpc>
              <a:spcBef>
                <a:spcPct val="0"/>
              </a:spcBef>
              <a:spcAft>
                <a:spcPct val="0"/>
              </a:spcAft>
            </a:pPr>
            <a:r>
              <a:rPr lang="en-US" altLang="zh-CN" sz="1600" b="1">
                <a:solidFill>
                  <a:schemeClr val="tx1"/>
                </a:solidFill>
                <a:latin typeface="仿宋" panose="02010609060101010101" pitchFamily="49" charset="-122"/>
                <a:ea typeface="仿宋" panose="02010609060101010101" pitchFamily="49" charset="-122"/>
              </a:rPr>
              <a:t>——</a:t>
            </a:r>
            <a:r>
              <a:rPr lang="zh-CN" altLang="en-US" sz="1600" b="1">
                <a:solidFill>
                  <a:schemeClr val="tx1"/>
                </a:solidFill>
                <a:latin typeface="仿宋" panose="02010609060101010101" pitchFamily="49" charset="-122"/>
                <a:ea typeface="仿宋" panose="02010609060101010101" pitchFamily="49" charset="-122"/>
              </a:rPr>
              <a:t>“二一九法令”（</a:t>
            </a:r>
            <a:r>
              <a:rPr lang="en-US" altLang="zh-CN" sz="1600" b="1">
                <a:solidFill>
                  <a:schemeClr val="tx1"/>
                </a:solidFill>
                <a:latin typeface="仿宋" panose="02010609060101010101" pitchFamily="49" charset="-122"/>
                <a:ea typeface="仿宋" panose="02010609060101010101" pitchFamily="49" charset="-122"/>
              </a:rPr>
              <a:t>1861</a:t>
            </a:r>
            <a:r>
              <a:rPr lang="zh-CN" altLang="en-US" sz="1600" b="1">
                <a:solidFill>
                  <a:schemeClr val="tx1"/>
                </a:solidFill>
                <a:latin typeface="仿宋" panose="02010609060101010101" pitchFamily="49" charset="-122"/>
                <a:ea typeface="仿宋" panose="02010609060101010101" pitchFamily="49" charset="-122"/>
              </a:rPr>
              <a:t>年）</a:t>
            </a:r>
          </a:p>
        </p:txBody>
      </p:sp>
      <p:sp>
        <p:nvSpPr>
          <p:cNvPr id="14" name="文本框 13"/>
          <p:cNvSpPr txBox="1"/>
          <p:nvPr>
            <p:custDataLst>
              <p:tags r:id="rId21"/>
            </p:custDataLst>
          </p:nvPr>
        </p:nvSpPr>
        <p:spPr>
          <a:xfrm>
            <a:off x="0" y="4572635"/>
            <a:ext cx="6259830" cy="193675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t" forceAA="0">
            <a:spAutoFit/>
          </a:bodyPr>
          <a:lstStyle/>
          <a:p>
            <a:pPr marL="431800" indent="0" algn="l">
              <a:lnSpc>
                <a:spcPct val="150000"/>
              </a:lnSpc>
              <a:buNone/>
            </a:pPr>
            <a:r>
              <a:rPr sz="2000">
                <a:latin typeface="黑体" panose="02010609060101010101" pitchFamily="49" charset="-122"/>
                <a:ea typeface="黑体" panose="02010609060101010101" pitchFamily="49" charset="-122"/>
                <a:cs typeface="黑体" panose="02010609060101010101" pitchFamily="49" charset="-122"/>
                <a:sym typeface="+mn-ea"/>
              </a:rPr>
              <a:t>    ①意义：是一场自上而下的改革（性质），促进了俄国资本主义的发展。</a:t>
            </a:r>
            <a:endParaRPr sz="2000">
              <a:solidFill>
                <a:schemeClr val="tx1"/>
              </a:solidFill>
              <a:latin typeface="黑体" panose="02010609060101010101" pitchFamily="49" charset="-122"/>
              <a:ea typeface="黑体" panose="02010609060101010101" pitchFamily="49" charset="-122"/>
              <a:cs typeface="黑体" panose="02010609060101010101" pitchFamily="49" charset="-122"/>
              <a:sym typeface="+mn-ea"/>
            </a:endParaRPr>
          </a:p>
          <a:p>
            <a:pPr marL="431800" indent="0" algn="l">
              <a:lnSpc>
                <a:spcPct val="150000"/>
              </a:lnSpc>
              <a:buNone/>
            </a:pPr>
            <a:r>
              <a:rPr sz="2000">
                <a:latin typeface="黑体" panose="02010609060101010101" pitchFamily="49" charset="-122"/>
                <a:ea typeface="黑体" panose="02010609060101010101" pitchFamily="49" charset="-122"/>
                <a:cs typeface="黑体" panose="02010609060101010101" pitchFamily="49" charset="-122"/>
                <a:sym typeface="+mn-ea"/>
              </a:rPr>
              <a:t>    ②局限：没有触及沙皇专制制度，保留了大量农奴制残余。</a:t>
            </a:r>
            <a:endParaRPr kumimoji="0" lang="zh-CN" altLang="en-US" sz="2000" b="0" i="0" u="none" strike="noStrike" cap="none" spc="0" normalizeH="0" baseline="0">
              <a:ln>
                <a:noFill/>
              </a:ln>
              <a:solidFill>
                <a:srgbClr val="000000"/>
              </a:solidFill>
              <a:effectLst/>
              <a:uFillTx/>
              <a:latin typeface="黑体" panose="02010609060101010101" pitchFamily="49" charset="-122"/>
              <a:ea typeface="黑体" panose="02010609060101010101" pitchFamily="49" charset="-122"/>
              <a:cs typeface="黑体" panose="02010609060101010101" pitchFamily="49" charset="-122"/>
              <a:sym typeface="+mn-ea"/>
            </a:endParaRPr>
          </a:p>
        </p:txBody>
      </p:sp>
      <p:sp>
        <p:nvSpPr>
          <p:cNvPr id="16" name="文本框 6"/>
          <p:cNvSpPr txBox="1"/>
          <p:nvPr>
            <p:custDataLst>
              <p:tags r:id="rId22"/>
            </p:custDataLst>
          </p:nvPr>
        </p:nvSpPr>
        <p:spPr>
          <a:xfrm>
            <a:off x="340360" y="4210050"/>
            <a:ext cx="2435860" cy="475615"/>
          </a:xfrm>
          <a:prstGeom prst="rect">
            <a:avLst/>
          </a:prstGeom>
          <a:noFill/>
          <a:ln w="9525">
            <a:noFill/>
          </a:ln>
        </p:spPr>
        <p:txBody>
          <a:bodyPr wrap="square">
            <a:spAutoFit/>
          </a:bodyPr>
          <a:lstStyle/>
          <a:p>
            <a:pPr>
              <a:lnSpc>
                <a:spcPct val="125000"/>
              </a:lnSpc>
            </a:pPr>
            <a:r>
              <a:rPr lang="en-US" altLang="zh-CN" sz="2000">
                <a:latin typeface="黑体" panose="02010609060101010101" pitchFamily="49" charset="-122"/>
                <a:ea typeface="黑体" panose="02010609060101010101" pitchFamily="49" charset="-122"/>
              </a:rPr>
              <a:t>(3)</a:t>
            </a:r>
            <a:r>
              <a:rPr lang="zh-CN" altLang="en-US" sz="2000">
                <a:latin typeface="黑体" panose="02010609060101010101" pitchFamily="49" charset="-122"/>
                <a:ea typeface="黑体" panose="02010609060101010101" pitchFamily="49" charset="-122"/>
              </a:rPr>
              <a:t>意义与局限：</a:t>
            </a:r>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arn(inVertical)">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图片 1" descr="图层 4"/>
          <p:cNvPicPr>
            <a:picLocks noChangeAspect="1"/>
          </p:cNvPicPr>
          <p:nvPr>
            <p:custDataLst>
              <p:tags r:id="rId1"/>
            </p:custDataLst>
          </p:nvPr>
        </p:nvPicPr>
        <p:blipFill>
          <a:blip r:embed="rId31"/>
          <a:stretch>
            <a:fillRect/>
          </a:stretch>
        </p:blipFill>
        <p:spPr>
          <a:xfrm>
            <a:off x="8649335" y="1152525"/>
            <a:ext cx="429260" cy="457200"/>
          </a:xfrm>
          <a:prstGeom prst="rect">
            <a:avLst/>
          </a:prstGeom>
        </p:spPr>
      </p:pic>
      <p:pic>
        <p:nvPicPr>
          <p:cNvPr id="3" name="图片 2" descr="图层 4"/>
          <p:cNvPicPr>
            <a:picLocks noChangeAspect="1"/>
          </p:cNvPicPr>
          <p:nvPr>
            <p:custDataLst>
              <p:tags r:id="rId2"/>
            </p:custDataLst>
          </p:nvPr>
        </p:nvPicPr>
        <p:blipFill>
          <a:blip r:embed="rId31"/>
          <a:stretch>
            <a:fillRect/>
          </a:stretch>
        </p:blipFill>
        <p:spPr>
          <a:xfrm>
            <a:off x="9765030" y="1426210"/>
            <a:ext cx="429260" cy="457200"/>
          </a:xfrm>
          <a:prstGeom prst="rect">
            <a:avLst/>
          </a:prstGeom>
        </p:spPr>
      </p:pic>
      <p:pic>
        <p:nvPicPr>
          <p:cNvPr id="4" name="图片 6"/>
          <p:cNvPicPr>
            <a:picLocks noChangeAspect="1"/>
          </p:cNvPicPr>
          <p:nvPr>
            <p:custDataLst>
              <p:tags r:id="rId3"/>
            </p:custDataLst>
          </p:nvPr>
        </p:nvPicPr>
        <p:blipFill>
          <a:blip r:embed="rId32"/>
          <a:stretch>
            <a:fillRect/>
          </a:stretch>
        </p:blipFill>
        <p:spPr bwMode="auto">
          <a:xfrm>
            <a:off x="2083435" y="2896235"/>
            <a:ext cx="2659062" cy="2416176"/>
          </a:xfrm>
          <a:prstGeom prst="rect">
            <a:avLst/>
          </a:prstGeom>
          <a:noFill/>
          <a:ln w="9525">
            <a:noFill/>
            <a:miter lim="800000"/>
          </a:ln>
        </p:spPr>
      </p:pic>
      <p:pic>
        <p:nvPicPr>
          <p:cNvPr id="5" name="图片 4" descr="图层 4"/>
          <p:cNvPicPr>
            <a:picLocks noChangeAspect="1"/>
          </p:cNvPicPr>
          <p:nvPr>
            <p:custDataLst>
              <p:tags r:id="rId4"/>
            </p:custDataLst>
          </p:nvPr>
        </p:nvPicPr>
        <p:blipFill>
          <a:blip r:embed="rId31"/>
          <a:stretch>
            <a:fillRect/>
          </a:stretch>
        </p:blipFill>
        <p:spPr>
          <a:xfrm>
            <a:off x="4752340" y="4514850"/>
            <a:ext cx="429260" cy="457200"/>
          </a:xfrm>
          <a:prstGeom prst="rect">
            <a:avLst/>
          </a:prstGeom>
        </p:spPr>
      </p:pic>
      <p:pic>
        <p:nvPicPr>
          <p:cNvPr id="6" name="图片 5" descr="图层 4"/>
          <p:cNvPicPr>
            <a:picLocks noChangeAspect="1"/>
          </p:cNvPicPr>
          <p:nvPr>
            <p:custDataLst>
              <p:tags r:id="rId5"/>
            </p:custDataLst>
          </p:nvPr>
        </p:nvPicPr>
        <p:blipFill>
          <a:blip r:embed="rId31"/>
          <a:stretch>
            <a:fillRect/>
          </a:stretch>
        </p:blipFill>
        <p:spPr>
          <a:xfrm>
            <a:off x="8649335" y="5312410"/>
            <a:ext cx="429260" cy="457200"/>
          </a:xfrm>
          <a:prstGeom prst="rect">
            <a:avLst/>
          </a:prstGeom>
        </p:spPr>
      </p:pic>
      <p:pic>
        <p:nvPicPr>
          <p:cNvPr id="7" name="图片 6" descr="图层 4"/>
          <p:cNvPicPr>
            <a:picLocks noChangeAspect="1"/>
          </p:cNvPicPr>
          <p:nvPr>
            <p:custDataLst>
              <p:tags r:id="rId6"/>
            </p:custDataLst>
          </p:nvPr>
        </p:nvPicPr>
        <p:blipFill>
          <a:blip r:embed="rId31"/>
          <a:stretch>
            <a:fillRect/>
          </a:stretch>
        </p:blipFill>
        <p:spPr>
          <a:xfrm>
            <a:off x="1654175" y="2025650"/>
            <a:ext cx="429260" cy="457200"/>
          </a:xfrm>
          <a:prstGeom prst="rect">
            <a:avLst/>
          </a:prstGeom>
        </p:spPr>
      </p:pic>
      <p:pic>
        <p:nvPicPr>
          <p:cNvPr id="8" name="图片 7" descr="图层 4"/>
          <p:cNvPicPr>
            <a:picLocks noChangeAspect="1"/>
          </p:cNvPicPr>
          <p:nvPr>
            <p:custDataLst>
              <p:tags r:id="rId7"/>
            </p:custDataLst>
          </p:nvPr>
        </p:nvPicPr>
        <p:blipFill>
          <a:blip r:embed="rId31"/>
          <a:stretch>
            <a:fillRect/>
          </a:stretch>
        </p:blipFill>
        <p:spPr>
          <a:xfrm>
            <a:off x="4752340" y="1474470"/>
            <a:ext cx="429260" cy="457200"/>
          </a:xfrm>
          <a:prstGeom prst="rect">
            <a:avLst/>
          </a:prstGeom>
        </p:spPr>
      </p:pic>
      <p:pic>
        <p:nvPicPr>
          <p:cNvPr id="9" name="图片 8" descr="图层 4"/>
          <p:cNvPicPr>
            <a:picLocks noChangeAspect="1"/>
          </p:cNvPicPr>
          <p:nvPr>
            <p:custDataLst>
              <p:tags r:id="rId8"/>
            </p:custDataLst>
          </p:nvPr>
        </p:nvPicPr>
        <p:blipFill>
          <a:blip r:embed="rId31"/>
          <a:stretch>
            <a:fillRect/>
          </a:stretch>
        </p:blipFill>
        <p:spPr>
          <a:xfrm>
            <a:off x="7711440" y="4366260"/>
            <a:ext cx="429260" cy="457200"/>
          </a:xfrm>
          <a:prstGeom prst="rect">
            <a:avLst/>
          </a:prstGeom>
        </p:spPr>
      </p:pic>
      <p:pic>
        <p:nvPicPr>
          <p:cNvPr id="10" name="图片 9" descr="图层 4"/>
          <p:cNvPicPr>
            <a:picLocks noChangeAspect="1"/>
          </p:cNvPicPr>
          <p:nvPr>
            <p:custDataLst>
              <p:tags r:id="rId9"/>
            </p:custDataLst>
          </p:nvPr>
        </p:nvPicPr>
        <p:blipFill>
          <a:blip r:embed="rId31"/>
          <a:stretch>
            <a:fillRect/>
          </a:stretch>
        </p:blipFill>
        <p:spPr>
          <a:xfrm>
            <a:off x="4042410" y="2439035"/>
            <a:ext cx="429260" cy="457200"/>
          </a:xfrm>
          <a:prstGeom prst="rect">
            <a:avLst/>
          </a:prstGeom>
        </p:spPr>
      </p:pic>
      <p:pic>
        <p:nvPicPr>
          <p:cNvPr id="12292" name="图片 6"/>
          <p:cNvPicPr>
            <a:picLocks noChangeAspect="1"/>
          </p:cNvPicPr>
          <p:nvPr>
            <p:custDataLst>
              <p:tags r:id="rId10"/>
            </p:custDataLst>
          </p:nvPr>
        </p:nvPicPr>
        <p:blipFill>
          <a:blip r:embed="rId32"/>
          <a:stretch>
            <a:fillRect/>
          </a:stretch>
        </p:blipFill>
        <p:spPr bwMode="auto">
          <a:xfrm>
            <a:off x="5928599" y="1897744"/>
            <a:ext cx="2659062" cy="2416176"/>
          </a:xfrm>
          <a:prstGeom prst="rect">
            <a:avLst/>
          </a:prstGeom>
          <a:noFill/>
          <a:ln w="9525">
            <a:noFill/>
            <a:miter lim="800000"/>
          </a:ln>
        </p:spPr>
      </p:pic>
      <p:sp>
        <p:nvSpPr>
          <p:cNvPr id="11" name="标题"/>
          <p:cNvSpPr txBox="1"/>
          <p:nvPr>
            <p:custDataLst>
              <p:tags r:id="rId11"/>
            </p:custDataLst>
          </p:nvPr>
        </p:nvSpPr>
        <p:spPr bwMode="auto">
          <a:xfrm>
            <a:off x="288925" y="267335"/>
            <a:ext cx="3637915" cy="521970"/>
          </a:xfrm>
          <a:prstGeom prst="rect">
            <a:avLst/>
          </a:prstGeom>
          <a:noFill/>
          <a:ln w="12700">
            <a:noFill/>
            <a:miter lim="400000"/>
          </a:ln>
        </p:spPr>
        <p:txBody>
          <a:bodyPr vert="horz" wrap="square" lIns="45719" tIns="45720" rIns="45719" bIns="45720" numCol="1" anchor="t" anchorCtr="0" compatLnSpc="1"/>
          <a:lstStyle/>
          <a:p>
            <a:pPr eaLnBrk="0" fontAlgn="base" hangingPunct="0">
              <a:spcBef>
                <a:spcPts val="700"/>
              </a:spcBef>
              <a:spcAft>
                <a:spcPct val="0"/>
              </a:spcAft>
              <a:buSzTx/>
              <a:defRPr/>
            </a:pPr>
            <a:r>
              <a:rPr lang="zh-CN" altLang="en-US" sz="2800" b="1" smtClean="0">
                <a:solidFill>
                  <a:srgbClr val="000000"/>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三、资本主义的扩展</a:t>
            </a:r>
          </a:p>
          <a:p>
            <a:pPr marL="0" marR="0" lvl="0" indent="0" algn="l" defTabSz="914400" rtl="0" eaLnBrk="0" fontAlgn="base" latinLnBrk="0" hangingPunct="0">
              <a:lnSpc>
                <a:spcPct val="100000"/>
              </a:lnSpc>
              <a:spcBef>
                <a:spcPts val="700"/>
              </a:spcBef>
              <a:spcAft>
                <a:spcPct val="0"/>
              </a:spcAft>
              <a:buClrTx/>
              <a:buSzTx/>
              <a:buFontTx/>
              <a:buNone/>
              <a:defRPr/>
            </a:pPr>
            <a:endParaRPr kumimoji="0" lang="zh-CN" altLang="en-US" sz="2800" b="1" i="0" u="none" strike="noStrike" kern="0" cap="none" spc="0" normalizeH="0" baseline="0" noProof="0">
              <a:ln>
                <a:noFill/>
              </a:ln>
              <a:solidFill>
                <a:schemeClr val="tx1"/>
              </a:solidFill>
              <a:effectLst>
                <a:outerShdw blurRad="38100" dist="38100" dir="2700000" algn="tl">
                  <a:srgbClr val="000000">
                    <a:alpha val="43137"/>
                  </a:srgbClr>
                </a:outerShdw>
              </a:effectLst>
              <a:uLnTx/>
              <a:uFillTx/>
              <a:latin typeface="黑体" panose="02010609060101010101" pitchFamily="49" charset="-122"/>
              <a:ea typeface="黑体" panose="02010609060101010101" pitchFamily="49" charset="-122"/>
              <a:cs typeface="楷体" panose="02010609060101010101" pitchFamily="49" charset="-122"/>
              <a:sym typeface="黑体" panose="02010609060101010101" pitchFamily="49" charset="-122"/>
            </a:endParaRPr>
          </a:p>
        </p:txBody>
      </p:sp>
      <p:sp>
        <p:nvSpPr>
          <p:cNvPr id="12" name="文本框 1"/>
          <p:cNvSpPr txBox="1"/>
          <p:nvPr>
            <p:custDataLst>
              <p:tags r:id="rId12"/>
            </p:custDataLst>
          </p:nvPr>
        </p:nvSpPr>
        <p:spPr>
          <a:xfrm>
            <a:off x="340588" y="813427"/>
            <a:ext cx="3805899" cy="460375"/>
          </a:xfrm>
          <a:prstGeom prst="rect">
            <a:avLst/>
          </a:prstGeom>
          <a:noFill/>
          <a:ln w="9525">
            <a:noFill/>
          </a:ln>
        </p:spPr>
        <p:txBody>
          <a:bodyPr wrap="square" anchor="t">
            <a:spAutoFit/>
          </a:bodyPr>
          <a:lstStyle/>
          <a:p>
            <a:r>
              <a:rPr lang="en-US" altLang="zh-CN" sz="2400" b="1">
                <a:latin typeface="黑体" panose="02010609060101010101" pitchFamily="49" charset="-122"/>
                <a:ea typeface="黑体" panose="02010609060101010101" pitchFamily="49" charset="-122"/>
              </a:rPr>
              <a:t>2.</a:t>
            </a:r>
            <a:r>
              <a:rPr lang="zh-CN" altLang="en-US" sz="2400" b="1">
                <a:latin typeface="黑体" panose="02010609060101010101" pitchFamily="49" charset="-122"/>
                <a:ea typeface="黑体" panose="02010609060101010101" pitchFamily="49" charset="-122"/>
              </a:rPr>
              <a:t>美国内战</a:t>
            </a:r>
          </a:p>
        </p:txBody>
      </p:sp>
      <p:sp>
        <p:nvSpPr>
          <p:cNvPr id="24581" name="文本框 3"/>
          <p:cNvSpPr txBox="1"/>
          <p:nvPr>
            <p:custDataLst>
              <p:tags r:id="rId13"/>
            </p:custDataLst>
          </p:nvPr>
        </p:nvSpPr>
        <p:spPr>
          <a:xfrm>
            <a:off x="394653" y="1152208"/>
            <a:ext cx="7316787" cy="475615"/>
          </a:xfrm>
          <a:prstGeom prst="rect">
            <a:avLst/>
          </a:prstGeom>
          <a:noFill/>
          <a:ln w="9525">
            <a:noFill/>
          </a:ln>
        </p:spPr>
        <p:txBody>
          <a:bodyPr>
            <a:spAutoFit/>
          </a:bodyPr>
          <a:lstStyle/>
          <a:p>
            <a:pPr>
              <a:lnSpc>
                <a:spcPct val="125000"/>
              </a:lnSpc>
            </a:pPr>
            <a:r>
              <a:rPr lang="en-US" altLang="zh-CN" sz="2000">
                <a:latin typeface="黑体" panose="02010609060101010101" pitchFamily="49" charset="-122"/>
                <a:ea typeface="黑体" panose="02010609060101010101" pitchFamily="49" charset="-122"/>
              </a:rPr>
              <a:t>(1)</a:t>
            </a:r>
            <a:r>
              <a:rPr lang="zh-CN" altLang="en-US" sz="2000">
                <a:latin typeface="黑体" panose="02010609060101010101" pitchFamily="49" charset="-122"/>
                <a:ea typeface="黑体" panose="02010609060101010101" pitchFamily="49" charset="-122"/>
              </a:rPr>
              <a:t>背景：经济发展，南北矛盾重重，斗争激烈</a:t>
            </a:r>
          </a:p>
        </p:txBody>
      </p:sp>
      <p:pic>
        <p:nvPicPr>
          <p:cNvPr id="14" name="图片 13"/>
          <p:cNvPicPr>
            <a:picLocks noChangeAspect="1"/>
          </p:cNvPicPr>
          <p:nvPr>
            <p:custDataLst>
              <p:tags r:id="rId14"/>
            </p:custDataLst>
          </p:nvPr>
        </p:nvPicPr>
        <p:blipFill>
          <a:blip r:embed="rId33"/>
          <a:stretch>
            <a:fillRect/>
          </a:stretch>
        </p:blipFill>
        <p:spPr>
          <a:xfrm>
            <a:off x="6053455" y="2597150"/>
            <a:ext cx="5989955" cy="4260850"/>
          </a:xfrm>
          <a:prstGeom prst="rect">
            <a:avLst/>
          </a:prstGeom>
        </p:spPr>
      </p:pic>
      <p:sp>
        <p:nvSpPr>
          <p:cNvPr id="24582" name="文本框 12"/>
          <p:cNvSpPr txBox="1"/>
          <p:nvPr>
            <p:custDataLst>
              <p:tags r:id="rId15"/>
            </p:custDataLst>
          </p:nvPr>
        </p:nvSpPr>
        <p:spPr>
          <a:xfrm>
            <a:off x="5928360" y="6520815"/>
            <a:ext cx="1908810" cy="337185"/>
          </a:xfrm>
          <a:prstGeom prst="rect">
            <a:avLst/>
          </a:prstGeom>
          <a:solidFill>
            <a:schemeClr val="bg1">
              <a:alpha val="58038"/>
            </a:schemeClr>
          </a:solidFill>
          <a:ln w="9525">
            <a:noFill/>
          </a:ln>
        </p:spPr>
        <p:txBody>
          <a:bodyPr wrap="square">
            <a:spAutoFit/>
          </a:bodyPr>
          <a:lstStyle/>
          <a:p>
            <a:r>
              <a:rPr lang="zh-CN" altLang="en-US" sz="1600">
                <a:latin typeface="宋体" pitchFamily="2" charset="-122"/>
              </a:rPr>
              <a:t>◎</a:t>
            </a:r>
            <a:r>
              <a:rPr lang="zh-CN" altLang="zh-CN" sz="1600">
                <a:latin typeface="宋体" pitchFamily="2" charset="-122"/>
              </a:rPr>
              <a:t>美国的领土扩张</a:t>
            </a:r>
          </a:p>
        </p:txBody>
      </p:sp>
      <p:sp>
        <p:nvSpPr>
          <p:cNvPr id="24583" name="文本框 4"/>
          <p:cNvSpPr txBox="1"/>
          <p:nvPr>
            <p:custDataLst>
              <p:tags r:id="rId16"/>
            </p:custDataLst>
          </p:nvPr>
        </p:nvSpPr>
        <p:spPr>
          <a:xfrm>
            <a:off x="176530" y="1609408"/>
            <a:ext cx="5611813" cy="475615"/>
          </a:xfrm>
          <a:prstGeom prst="rect">
            <a:avLst/>
          </a:prstGeom>
          <a:noFill/>
          <a:ln w="9525">
            <a:noFill/>
          </a:ln>
        </p:spPr>
        <p:txBody>
          <a:bodyPr>
            <a:spAutoFit/>
          </a:bodyPr>
          <a:lstStyle/>
          <a:p>
            <a:pPr>
              <a:lnSpc>
                <a:spcPct val="125000"/>
              </a:lnSpc>
            </a:pPr>
            <a:r>
              <a:rPr lang="en-US" altLang="zh-CN" sz="2000">
                <a:latin typeface="黑体" panose="02010609060101010101" pitchFamily="49" charset="-122"/>
                <a:ea typeface="黑体" panose="02010609060101010101" pitchFamily="49" charset="-122"/>
              </a:rPr>
              <a:t>    </a:t>
            </a:r>
            <a:r>
              <a:rPr lang="zh-CN" altLang="zh-CN" sz="2000">
                <a:latin typeface="黑体" panose="02010609060101010101" pitchFamily="49" charset="-122"/>
                <a:ea typeface="黑体" panose="02010609060101010101" pitchFamily="49" charset="-122"/>
              </a:rPr>
              <a:t>①领土扩张</a:t>
            </a:r>
            <a:r>
              <a:rPr lang="en-US" altLang="zh-CN" sz="2000">
                <a:latin typeface="黑体" panose="02010609060101010101" pitchFamily="49" charset="-122"/>
                <a:ea typeface="黑体" panose="02010609060101010101" pitchFamily="49" charset="-122"/>
              </a:rPr>
              <a:t>——</a:t>
            </a:r>
            <a:r>
              <a:rPr lang="zh-CN" altLang="en-US" sz="2000">
                <a:latin typeface="黑体" panose="02010609060101010101" pitchFamily="49" charset="-122"/>
                <a:ea typeface="黑体" panose="02010609060101010101" pitchFamily="49" charset="-122"/>
              </a:rPr>
              <a:t>西进运动</a:t>
            </a:r>
          </a:p>
        </p:txBody>
      </p:sp>
      <p:sp>
        <p:nvSpPr>
          <p:cNvPr id="24584" name="文本框 13"/>
          <p:cNvSpPr txBox="1"/>
          <p:nvPr>
            <p:custDataLst>
              <p:tags r:id="rId17"/>
            </p:custDataLst>
          </p:nvPr>
        </p:nvSpPr>
        <p:spPr>
          <a:xfrm>
            <a:off x="426403" y="2085340"/>
            <a:ext cx="4754880" cy="398780"/>
          </a:xfrm>
          <a:prstGeom prst="rect">
            <a:avLst/>
          </a:prstGeom>
          <a:noFill/>
          <a:ln w="9525">
            <a:noFill/>
          </a:ln>
        </p:spPr>
        <p:txBody>
          <a:bodyPr wrap="none">
            <a:spAutoFit/>
          </a:bodyPr>
          <a:lstStyle/>
          <a:p>
            <a:r>
              <a:rPr lang="en-US" altLang="zh-CN" sz="2000">
                <a:latin typeface="楷体" panose="02010609060101010101" pitchFamily="49" charset="-122"/>
                <a:ea typeface="楷体" panose="02010609060101010101" pitchFamily="49" charset="-122"/>
                <a:sym typeface="宋体" pitchFamily="2" charset="-122"/>
              </a:rPr>
              <a:t>    </a:t>
            </a:r>
            <a:r>
              <a:rPr lang="zh-CN" altLang="en-US" sz="2000">
                <a:latin typeface="楷体" panose="02010609060101010101" pitchFamily="49" charset="-122"/>
                <a:ea typeface="楷体" panose="02010609060101010101" pitchFamily="49" charset="-122"/>
                <a:sym typeface="宋体" pitchFamily="2" charset="-122"/>
              </a:rPr>
              <a:t>从美国国旗演变看美国的领土扩张：</a:t>
            </a:r>
          </a:p>
        </p:txBody>
      </p:sp>
      <p:grpSp>
        <p:nvGrpSpPr>
          <p:cNvPr id="24585" name="组合 22"/>
          <p:cNvGrpSpPr/>
          <p:nvPr>
            <p:custDataLst>
              <p:tags r:id="rId18"/>
            </p:custDataLst>
          </p:nvPr>
        </p:nvGrpSpPr>
        <p:grpSpPr>
          <a:xfrm>
            <a:off x="197485" y="2597785"/>
            <a:ext cx="5730875" cy="4189403"/>
            <a:chOff x="233" y="4425"/>
            <a:chExt cx="9025" cy="6006"/>
          </a:xfrm>
        </p:grpSpPr>
        <p:pic>
          <p:nvPicPr>
            <p:cNvPr id="24587" name="图片 6"/>
            <p:cNvPicPr>
              <a:picLocks noChangeAspect="1"/>
            </p:cNvPicPr>
            <p:nvPr>
              <p:custDataLst>
                <p:tags r:id="rId19"/>
              </p:custDataLst>
            </p:nvPr>
          </p:nvPicPr>
          <p:blipFill>
            <a:blip r:embed="rId34"/>
            <a:stretch>
              <a:fillRect/>
            </a:stretch>
          </p:blipFill>
          <p:spPr>
            <a:xfrm>
              <a:off x="4836" y="7530"/>
              <a:ext cx="4422" cy="2329"/>
            </a:xfrm>
            <a:prstGeom prst="rect">
              <a:avLst/>
            </a:prstGeom>
            <a:noFill/>
            <a:ln w="9525">
              <a:noFill/>
            </a:ln>
          </p:spPr>
        </p:pic>
        <p:pic>
          <p:nvPicPr>
            <p:cNvPr id="24588" name="图片 7"/>
            <p:cNvPicPr>
              <a:picLocks noChangeAspect="1"/>
            </p:cNvPicPr>
            <p:nvPr>
              <p:custDataLst>
                <p:tags r:id="rId20"/>
              </p:custDataLst>
            </p:nvPr>
          </p:nvPicPr>
          <p:blipFill>
            <a:blip r:embed="rId34"/>
            <a:stretch>
              <a:fillRect/>
            </a:stretch>
          </p:blipFill>
          <p:spPr>
            <a:xfrm>
              <a:off x="233" y="7530"/>
              <a:ext cx="4422" cy="2329"/>
            </a:xfrm>
            <a:prstGeom prst="rect">
              <a:avLst/>
            </a:prstGeom>
            <a:noFill/>
            <a:ln w="9525">
              <a:noFill/>
            </a:ln>
          </p:spPr>
        </p:pic>
        <p:pic>
          <p:nvPicPr>
            <p:cNvPr id="24589" name="图片 8"/>
            <p:cNvPicPr>
              <a:picLocks noChangeAspect="1"/>
            </p:cNvPicPr>
            <p:nvPr>
              <p:custDataLst>
                <p:tags r:id="rId21"/>
              </p:custDataLst>
            </p:nvPr>
          </p:nvPicPr>
          <p:blipFill>
            <a:blip r:embed="rId34"/>
            <a:stretch>
              <a:fillRect/>
            </a:stretch>
          </p:blipFill>
          <p:spPr>
            <a:xfrm>
              <a:off x="233" y="4425"/>
              <a:ext cx="4422" cy="2329"/>
            </a:xfrm>
            <a:prstGeom prst="rect">
              <a:avLst/>
            </a:prstGeom>
            <a:noFill/>
            <a:ln w="9525">
              <a:noFill/>
            </a:ln>
          </p:spPr>
        </p:pic>
        <p:pic>
          <p:nvPicPr>
            <p:cNvPr id="24590" name="图片 9"/>
            <p:cNvPicPr>
              <a:picLocks noChangeAspect="1"/>
            </p:cNvPicPr>
            <p:nvPr>
              <p:custDataLst>
                <p:tags r:id="rId22"/>
              </p:custDataLst>
            </p:nvPr>
          </p:nvPicPr>
          <p:blipFill>
            <a:blip r:embed="rId34"/>
            <a:stretch>
              <a:fillRect/>
            </a:stretch>
          </p:blipFill>
          <p:spPr>
            <a:xfrm>
              <a:off x="4836" y="4425"/>
              <a:ext cx="4422" cy="2329"/>
            </a:xfrm>
            <a:prstGeom prst="rect">
              <a:avLst/>
            </a:prstGeom>
            <a:noFill/>
            <a:ln w="9525">
              <a:noFill/>
            </a:ln>
          </p:spPr>
        </p:pic>
        <p:pic>
          <p:nvPicPr>
            <p:cNvPr id="24591" name="图片 14"/>
            <p:cNvPicPr>
              <a:picLocks noChangeAspect="1"/>
            </p:cNvPicPr>
            <p:nvPr>
              <p:custDataLst>
                <p:tags r:id="rId23"/>
              </p:custDataLst>
            </p:nvPr>
          </p:nvPicPr>
          <p:blipFill>
            <a:blip r:embed="rId35"/>
            <a:stretch>
              <a:fillRect/>
            </a:stretch>
          </p:blipFill>
          <p:spPr>
            <a:xfrm>
              <a:off x="233" y="4425"/>
              <a:ext cx="1768" cy="1260"/>
            </a:xfrm>
            <a:prstGeom prst="rect">
              <a:avLst/>
            </a:prstGeom>
            <a:noFill/>
            <a:ln w="9525">
              <a:noFill/>
            </a:ln>
          </p:spPr>
        </p:pic>
        <p:pic>
          <p:nvPicPr>
            <p:cNvPr id="24592" name="图片 16"/>
            <p:cNvPicPr>
              <a:picLocks noChangeAspect="1"/>
            </p:cNvPicPr>
            <p:nvPr>
              <p:custDataLst>
                <p:tags r:id="rId24"/>
              </p:custDataLst>
            </p:nvPr>
          </p:nvPicPr>
          <p:blipFill>
            <a:blip r:embed="rId36"/>
            <a:srcRect l="54443" t="1328" r="28439" b="79228"/>
            <a:stretch>
              <a:fillRect/>
            </a:stretch>
          </p:blipFill>
          <p:spPr>
            <a:xfrm>
              <a:off x="4836" y="4425"/>
              <a:ext cx="1755" cy="1260"/>
            </a:xfrm>
            <a:prstGeom prst="rect">
              <a:avLst/>
            </a:prstGeom>
            <a:noFill/>
            <a:ln w="9525">
              <a:noFill/>
            </a:ln>
          </p:spPr>
        </p:pic>
        <p:pic>
          <p:nvPicPr>
            <p:cNvPr id="24593" name="图片 17"/>
            <p:cNvPicPr>
              <a:picLocks noChangeAspect="1"/>
            </p:cNvPicPr>
            <p:nvPr>
              <p:custDataLst>
                <p:tags r:id="rId25"/>
              </p:custDataLst>
            </p:nvPr>
          </p:nvPicPr>
          <p:blipFill>
            <a:blip r:embed="rId36"/>
            <a:srcRect l="56934" t="60201" r="24896" b="20370"/>
            <a:stretch>
              <a:fillRect/>
            </a:stretch>
          </p:blipFill>
          <p:spPr>
            <a:xfrm>
              <a:off x="233" y="7530"/>
              <a:ext cx="1768" cy="1259"/>
            </a:xfrm>
            <a:prstGeom prst="rect">
              <a:avLst/>
            </a:prstGeom>
            <a:noFill/>
            <a:ln w="9525">
              <a:noFill/>
            </a:ln>
          </p:spPr>
        </p:pic>
        <p:sp>
          <p:nvSpPr>
            <p:cNvPr id="24594" name="文本框 18"/>
            <p:cNvSpPr txBox="1"/>
            <p:nvPr>
              <p:custDataLst>
                <p:tags r:id="rId26"/>
              </p:custDataLst>
            </p:nvPr>
          </p:nvSpPr>
          <p:spPr>
            <a:xfrm>
              <a:off x="233" y="6754"/>
              <a:ext cx="4422" cy="572"/>
            </a:xfrm>
            <a:prstGeom prst="rect">
              <a:avLst/>
            </a:prstGeom>
            <a:noFill/>
            <a:ln w="9525">
              <a:noFill/>
            </a:ln>
          </p:spPr>
          <p:txBody>
            <a:bodyPr>
              <a:spAutoFit/>
            </a:bodyPr>
            <a:lstStyle/>
            <a:p>
              <a:pPr algn="ctr"/>
              <a:r>
                <a:rPr lang="zh-CN" altLang="en-US" sz="2000">
                  <a:latin typeface="楷体" panose="02010609060101010101" pitchFamily="49" charset="-122"/>
                  <a:ea typeface="楷体" panose="02010609060101010101" pitchFamily="49" charset="-122"/>
                </a:rPr>
                <a:t>《独立宣言》发表时</a:t>
              </a:r>
            </a:p>
          </p:txBody>
        </p:sp>
        <p:sp>
          <p:nvSpPr>
            <p:cNvPr id="24595" name="文本框 19"/>
            <p:cNvSpPr txBox="1"/>
            <p:nvPr>
              <p:custDataLst>
                <p:tags r:id="rId27"/>
              </p:custDataLst>
            </p:nvPr>
          </p:nvSpPr>
          <p:spPr>
            <a:xfrm>
              <a:off x="233" y="9859"/>
              <a:ext cx="4422" cy="572"/>
            </a:xfrm>
            <a:prstGeom prst="rect">
              <a:avLst/>
            </a:prstGeom>
            <a:solidFill>
              <a:schemeClr val="bg1">
                <a:alpha val="58038"/>
              </a:schemeClr>
            </a:solidFill>
            <a:ln w="9525">
              <a:noFill/>
            </a:ln>
          </p:spPr>
          <p:txBody>
            <a:bodyPr>
              <a:spAutoFit/>
            </a:bodyPr>
            <a:lstStyle/>
            <a:p>
              <a:pPr algn="ctr"/>
              <a:r>
                <a:rPr lang="en-US" altLang="zh-CN" sz="2000">
                  <a:latin typeface="楷体" panose="02010609060101010101" pitchFamily="49" charset="-122"/>
                  <a:ea typeface="楷体" panose="02010609060101010101" pitchFamily="49" charset="-122"/>
                </a:rPr>
                <a:t>1878</a:t>
              </a:r>
              <a:r>
                <a:rPr lang="zh-CN" altLang="en-US" sz="2000">
                  <a:latin typeface="楷体" panose="02010609060101010101" pitchFamily="49" charset="-122"/>
                  <a:ea typeface="楷体" panose="02010609060101010101" pitchFamily="49" charset="-122"/>
                </a:rPr>
                <a:t>年（</a:t>
              </a:r>
              <a:r>
                <a:rPr lang="en-US" altLang="zh-CN" sz="2000">
                  <a:latin typeface="楷体" panose="02010609060101010101" pitchFamily="49" charset="-122"/>
                  <a:ea typeface="楷体" panose="02010609060101010101" pitchFamily="49" charset="-122"/>
                </a:rPr>
                <a:t>20</a:t>
              </a:r>
              <a:r>
                <a:rPr lang="zh-CN" altLang="en-US" sz="2000">
                  <a:latin typeface="楷体" panose="02010609060101010101" pitchFamily="49" charset="-122"/>
                  <a:ea typeface="楷体" panose="02010609060101010101" pitchFamily="49" charset="-122"/>
                </a:rPr>
                <a:t>颗星）</a:t>
              </a:r>
            </a:p>
          </p:txBody>
        </p:sp>
        <p:sp>
          <p:nvSpPr>
            <p:cNvPr id="24596" name="文本框 20"/>
            <p:cNvSpPr txBox="1"/>
            <p:nvPr>
              <p:custDataLst>
                <p:tags r:id="rId28"/>
              </p:custDataLst>
            </p:nvPr>
          </p:nvSpPr>
          <p:spPr>
            <a:xfrm>
              <a:off x="4836" y="6754"/>
              <a:ext cx="4422" cy="572"/>
            </a:xfrm>
            <a:prstGeom prst="rect">
              <a:avLst/>
            </a:prstGeom>
            <a:noFill/>
            <a:ln w="9525">
              <a:noFill/>
            </a:ln>
          </p:spPr>
          <p:txBody>
            <a:bodyPr>
              <a:spAutoFit/>
            </a:bodyPr>
            <a:lstStyle/>
            <a:p>
              <a:pPr algn="ctr"/>
              <a:r>
                <a:rPr lang="zh-CN" altLang="en-US" sz="2000">
                  <a:latin typeface="楷体" panose="02010609060101010101" pitchFamily="49" charset="-122"/>
                  <a:ea typeface="楷体" panose="02010609060101010101" pitchFamily="49" charset="-122"/>
                </a:rPr>
                <a:t>建国时（</a:t>
              </a:r>
              <a:r>
                <a:rPr lang="en-US" altLang="zh-CN" sz="2000">
                  <a:latin typeface="楷体" panose="02010609060101010101" pitchFamily="49" charset="-122"/>
                  <a:ea typeface="楷体" panose="02010609060101010101" pitchFamily="49" charset="-122"/>
                </a:rPr>
                <a:t>13</a:t>
              </a:r>
              <a:r>
                <a:rPr lang="zh-CN" altLang="en-US" sz="2000">
                  <a:latin typeface="楷体" panose="02010609060101010101" pitchFamily="49" charset="-122"/>
                  <a:ea typeface="楷体" panose="02010609060101010101" pitchFamily="49" charset="-122"/>
                </a:rPr>
                <a:t>颗星）</a:t>
              </a:r>
            </a:p>
          </p:txBody>
        </p:sp>
        <p:sp>
          <p:nvSpPr>
            <p:cNvPr id="24597" name="文本框 21"/>
            <p:cNvSpPr txBox="1"/>
            <p:nvPr>
              <p:custDataLst>
                <p:tags r:id="rId29"/>
              </p:custDataLst>
            </p:nvPr>
          </p:nvSpPr>
          <p:spPr>
            <a:xfrm>
              <a:off x="4836" y="9859"/>
              <a:ext cx="4422" cy="572"/>
            </a:xfrm>
            <a:prstGeom prst="rect">
              <a:avLst/>
            </a:prstGeom>
            <a:solidFill>
              <a:schemeClr val="bg1">
                <a:alpha val="58038"/>
              </a:schemeClr>
            </a:solidFill>
            <a:ln w="9525">
              <a:noFill/>
            </a:ln>
          </p:spPr>
          <p:txBody>
            <a:bodyPr>
              <a:spAutoFit/>
            </a:bodyPr>
            <a:lstStyle/>
            <a:p>
              <a:pPr algn="ctr"/>
              <a:r>
                <a:rPr lang="en-US" altLang="zh-CN" sz="2000">
                  <a:latin typeface="楷体" panose="02010609060101010101" pitchFamily="49" charset="-122"/>
                  <a:ea typeface="楷体" panose="02010609060101010101" pitchFamily="49" charset="-122"/>
                </a:rPr>
                <a:t>1960</a:t>
              </a:r>
              <a:r>
                <a:rPr lang="zh-CN" altLang="en-US" sz="2000">
                  <a:latin typeface="楷体" panose="02010609060101010101" pitchFamily="49" charset="-122"/>
                  <a:ea typeface="楷体" panose="02010609060101010101" pitchFamily="49" charset="-122"/>
                </a:rPr>
                <a:t>年至今（</a:t>
              </a:r>
              <a:r>
                <a:rPr lang="en-US" altLang="zh-CN" sz="2000">
                  <a:latin typeface="楷体" panose="02010609060101010101" pitchFamily="49" charset="-122"/>
                  <a:ea typeface="楷体" panose="02010609060101010101" pitchFamily="49" charset="-122"/>
                </a:rPr>
                <a:t>50</a:t>
              </a:r>
              <a:r>
                <a:rPr lang="zh-CN" altLang="en-US" sz="2000">
                  <a:latin typeface="楷体" panose="02010609060101010101" pitchFamily="49" charset="-122"/>
                  <a:ea typeface="楷体" panose="02010609060101010101" pitchFamily="49" charset="-122"/>
                </a:rPr>
                <a:t>颗星）</a:t>
              </a:r>
            </a:p>
          </p:txBody>
        </p:sp>
      </p:grpSp>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图片 1" descr="图层 4"/>
          <p:cNvPicPr>
            <a:picLocks noChangeAspect="1"/>
          </p:cNvPicPr>
          <p:nvPr>
            <p:custDataLst>
              <p:tags r:id="rId1"/>
            </p:custDataLst>
          </p:nvPr>
        </p:nvPicPr>
        <p:blipFill>
          <a:blip r:embed="rId25"/>
          <a:stretch>
            <a:fillRect/>
          </a:stretch>
        </p:blipFill>
        <p:spPr>
          <a:xfrm>
            <a:off x="8649335" y="1152525"/>
            <a:ext cx="429260" cy="457200"/>
          </a:xfrm>
          <a:prstGeom prst="rect">
            <a:avLst/>
          </a:prstGeom>
        </p:spPr>
      </p:pic>
      <p:pic>
        <p:nvPicPr>
          <p:cNvPr id="3" name="图片 2" descr="图层 4"/>
          <p:cNvPicPr>
            <a:picLocks noChangeAspect="1"/>
          </p:cNvPicPr>
          <p:nvPr>
            <p:custDataLst>
              <p:tags r:id="rId2"/>
            </p:custDataLst>
          </p:nvPr>
        </p:nvPicPr>
        <p:blipFill>
          <a:blip r:embed="rId25"/>
          <a:stretch>
            <a:fillRect/>
          </a:stretch>
        </p:blipFill>
        <p:spPr>
          <a:xfrm>
            <a:off x="9765030" y="1426210"/>
            <a:ext cx="429260" cy="457200"/>
          </a:xfrm>
          <a:prstGeom prst="rect">
            <a:avLst/>
          </a:prstGeom>
        </p:spPr>
      </p:pic>
      <p:pic>
        <p:nvPicPr>
          <p:cNvPr id="4" name="图片 6"/>
          <p:cNvPicPr>
            <a:picLocks noChangeAspect="1"/>
          </p:cNvPicPr>
          <p:nvPr>
            <p:custDataLst>
              <p:tags r:id="rId3"/>
            </p:custDataLst>
          </p:nvPr>
        </p:nvPicPr>
        <p:blipFill>
          <a:blip r:embed="rId26"/>
          <a:stretch>
            <a:fillRect/>
          </a:stretch>
        </p:blipFill>
        <p:spPr bwMode="auto">
          <a:xfrm>
            <a:off x="2083435" y="2896235"/>
            <a:ext cx="2659062" cy="2416176"/>
          </a:xfrm>
          <a:prstGeom prst="rect">
            <a:avLst/>
          </a:prstGeom>
          <a:noFill/>
          <a:ln w="9525">
            <a:noFill/>
            <a:miter lim="800000"/>
          </a:ln>
        </p:spPr>
      </p:pic>
      <p:pic>
        <p:nvPicPr>
          <p:cNvPr id="5" name="图片 4" descr="图层 4"/>
          <p:cNvPicPr>
            <a:picLocks noChangeAspect="1"/>
          </p:cNvPicPr>
          <p:nvPr>
            <p:custDataLst>
              <p:tags r:id="rId4"/>
            </p:custDataLst>
          </p:nvPr>
        </p:nvPicPr>
        <p:blipFill>
          <a:blip r:embed="rId25"/>
          <a:stretch>
            <a:fillRect/>
          </a:stretch>
        </p:blipFill>
        <p:spPr>
          <a:xfrm>
            <a:off x="4752340" y="4514850"/>
            <a:ext cx="429260" cy="457200"/>
          </a:xfrm>
          <a:prstGeom prst="rect">
            <a:avLst/>
          </a:prstGeom>
        </p:spPr>
      </p:pic>
      <p:pic>
        <p:nvPicPr>
          <p:cNvPr id="6" name="图片 5" descr="图层 4"/>
          <p:cNvPicPr>
            <a:picLocks noChangeAspect="1"/>
          </p:cNvPicPr>
          <p:nvPr>
            <p:custDataLst>
              <p:tags r:id="rId5"/>
            </p:custDataLst>
          </p:nvPr>
        </p:nvPicPr>
        <p:blipFill>
          <a:blip r:embed="rId25"/>
          <a:stretch>
            <a:fillRect/>
          </a:stretch>
        </p:blipFill>
        <p:spPr>
          <a:xfrm>
            <a:off x="8649335" y="5312410"/>
            <a:ext cx="429260" cy="457200"/>
          </a:xfrm>
          <a:prstGeom prst="rect">
            <a:avLst/>
          </a:prstGeom>
        </p:spPr>
      </p:pic>
      <p:pic>
        <p:nvPicPr>
          <p:cNvPr id="7" name="图片 6" descr="图层 4"/>
          <p:cNvPicPr>
            <a:picLocks noChangeAspect="1"/>
          </p:cNvPicPr>
          <p:nvPr>
            <p:custDataLst>
              <p:tags r:id="rId6"/>
            </p:custDataLst>
          </p:nvPr>
        </p:nvPicPr>
        <p:blipFill>
          <a:blip r:embed="rId25"/>
          <a:stretch>
            <a:fillRect/>
          </a:stretch>
        </p:blipFill>
        <p:spPr>
          <a:xfrm>
            <a:off x="1654175" y="2025650"/>
            <a:ext cx="429260" cy="457200"/>
          </a:xfrm>
          <a:prstGeom prst="rect">
            <a:avLst/>
          </a:prstGeom>
        </p:spPr>
      </p:pic>
      <p:pic>
        <p:nvPicPr>
          <p:cNvPr id="8" name="图片 7" descr="图层 4"/>
          <p:cNvPicPr>
            <a:picLocks noChangeAspect="1"/>
          </p:cNvPicPr>
          <p:nvPr>
            <p:custDataLst>
              <p:tags r:id="rId7"/>
            </p:custDataLst>
          </p:nvPr>
        </p:nvPicPr>
        <p:blipFill>
          <a:blip r:embed="rId25"/>
          <a:stretch>
            <a:fillRect/>
          </a:stretch>
        </p:blipFill>
        <p:spPr>
          <a:xfrm>
            <a:off x="4752340" y="1474470"/>
            <a:ext cx="429260" cy="457200"/>
          </a:xfrm>
          <a:prstGeom prst="rect">
            <a:avLst/>
          </a:prstGeom>
        </p:spPr>
      </p:pic>
      <p:pic>
        <p:nvPicPr>
          <p:cNvPr id="9" name="图片 8" descr="图层 4"/>
          <p:cNvPicPr>
            <a:picLocks noChangeAspect="1"/>
          </p:cNvPicPr>
          <p:nvPr>
            <p:custDataLst>
              <p:tags r:id="rId8"/>
            </p:custDataLst>
          </p:nvPr>
        </p:nvPicPr>
        <p:blipFill>
          <a:blip r:embed="rId25"/>
          <a:stretch>
            <a:fillRect/>
          </a:stretch>
        </p:blipFill>
        <p:spPr>
          <a:xfrm>
            <a:off x="7711440" y="4366260"/>
            <a:ext cx="429260" cy="457200"/>
          </a:xfrm>
          <a:prstGeom prst="rect">
            <a:avLst/>
          </a:prstGeom>
        </p:spPr>
      </p:pic>
      <p:pic>
        <p:nvPicPr>
          <p:cNvPr id="10" name="图片 9" descr="图层 4"/>
          <p:cNvPicPr>
            <a:picLocks noChangeAspect="1"/>
          </p:cNvPicPr>
          <p:nvPr>
            <p:custDataLst>
              <p:tags r:id="rId9"/>
            </p:custDataLst>
          </p:nvPr>
        </p:nvPicPr>
        <p:blipFill>
          <a:blip r:embed="rId25"/>
          <a:stretch>
            <a:fillRect/>
          </a:stretch>
        </p:blipFill>
        <p:spPr>
          <a:xfrm>
            <a:off x="4042410" y="2439035"/>
            <a:ext cx="429260" cy="457200"/>
          </a:xfrm>
          <a:prstGeom prst="rect">
            <a:avLst/>
          </a:prstGeom>
        </p:spPr>
      </p:pic>
      <p:pic>
        <p:nvPicPr>
          <p:cNvPr id="12292" name="图片 6"/>
          <p:cNvPicPr>
            <a:picLocks noChangeAspect="1"/>
          </p:cNvPicPr>
          <p:nvPr>
            <p:custDataLst>
              <p:tags r:id="rId10"/>
            </p:custDataLst>
          </p:nvPr>
        </p:nvPicPr>
        <p:blipFill>
          <a:blip r:embed="rId26"/>
          <a:stretch>
            <a:fillRect/>
          </a:stretch>
        </p:blipFill>
        <p:spPr bwMode="auto">
          <a:xfrm>
            <a:off x="5928599" y="1897744"/>
            <a:ext cx="2659062" cy="2416176"/>
          </a:xfrm>
          <a:prstGeom prst="rect">
            <a:avLst/>
          </a:prstGeom>
          <a:noFill/>
          <a:ln w="9525">
            <a:noFill/>
            <a:miter lim="800000"/>
          </a:ln>
        </p:spPr>
      </p:pic>
      <p:sp>
        <p:nvSpPr>
          <p:cNvPr id="11" name="标题"/>
          <p:cNvSpPr txBox="1"/>
          <p:nvPr>
            <p:custDataLst>
              <p:tags r:id="rId11"/>
            </p:custDataLst>
          </p:nvPr>
        </p:nvSpPr>
        <p:spPr bwMode="auto">
          <a:xfrm>
            <a:off x="288925" y="267335"/>
            <a:ext cx="3637915" cy="521970"/>
          </a:xfrm>
          <a:prstGeom prst="rect">
            <a:avLst/>
          </a:prstGeom>
          <a:noFill/>
          <a:ln w="12700">
            <a:noFill/>
            <a:miter lim="400000"/>
          </a:ln>
        </p:spPr>
        <p:txBody>
          <a:bodyPr vert="horz" wrap="square" lIns="45719" tIns="45720" rIns="45719" bIns="45720" numCol="1" anchor="t" anchorCtr="0" compatLnSpc="1"/>
          <a:lstStyle/>
          <a:p>
            <a:pPr eaLnBrk="0" fontAlgn="base" hangingPunct="0">
              <a:spcBef>
                <a:spcPts val="700"/>
              </a:spcBef>
              <a:spcAft>
                <a:spcPct val="0"/>
              </a:spcAft>
              <a:buSzTx/>
              <a:defRPr/>
            </a:pPr>
            <a:r>
              <a:rPr lang="zh-CN" altLang="en-US" sz="2800" b="1" smtClean="0">
                <a:solidFill>
                  <a:srgbClr val="000000"/>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三、资本主义的扩展</a:t>
            </a:r>
          </a:p>
          <a:p>
            <a:pPr marL="0" marR="0" lvl="0" indent="0" algn="l" defTabSz="914400" rtl="0" eaLnBrk="0" fontAlgn="base" latinLnBrk="0" hangingPunct="0">
              <a:lnSpc>
                <a:spcPct val="100000"/>
              </a:lnSpc>
              <a:spcBef>
                <a:spcPts val="700"/>
              </a:spcBef>
              <a:spcAft>
                <a:spcPct val="0"/>
              </a:spcAft>
              <a:buClrTx/>
              <a:buSzTx/>
              <a:buFontTx/>
              <a:buNone/>
              <a:defRPr/>
            </a:pPr>
            <a:endParaRPr kumimoji="0" lang="zh-CN" altLang="en-US" sz="2800" b="1" i="0" u="none" strike="noStrike" kern="0" cap="none" spc="0" normalizeH="0" baseline="0" noProof="0">
              <a:ln>
                <a:noFill/>
              </a:ln>
              <a:solidFill>
                <a:schemeClr val="tx1"/>
              </a:solidFill>
              <a:effectLst>
                <a:outerShdw blurRad="38100" dist="38100" dir="2700000" algn="tl">
                  <a:srgbClr val="000000">
                    <a:alpha val="43137"/>
                  </a:srgbClr>
                </a:outerShdw>
              </a:effectLst>
              <a:uLnTx/>
              <a:uFillTx/>
              <a:latin typeface="黑体" panose="02010609060101010101" pitchFamily="49" charset="-122"/>
              <a:ea typeface="黑体" panose="02010609060101010101" pitchFamily="49" charset="-122"/>
              <a:cs typeface="楷体" panose="02010609060101010101" pitchFamily="49" charset="-122"/>
              <a:sym typeface="黑体" panose="02010609060101010101" pitchFamily="49" charset="-122"/>
            </a:endParaRPr>
          </a:p>
        </p:txBody>
      </p:sp>
      <p:sp>
        <p:nvSpPr>
          <p:cNvPr id="12" name="文本框 1"/>
          <p:cNvSpPr txBox="1"/>
          <p:nvPr>
            <p:custDataLst>
              <p:tags r:id="rId12"/>
            </p:custDataLst>
          </p:nvPr>
        </p:nvSpPr>
        <p:spPr>
          <a:xfrm>
            <a:off x="340588" y="813427"/>
            <a:ext cx="3805899" cy="460375"/>
          </a:xfrm>
          <a:prstGeom prst="rect">
            <a:avLst/>
          </a:prstGeom>
          <a:noFill/>
          <a:ln w="9525">
            <a:noFill/>
          </a:ln>
        </p:spPr>
        <p:txBody>
          <a:bodyPr wrap="square" anchor="t">
            <a:spAutoFit/>
          </a:bodyPr>
          <a:lstStyle/>
          <a:p>
            <a:r>
              <a:rPr lang="en-US" altLang="zh-CN" sz="2400" b="1" smtClean="0">
                <a:latin typeface="黑体" panose="02010609060101010101" pitchFamily="49" charset="-122"/>
                <a:ea typeface="黑体" panose="02010609060101010101" pitchFamily="49" charset="-122"/>
              </a:rPr>
              <a:t>2.</a:t>
            </a:r>
            <a:r>
              <a:rPr lang="zh-CN" altLang="en-US" sz="2400" b="1" smtClean="0">
                <a:latin typeface="黑体" panose="02010609060101010101" pitchFamily="49" charset="-122"/>
                <a:ea typeface="黑体" panose="02010609060101010101" pitchFamily="49" charset="-122"/>
              </a:rPr>
              <a:t>美国内战</a:t>
            </a:r>
            <a:endParaRPr lang="zh-CN" altLang="en-US" sz="2400" b="1">
              <a:latin typeface="黑体" panose="02010609060101010101" pitchFamily="49" charset="-122"/>
              <a:ea typeface="黑体" panose="02010609060101010101" pitchFamily="49" charset="-122"/>
            </a:endParaRPr>
          </a:p>
        </p:txBody>
      </p:sp>
      <p:pic>
        <p:nvPicPr>
          <p:cNvPr id="13" name="图片 12"/>
          <p:cNvPicPr>
            <a:picLocks noChangeAspect="1"/>
          </p:cNvPicPr>
          <p:nvPr>
            <p:custDataLst>
              <p:tags r:id="rId13"/>
            </p:custDataLst>
          </p:nvPr>
        </p:nvPicPr>
        <p:blipFill>
          <a:blip r:embed="rId27"/>
          <a:srcRect l="1153" t="1733" b="859"/>
          <a:stretch>
            <a:fillRect/>
          </a:stretch>
        </p:blipFill>
        <p:spPr>
          <a:xfrm>
            <a:off x="288925" y="2214245"/>
            <a:ext cx="5006340" cy="4418965"/>
          </a:xfrm>
          <a:prstGeom prst="roundRect">
            <a:avLst>
              <a:gd name="adj" fmla="val 7850"/>
            </a:avLst>
          </a:prstGeom>
          <a:ln>
            <a:solidFill>
              <a:schemeClr val="tx1"/>
            </a:solidFill>
          </a:ln>
        </p:spPr>
      </p:pic>
      <p:sp>
        <p:nvSpPr>
          <p:cNvPr id="25605" name="文本框 3"/>
          <p:cNvSpPr txBox="1"/>
          <p:nvPr>
            <p:custDataLst>
              <p:tags r:id="rId14"/>
            </p:custDataLst>
          </p:nvPr>
        </p:nvSpPr>
        <p:spPr>
          <a:xfrm>
            <a:off x="288608" y="1152208"/>
            <a:ext cx="7316787" cy="475615"/>
          </a:xfrm>
          <a:prstGeom prst="rect">
            <a:avLst/>
          </a:prstGeom>
          <a:noFill/>
          <a:ln w="9525">
            <a:noFill/>
          </a:ln>
        </p:spPr>
        <p:txBody>
          <a:bodyPr>
            <a:spAutoFit/>
          </a:bodyPr>
          <a:lstStyle/>
          <a:p>
            <a:pPr>
              <a:lnSpc>
                <a:spcPct val="125000"/>
              </a:lnSpc>
            </a:pPr>
            <a:r>
              <a:rPr lang="en-US" altLang="zh-CN" sz="2000">
                <a:solidFill>
                  <a:schemeClr val="tx1"/>
                </a:solidFill>
                <a:latin typeface="黑体" panose="02010609060101010101" pitchFamily="49" charset="-122"/>
                <a:ea typeface="黑体" panose="02010609060101010101" pitchFamily="49" charset="-122"/>
              </a:rPr>
              <a:t>(1)</a:t>
            </a:r>
            <a:r>
              <a:rPr lang="zh-CN" altLang="en-US" sz="2000">
                <a:solidFill>
                  <a:schemeClr val="tx1"/>
                </a:solidFill>
                <a:latin typeface="黑体" panose="02010609060101010101" pitchFamily="49" charset="-122"/>
                <a:ea typeface="黑体" panose="02010609060101010101" pitchFamily="49" charset="-122"/>
              </a:rPr>
              <a:t>背景：经济发展，南北矛盾重重，斗争激烈</a:t>
            </a:r>
          </a:p>
        </p:txBody>
      </p:sp>
      <p:sp>
        <p:nvSpPr>
          <p:cNvPr id="25607" name="文本框 4"/>
          <p:cNvSpPr txBox="1"/>
          <p:nvPr>
            <p:custDataLst>
              <p:tags r:id="rId15"/>
            </p:custDataLst>
          </p:nvPr>
        </p:nvSpPr>
        <p:spPr>
          <a:xfrm>
            <a:off x="288925" y="1609408"/>
            <a:ext cx="11750675" cy="475615"/>
          </a:xfrm>
          <a:prstGeom prst="rect">
            <a:avLst/>
          </a:prstGeom>
          <a:noFill/>
          <a:ln w="9525">
            <a:noFill/>
          </a:ln>
        </p:spPr>
        <p:txBody>
          <a:bodyPr>
            <a:spAutoFit/>
          </a:bodyPr>
          <a:lstStyle/>
          <a:p>
            <a:pPr algn="just">
              <a:lnSpc>
                <a:spcPct val="125000"/>
              </a:lnSpc>
            </a:pPr>
            <a:r>
              <a:rPr lang="en-US" altLang="zh-CN" sz="2000">
                <a:solidFill>
                  <a:schemeClr val="tx1"/>
                </a:solidFill>
                <a:latin typeface="黑体" panose="02010609060101010101" pitchFamily="49" charset="-122"/>
                <a:ea typeface="黑体" panose="02010609060101010101" pitchFamily="49" charset="-122"/>
              </a:rPr>
              <a:t> </a:t>
            </a:r>
            <a:r>
              <a:rPr lang="zh-CN" altLang="zh-CN" sz="2000">
                <a:solidFill>
                  <a:schemeClr val="tx1"/>
                </a:solidFill>
                <a:latin typeface="黑体" panose="02010609060101010101" pitchFamily="49" charset="-122"/>
                <a:ea typeface="黑体" panose="02010609060101010101" pitchFamily="49" charset="-122"/>
              </a:rPr>
              <a:t>②南北矛盾：南北双方在关税、西部领土建州等问题上矛盾重重，在奴隶制的存废问题上斗争尤其尖锐。</a:t>
            </a:r>
          </a:p>
        </p:txBody>
      </p:sp>
      <p:pic>
        <p:nvPicPr>
          <p:cNvPr id="19458" name="Picture 6"/>
          <p:cNvPicPr>
            <a:picLocks noChangeAspect="1" noChangeArrowheads="1"/>
          </p:cNvPicPr>
          <p:nvPr>
            <p:custDataLst>
              <p:tags r:id="rId16"/>
            </p:custDataLst>
          </p:nvPr>
        </p:nvPicPr>
        <p:blipFill>
          <a:blip r:embed="rId28"/>
          <a:stretch>
            <a:fillRect/>
          </a:stretch>
        </p:blipFill>
        <p:spPr bwMode="auto">
          <a:xfrm>
            <a:off x="5294630" y="2225040"/>
            <a:ext cx="2668905" cy="2089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2" name="Picture 5"/>
          <p:cNvPicPr>
            <a:picLocks noChangeAspect="1" noChangeArrowheads="1"/>
          </p:cNvPicPr>
          <p:nvPr>
            <p:custDataLst>
              <p:tags r:id="rId17"/>
            </p:custDataLst>
          </p:nvPr>
        </p:nvPicPr>
        <p:blipFill>
          <a:blip r:embed="rId29">
            <a:lum contrast="18000"/>
          </a:blip>
          <a:stretch>
            <a:fillRect/>
          </a:stretch>
        </p:blipFill>
        <p:spPr bwMode="auto">
          <a:xfrm>
            <a:off x="8049260" y="2214245"/>
            <a:ext cx="2441575" cy="2099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05" name="Picture 6" descr="4258716397633624487"/>
          <p:cNvPicPr>
            <a:picLocks noChangeAspect="1" noChangeArrowheads="1"/>
          </p:cNvPicPr>
          <p:nvPr>
            <p:custDataLst>
              <p:tags r:id="rId18"/>
            </p:custDataLst>
          </p:nvPr>
        </p:nvPicPr>
        <p:blipFill>
          <a:blip r:embed="rId30"/>
          <a:stretch>
            <a:fillRect/>
          </a:stretch>
        </p:blipFill>
        <p:spPr bwMode="auto">
          <a:xfrm>
            <a:off x="5294630" y="4515485"/>
            <a:ext cx="2668905" cy="19069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2" descr="http://www.pep.com.cn/czls/js/tbjx/tp/9s/u6/201008/W020100825477652563496.jpg"/>
          <p:cNvPicPr>
            <a:picLocks noChangeAspect="1" noChangeArrowheads="1"/>
          </p:cNvPicPr>
          <p:nvPr>
            <p:custDataLst>
              <p:tags r:id="rId19"/>
            </p:custDataLst>
          </p:nvPr>
        </p:nvPicPr>
        <p:blipFill>
          <a:blip r:embed="rId31"/>
          <a:stretch>
            <a:fillRect/>
          </a:stretch>
        </p:blipFill>
        <p:spPr bwMode="auto">
          <a:xfrm>
            <a:off x="8049895" y="4514215"/>
            <a:ext cx="1797685" cy="190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Rectangle 2"/>
          <p:cNvSpPr txBox="1">
            <a:spLocks noChangeArrowheads="1"/>
          </p:cNvSpPr>
          <p:nvPr>
            <p:custDataLst>
              <p:tags r:id="rId20"/>
            </p:custDataLst>
          </p:nvPr>
        </p:nvSpPr>
        <p:spPr>
          <a:xfrm>
            <a:off x="10490835" y="2214245"/>
            <a:ext cx="1633220" cy="1386840"/>
          </a:xfrm>
          <a:prstGeom prst="rect">
            <a:avLst/>
          </a:prstGeom>
          <a:solidFill>
            <a:schemeClr val="tx2">
              <a:lumMod val="60000"/>
              <a:lumOff val="40000"/>
            </a:schemeClr>
          </a:solidFill>
        </p:spPr>
        <p:txBody>
          <a:bodyPr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fontAlgn="auto">
              <a:lnSpc>
                <a:spcPct val="100000"/>
              </a:lnSpc>
              <a:spcAft>
                <a:spcPct val="0"/>
              </a:spcAft>
              <a:defRPr/>
            </a:pPr>
            <a:r>
              <a:rPr lang="zh-CN" altLang="en-US" sz="1600" smtClean="0">
                <a:solidFill>
                  <a:schemeClr val="tx1"/>
                </a:solidFill>
                <a:latin typeface="方正小标宋_GBK" panose="02000000000000000000" charset="-122"/>
                <a:ea typeface="方正小标宋_GBK" panose="02000000000000000000" charset="-122"/>
                <a:cs typeface="方正小标宋_GBK" panose="02000000000000000000" charset="-122"/>
              </a:rPr>
              <a:t>美国北部新兴的工业城市和动力织布机厂</a:t>
            </a:r>
          </a:p>
          <a:p>
            <a:pPr algn="l" fontAlgn="auto">
              <a:lnSpc>
                <a:spcPct val="100000"/>
              </a:lnSpc>
              <a:spcAft>
                <a:spcPct val="0"/>
              </a:spcAft>
              <a:defRPr/>
            </a:pPr>
            <a:r>
              <a:rPr lang="zh-CN" altLang="en-US" sz="1600" smtClean="0">
                <a:solidFill>
                  <a:schemeClr val="tx1"/>
                </a:solidFill>
                <a:latin typeface="方正小标宋_GBK" panose="02000000000000000000" charset="-122"/>
                <a:ea typeface="方正小标宋_GBK" panose="02000000000000000000" charset="-122"/>
                <a:cs typeface="方正小标宋_GBK" panose="02000000000000000000" charset="-122"/>
                <a:sym typeface="+mn-ea"/>
              </a:rPr>
              <a:t>（需要解放奴隶）</a:t>
            </a:r>
            <a:endParaRPr lang="zh-CN" altLang="en-US" sz="1600">
              <a:solidFill>
                <a:schemeClr val="tx1"/>
              </a:solidFill>
              <a:latin typeface="方正小标宋_GBK" panose="02000000000000000000" charset="-122"/>
              <a:ea typeface="方正小标宋_GBK" panose="02000000000000000000" charset="-122"/>
              <a:cs typeface="方正小标宋_GBK" panose="02000000000000000000" charset="-122"/>
            </a:endParaRPr>
          </a:p>
          <a:p>
            <a:pPr algn="l" fontAlgn="auto">
              <a:lnSpc>
                <a:spcPct val="140000"/>
              </a:lnSpc>
              <a:spcAft>
                <a:spcPct val="0"/>
              </a:spcAft>
              <a:defRPr/>
            </a:pPr>
            <a:endParaRPr lang="zh-CN" altLang="en-US" sz="1600" smtClean="0">
              <a:solidFill>
                <a:schemeClr val="tx1"/>
              </a:solidFill>
              <a:latin typeface="方正小标宋_GBK" panose="02000000000000000000" charset="-122"/>
              <a:ea typeface="方正小标宋_GBK" panose="02000000000000000000" charset="-122"/>
              <a:cs typeface="方正小标宋_GBK" panose="02000000000000000000" charset="-122"/>
            </a:endParaRPr>
          </a:p>
        </p:txBody>
      </p:sp>
      <p:sp>
        <p:nvSpPr>
          <p:cNvPr id="19" name="文本框 18"/>
          <p:cNvSpPr txBox="1"/>
          <p:nvPr>
            <p:custDataLst>
              <p:tags r:id="rId21"/>
            </p:custDataLst>
          </p:nvPr>
        </p:nvSpPr>
        <p:spPr>
          <a:xfrm>
            <a:off x="9947910" y="4515485"/>
            <a:ext cx="2175510" cy="1814830"/>
          </a:xfrm>
          <a:prstGeom prst="rect">
            <a:avLst/>
          </a:prstGeom>
          <a:solidFill>
            <a:schemeClr val="tx2">
              <a:lumMod val="60000"/>
              <a:lumOff val="40000"/>
            </a:schemeClr>
          </a:solidFill>
        </p:spPr>
        <p:txBody>
          <a:bodyPr wrap="square" rtlCol="0" anchor="t">
            <a:spAutoFit/>
          </a:bodyPr>
          <a:lstStyle/>
          <a:p>
            <a:pPr fontAlgn="auto">
              <a:lnSpc>
                <a:spcPct val="100000"/>
              </a:lnSpc>
              <a:spcBef>
                <a:spcPct val="0"/>
              </a:spcBef>
              <a:spcAft>
                <a:spcPct val="0"/>
              </a:spcAft>
              <a:defRPr/>
            </a:pPr>
            <a:r>
              <a:rPr lang="zh-CN" altLang="en-US" sz="1600">
                <a:solidFill>
                  <a:schemeClr val="tx1"/>
                </a:solidFill>
                <a:latin typeface="方正小标宋_GBK" panose="02000000000000000000" charset="-122"/>
                <a:ea typeface="方正小标宋_GBK" panose="02000000000000000000" charset="-122"/>
                <a:sym typeface="+mn-ea"/>
              </a:rPr>
              <a:t>美国</a:t>
            </a:r>
            <a:r>
              <a:rPr lang="zh-CN" altLang="en-US" sz="1600" smtClean="0">
                <a:solidFill>
                  <a:schemeClr val="tx1"/>
                </a:solidFill>
                <a:latin typeface="方正小标宋_GBK" panose="02000000000000000000" charset="-122"/>
                <a:ea typeface="方正小标宋_GBK" panose="02000000000000000000" charset="-122"/>
                <a:sym typeface="+mn-ea"/>
              </a:rPr>
              <a:t>南部种植园</a:t>
            </a:r>
            <a:r>
              <a:rPr lang="zh-CN" altLang="en-US" sz="1600">
                <a:solidFill>
                  <a:schemeClr val="tx1"/>
                </a:solidFill>
                <a:latin typeface="方正小标宋_GBK" panose="02000000000000000000" charset="-122"/>
                <a:ea typeface="方正小标宋_GBK" panose="02000000000000000000" charset="-122"/>
                <a:sym typeface="+mn-ea"/>
              </a:rPr>
              <a:t>经济（奴隶制度），希望有更多的黑人奴隶，发展更多的种植园；甚至想把奴隶制度推广到新扩张的西部领土上。</a:t>
            </a:r>
          </a:p>
        </p:txBody>
      </p:sp>
      <p:sp>
        <p:nvSpPr>
          <p:cNvPr id="25" name="文本框 24"/>
          <p:cNvSpPr txBox="1"/>
          <p:nvPr>
            <p:custDataLst>
              <p:tags r:id="rId22"/>
            </p:custDataLst>
          </p:nvPr>
        </p:nvSpPr>
        <p:spPr>
          <a:xfrm>
            <a:off x="419100" y="3270250"/>
            <a:ext cx="2730500" cy="398780"/>
          </a:xfrm>
          <a:prstGeom prst="rect">
            <a:avLst/>
          </a:prstGeom>
          <a:noFill/>
        </p:spPr>
        <p:txBody>
          <a:bodyPr>
            <a:spAutoFit/>
          </a:bodyPr>
          <a:lstStyle/>
          <a:p>
            <a:pPr marR="0" defTabSz="914400">
              <a:buClrTx/>
              <a:buSzTx/>
              <a:buFontTx/>
              <a:defRPr/>
            </a:pPr>
            <a:r>
              <a:rPr kumimoji="0" lang="zh-CN" altLang="en-US" sz="2000" b="1" kern="1200" cap="none" spc="0" normalizeH="0" baseline="0" noProof="1">
                <a:solidFill>
                  <a:schemeClr val="tx1"/>
                </a:solidFill>
                <a:effectLst>
                  <a:glow rad="101600">
                    <a:schemeClr val="accent1">
                      <a:satMod val="175000"/>
                      <a:alpha val="40000"/>
                    </a:schemeClr>
                  </a:glow>
                </a:effectLst>
                <a:latin typeface="楷体" panose="02010609060101010101" pitchFamily="49" charset="-122"/>
                <a:ea typeface="楷体" panose="02010609060101010101" pitchFamily="49" charset="-122"/>
                <a:cs typeface="+mn-cs"/>
              </a:rPr>
              <a:t>资本主义工商业</a:t>
            </a:r>
          </a:p>
        </p:txBody>
      </p:sp>
      <p:sp>
        <p:nvSpPr>
          <p:cNvPr id="26" name="文本框 25"/>
          <p:cNvSpPr txBox="1"/>
          <p:nvPr>
            <p:custDataLst>
              <p:tags r:id="rId23"/>
            </p:custDataLst>
          </p:nvPr>
        </p:nvSpPr>
        <p:spPr>
          <a:xfrm>
            <a:off x="605155" y="4823460"/>
            <a:ext cx="3276600" cy="398780"/>
          </a:xfrm>
          <a:prstGeom prst="rect">
            <a:avLst/>
          </a:prstGeom>
          <a:noFill/>
        </p:spPr>
        <p:txBody>
          <a:bodyPr>
            <a:spAutoFit/>
          </a:bodyPr>
          <a:lstStyle/>
          <a:p>
            <a:pPr marR="0" defTabSz="914400">
              <a:buClrTx/>
              <a:buSzTx/>
              <a:buFontTx/>
              <a:defRPr/>
            </a:pPr>
            <a:r>
              <a:rPr kumimoji="0" lang="zh-CN" altLang="en-US" sz="2000" b="1" kern="1200" cap="none" spc="0" normalizeH="0" baseline="0" noProof="1">
                <a:solidFill>
                  <a:schemeClr val="tx1"/>
                </a:solidFill>
                <a:effectLst>
                  <a:glow rad="63500">
                    <a:schemeClr val="accent1">
                      <a:satMod val="175000"/>
                      <a:alpha val="40000"/>
                    </a:schemeClr>
                  </a:glow>
                </a:effectLst>
                <a:latin typeface="楷体" panose="02010609060101010101" pitchFamily="49" charset="-122"/>
                <a:ea typeface="楷体" panose="02010609060101010101" pitchFamily="49" charset="-122"/>
                <a:cs typeface="+mn-cs"/>
              </a:rPr>
              <a:t>奴隶制种植园经济</a:t>
            </a:r>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p:cTn id="7" dur="500" fill="hold"/>
                                        <p:tgtEl>
                                          <p:spTgt spid="25"/>
                                        </p:tgtEl>
                                        <p:attrNameLst>
                                          <p:attrName>ppt_x</p:attrName>
                                        </p:attrNameLst>
                                      </p:cBhvr>
                                      <p:tavLst>
                                        <p:tav tm="0">
                                          <p:val>
                                            <p:strVal val="#ppt_x"/>
                                          </p:val>
                                        </p:tav>
                                        <p:tav tm="100000">
                                          <p:val>
                                            <p:strVal val="#ppt_x"/>
                                          </p:val>
                                        </p:tav>
                                      </p:tavLst>
                                    </p:anim>
                                    <p:anim calcmode="lin" valueType="num">
                                      <p:cBhvr>
                                        <p:cTn id="8"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afterGroup">
                            <p:stCondLst>
                              <p:cond delay="0"/>
                            </p:stCondLst>
                            <p:childTnLst>
                              <p:par>
                                <p:cTn id="11" presetID="18" presetClass="entr" presetSubtype="12" fill="hold" grpId="0" nodeType="click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strips(downLeft)">
                                      <p:cBhvr>
                                        <p:cTn id="13"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bldLst>
  </p:timing>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图片 1" descr="图层 4"/>
          <p:cNvPicPr>
            <a:picLocks noChangeAspect="1"/>
          </p:cNvPicPr>
          <p:nvPr>
            <p:custDataLst>
              <p:tags r:id="rId1"/>
            </p:custDataLst>
          </p:nvPr>
        </p:nvPicPr>
        <p:blipFill>
          <a:blip r:embed="rId41"/>
          <a:stretch>
            <a:fillRect/>
          </a:stretch>
        </p:blipFill>
        <p:spPr>
          <a:xfrm>
            <a:off x="8649335" y="1152525"/>
            <a:ext cx="429260" cy="457200"/>
          </a:xfrm>
          <a:prstGeom prst="rect">
            <a:avLst/>
          </a:prstGeom>
        </p:spPr>
      </p:pic>
      <p:pic>
        <p:nvPicPr>
          <p:cNvPr id="3" name="图片 2" descr="图层 4"/>
          <p:cNvPicPr>
            <a:picLocks noChangeAspect="1"/>
          </p:cNvPicPr>
          <p:nvPr>
            <p:custDataLst>
              <p:tags r:id="rId2"/>
            </p:custDataLst>
          </p:nvPr>
        </p:nvPicPr>
        <p:blipFill>
          <a:blip r:embed="rId41"/>
          <a:stretch>
            <a:fillRect/>
          </a:stretch>
        </p:blipFill>
        <p:spPr>
          <a:xfrm>
            <a:off x="9765030" y="1426210"/>
            <a:ext cx="429260" cy="457200"/>
          </a:xfrm>
          <a:prstGeom prst="rect">
            <a:avLst/>
          </a:prstGeom>
        </p:spPr>
      </p:pic>
      <p:pic>
        <p:nvPicPr>
          <p:cNvPr id="4" name="图片 6"/>
          <p:cNvPicPr>
            <a:picLocks noChangeAspect="1"/>
          </p:cNvPicPr>
          <p:nvPr>
            <p:custDataLst>
              <p:tags r:id="rId3"/>
            </p:custDataLst>
          </p:nvPr>
        </p:nvPicPr>
        <p:blipFill>
          <a:blip r:embed="rId42"/>
          <a:stretch>
            <a:fillRect/>
          </a:stretch>
        </p:blipFill>
        <p:spPr bwMode="auto">
          <a:xfrm>
            <a:off x="2083435" y="2896235"/>
            <a:ext cx="2659062" cy="2416176"/>
          </a:xfrm>
          <a:prstGeom prst="rect">
            <a:avLst/>
          </a:prstGeom>
          <a:noFill/>
          <a:ln w="9525">
            <a:noFill/>
            <a:miter lim="800000"/>
          </a:ln>
        </p:spPr>
      </p:pic>
      <p:pic>
        <p:nvPicPr>
          <p:cNvPr id="5" name="图片 4" descr="图层 4"/>
          <p:cNvPicPr>
            <a:picLocks noChangeAspect="1"/>
          </p:cNvPicPr>
          <p:nvPr>
            <p:custDataLst>
              <p:tags r:id="rId4"/>
            </p:custDataLst>
          </p:nvPr>
        </p:nvPicPr>
        <p:blipFill>
          <a:blip r:embed="rId41"/>
          <a:stretch>
            <a:fillRect/>
          </a:stretch>
        </p:blipFill>
        <p:spPr>
          <a:xfrm>
            <a:off x="4752340" y="4514850"/>
            <a:ext cx="429260" cy="457200"/>
          </a:xfrm>
          <a:prstGeom prst="rect">
            <a:avLst/>
          </a:prstGeom>
        </p:spPr>
      </p:pic>
      <p:pic>
        <p:nvPicPr>
          <p:cNvPr id="6" name="图片 5" descr="图层 4"/>
          <p:cNvPicPr>
            <a:picLocks noChangeAspect="1"/>
          </p:cNvPicPr>
          <p:nvPr>
            <p:custDataLst>
              <p:tags r:id="rId5"/>
            </p:custDataLst>
          </p:nvPr>
        </p:nvPicPr>
        <p:blipFill>
          <a:blip r:embed="rId41"/>
          <a:stretch>
            <a:fillRect/>
          </a:stretch>
        </p:blipFill>
        <p:spPr>
          <a:xfrm>
            <a:off x="8649335" y="5312410"/>
            <a:ext cx="429260" cy="457200"/>
          </a:xfrm>
          <a:prstGeom prst="rect">
            <a:avLst/>
          </a:prstGeom>
        </p:spPr>
      </p:pic>
      <p:pic>
        <p:nvPicPr>
          <p:cNvPr id="7" name="图片 6" descr="图层 4"/>
          <p:cNvPicPr>
            <a:picLocks noChangeAspect="1"/>
          </p:cNvPicPr>
          <p:nvPr>
            <p:custDataLst>
              <p:tags r:id="rId6"/>
            </p:custDataLst>
          </p:nvPr>
        </p:nvPicPr>
        <p:blipFill>
          <a:blip r:embed="rId41"/>
          <a:stretch>
            <a:fillRect/>
          </a:stretch>
        </p:blipFill>
        <p:spPr>
          <a:xfrm>
            <a:off x="1654175" y="2025650"/>
            <a:ext cx="429260" cy="457200"/>
          </a:xfrm>
          <a:prstGeom prst="rect">
            <a:avLst/>
          </a:prstGeom>
        </p:spPr>
      </p:pic>
      <p:pic>
        <p:nvPicPr>
          <p:cNvPr id="8" name="图片 7" descr="图层 4"/>
          <p:cNvPicPr>
            <a:picLocks noChangeAspect="1"/>
          </p:cNvPicPr>
          <p:nvPr>
            <p:custDataLst>
              <p:tags r:id="rId7"/>
            </p:custDataLst>
          </p:nvPr>
        </p:nvPicPr>
        <p:blipFill>
          <a:blip r:embed="rId41"/>
          <a:stretch>
            <a:fillRect/>
          </a:stretch>
        </p:blipFill>
        <p:spPr>
          <a:xfrm>
            <a:off x="4752340" y="1474470"/>
            <a:ext cx="429260" cy="457200"/>
          </a:xfrm>
          <a:prstGeom prst="rect">
            <a:avLst/>
          </a:prstGeom>
        </p:spPr>
      </p:pic>
      <p:pic>
        <p:nvPicPr>
          <p:cNvPr id="9" name="图片 8" descr="图层 4"/>
          <p:cNvPicPr>
            <a:picLocks noChangeAspect="1"/>
          </p:cNvPicPr>
          <p:nvPr>
            <p:custDataLst>
              <p:tags r:id="rId8"/>
            </p:custDataLst>
          </p:nvPr>
        </p:nvPicPr>
        <p:blipFill>
          <a:blip r:embed="rId41"/>
          <a:stretch>
            <a:fillRect/>
          </a:stretch>
        </p:blipFill>
        <p:spPr>
          <a:xfrm>
            <a:off x="7711440" y="4366260"/>
            <a:ext cx="429260" cy="457200"/>
          </a:xfrm>
          <a:prstGeom prst="rect">
            <a:avLst/>
          </a:prstGeom>
        </p:spPr>
      </p:pic>
      <p:pic>
        <p:nvPicPr>
          <p:cNvPr id="10" name="图片 9" descr="图层 4"/>
          <p:cNvPicPr>
            <a:picLocks noChangeAspect="1"/>
          </p:cNvPicPr>
          <p:nvPr>
            <p:custDataLst>
              <p:tags r:id="rId9"/>
            </p:custDataLst>
          </p:nvPr>
        </p:nvPicPr>
        <p:blipFill>
          <a:blip r:embed="rId41"/>
          <a:stretch>
            <a:fillRect/>
          </a:stretch>
        </p:blipFill>
        <p:spPr>
          <a:xfrm>
            <a:off x="4042410" y="2439035"/>
            <a:ext cx="429260" cy="457200"/>
          </a:xfrm>
          <a:prstGeom prst="rect">
            <a:avLst/>
          </a:prstGeom>
        </p:spPr>
      </p:pic>
      <p:pic>
        <p:nvPicPr>
          <p:cNvPr id="12292" name="图片 6"/>
          <p:cNvPicPr>
            <a:picLocks noChangeAspect="1"/>
          </p:cNvPicPr>
          <p:nvPr>
            <p:custDataLst>
              <p:tags r:id="rId10"/>
            </p:custDataLst>
          </p:nvPr>
        </p:nvPicPr>
        <p:blipFill>
          <a:blip r:embed="rId42"/>
          <a:stretch>
            <a:fillRect/>
          </a:stretch>
        </p:blipFill>
        <p:spPr bwMode="auto">
          <a:xfrm>
            <a:off x="5928599" y="1897744"/>
            <a:ext cx="2659062" cy="2416176"/>
          </a:xfrm>
          <a:prstGeom prst="rect">
            <a:avLst/>
          </a:prstGeom>
          <a:noFill/>
          <a:ln w="9525">
            <a:noFill/>
            <a:miter lim="800000"/>
          </a:ln>
        </p:spPr>
      </p:pic>
      <p:sp>
        <p:nvSpPr>
          <p:cNvPr id="17" name="文本框 1"/>
          <p:cNvSpPr txBox="1"/>
          <p:nvPr>
            <p:custDataLst>
              <p:tags r:id="rId11"/>
            </p:custDataLst>
          </p:nvPr>
        </p:nvSpPr>
        <p:spPr>
          <a:xfrm>
            <a:off x="340588" y="813427"/>
            <a:ext cx="3805899" cy="460375"/>
          </a:xfrm>
          <a:prstGeom prst="rect">
            <a:avLst/>
          </a:prstGeom>
          <a:noFill/>
          <a:ln w="9525">
            <a:noFill/>
          </a:ln>
        </p:spPr>
        <p:txBody>
          <a:bodyPr wrap="square" anchor="t">
            <a:spAutoFit/>
          </a:bodyPr>
          <a:lstStyle/>
          <a:p>
            <a:r>
              <a:rPr lang="en-US" altLang="zh-CN" sz="2400" b="1" smtClean="0">
                <a:latin typeface="黑体" panose="02010609060101010101" pitchFamily="49" charset="-122"/>
                <a:ea typeface="黑体" panose="02010609060101010101" pitchFamily="49" charset="-122"/>
              </a:rPr>
              <a:t>2.</a:t>
            </a:r>
            <a:r>
              <a:rPr lang="zh-CN" altLang="en-US" sz="2400" b="1" smtClean="0">
                <a:latin typeface="黑体" panose="02010609060101010101" pitchFamily="49" charset="-122"/>
                <a:ea typeface="黑体" panose="02010609060101010101" pitchFamily="49" charset="-122"/>
              </a:rPr>
              <a:t>美国内战</a:t>
            </a:r>
            <a:endParaRPr lang="zh-CN" altLang="en-US" sz="2400" b="1">
              <a:latin typeface="黑体" panose="02010609060101010101" pitchFamily="49" charset="-122"/>
              <a:ea typeface="黑体" panose="02010609060101010101" pitchFamily="49" charset="-122"/>
            </a:endParaRPr>
          </a:p>
        </p:txBody>
      </p:sp>
      <p:sp>
        <p:nvSpPr>
          <p:cNvPr id="11" name="标题"/>
          <p:cNvSpPr txBox="1"/>
          <p:nvPr>
            <p:custDataLst>
              <p:tags r:id="rId12"/>
            </p:custDataLst>
          </p:nvPr>
        </p:nvSpPr>
        <p:spPr bwMode="auto">
          <a:xfrm>
            <a:off x="288925" y="267335"/>
            <a:ext cx="3637915" cy="521970"/>
          </a:xfrm>
          <a:prstGeom prst="rect">
            <a:avLst/>
          </a:prstGeom>
          <a:noFill/>
          <a:ln w="12700">
            <a:noFill/>
            <a:miter lim="400000"/>
          </a:ln>
        </p:spPr>
        <p:txBody>
          <a:bodyPr vert="horz" wrap="square" lIns="45719" tIns="45720" rIns="45719" bIns="45720" numCol="1" anchor="t" anchorCtr="0" compatLnSpc="1"/>
          <a:lstStyle/>
          <a:p>
            <a:pPr eaLnBrk="0" fontAlgn="base" hangingPunct="0">
              <a:spcBef>
                <a:spcPts val="700"/>
              </a:spcBef>
              <a:spcAft>
                <a:spcPct val="0"/>
              </a:spcAft>
              <a:buSzTx/>
              <a:defRPr/>
            </a:pPr>
            <a:r>
              <a:rPr lang="zh-CN" altLang="en-US" sz="2800" b="1" smtClean="0">
                <a:solidFill>
                  <a:srgbClr val="000000"/>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三、资本主义的扩展</a:t>
            </a:r>
          </a:p>
          <a:p>
            <a:pPr marL="0" marR="0" lvl="0" indent="0" algn="l" defTabSz="914400" rtl="0" eaLnBrk="0" fontAlgn="base" latinLnBrk="0" hangingPunct="0">
              <a:lnSpc>
                <a:spcPct val="100000"/>
              </a:lnSpc>
              <a:spcBef>
                <a:spcPts val="700"/>
              </a:spcBef>
              <a:spcAft>
                <a:spcPct val="0"/>
              </a:spcAft>
              <a:buClrTx/>
              <a:buSzTx/>
              <a:buFontTx/>
              <a:buNone/>
              <a:defRPr/>
            </a:pPr>
            <a:endParaRPr kumimoji="0" lang="zh-CN" altLang="en-US" sz="2800" b="1" i="0" u="none" strike="noStrike" kern="0" cap="none" spc="0" normalizeH="0" baseline="0" noProof="0">
              <a:ln>
                <a:noFill/>
              </a:ln>
              <a:solidFill>
                <a:schemeClr val="tx1"/>
              </a:solidFill>
              <a:effectLst>
                <a:outerShdw blurRad="38100" dist="38100" dir="2700000" algn="tl">
                  <a:srgbClr val="000000">
                    <a:alpha val="43137"/>
                  </a:srgbClr>
                </a:outerShdw>
              </a:effectLst>
              <a:uLnTx/>
              <a:uFillTx/>
              <a:latin typeface="黑体" panose="02010609060101010101" pitchFamily="49" charset="-122"/>
              <a:ea typeface="黑体" panose="02010609060101010101" pitchFamily="49" charset="-122"/>
              <a:cs typeface="楷体" panose="02010609060101010101" pitchFamily="49" charset="-122"/>
              <a:sym typeface="黑体" panose="02010609060101010101" pitchFamily="49" charset="-122"/>
            </a:endParaRPr>
          </a:p>
        </p:txBody>
      </p:sp>
      <p:sp>
        <p:nvSpPr>
          <p:cNvPr id="12" name="文本框 11"/>
          <p:cNvSpPr txBox="1"/>
          <p:nvPr>
            <p:custDataLst>
              <p:tags r:id="rId13"/>
            </p:custDataLst>
          </p:nvPr>
        </p:nvSpPr>
        <p:spPr>
          <a:xfrm>
            <a:off x="424180" y="1278255"/>
            <a:ext cx="1940560" cy="429895"/>
          </a:xfrm>
          <a:prstGeom prst="rect">
            <a:avLst/>
          </a:prstGeom>
          <a:noFill/>
          <a:ln w="9525">
            <a:noFill/>
          </a:ln>
        </p:spPr>
        <p:txBody>
          <a:bodyPr wrap="square">
            <a:spAutoFit/>
          </a:bodyPr>
          <a:lstStyle/>
          <a:p>
            <a:r>
              <a:rPr lang="zh-CN" altLang="en-US" sz="2200" b="1">
                <a:latin typeface="黑体" panose="02010609060101010101" pitchFamily="49" charset="-122"/>
                <a:ea typeface="黑体" panose="02010609060101010101" pitchFamily="49" charset="-122"/>
              </a:rPr>
              <a:t>（</a:t>
            </a:r>
            <a:r>
              <a:rPr lang="en-US" altLang="zh-CN" sz="2200" b="1">
                <a:latin typeface="黑体" panose="02010609060101010101" pitchFamily="49" charset="-122"/>
                <a:ea typeface="黑体" panose="02010609060101010101" pitchFamily="49" charset="-122"/>
              </a:rPr>
              <a:t>2</a:t>
            </a:r>
            <a:r>
              <a:rPr lang="zh-CN" altLang="en-US" sz="2200" b="1">
                <a:latin typeface="黑体" panose="02010609060101010101" pitchFamily="49" charset="-122"/>
                <a:ea typeface="黑体" panose="02010609060101010101" pitchFamily="49" charset="-122"/>
              </a:rPr>
              <a:t>）过程</a:t>
            </a:r>
          </a:p>
        </p:txBody>
      </p:sp>
      <p:grpSp>
        <p:nvGrpSpPr>
          <p:cNvPr id="13" name="组合 8"/>
          <p:cNvGrpSpPr/>
          <p:nvPr>
            <p:custDataLst>
              <p:tags r:id="rId14"/>
            </p:custDataLst>
          </p:nvPr>
        </p:nvGrpSpPr>
        <p:grpSpPr>
          <a:xfrm>
            <a:off x="1527175" y="3117850"/>
            <a:ext cx="1354138" cy="912813"/>
            <a:chOff x="12327" y="0"/>
            <a:chExt cx="1353608" cy="913274"/>
          </a:xfrm>
        </p:grpSpPr>
        <p:sp>
          <p:nvSpPr>
            <p:cNvPr id="14" name="矩形: 圆角 9"/>
            <p:cNvSpPr/>
            <p:nvPr>
              <p:custDataLst>
                <p:tags r:id="rId38"/>
              </p:custDataLst>
            </p:nvPr>
          </p:nvSpPr>
          <p:spPr>
            <a:xfrm>
              <a:off x="12327" y="0"/>
              <a:ext cx="1353608" cy="913274"/>
            </a:xfrm>
            <a:prstGeom prst="roundRect">
              <a:avLst>
                <a:gd name="adj" fmla="val 10000"/>
              </a:avLst>
            </a:prstGeom>
            <a:solidFill>
              <a:schemeClr val="accent4">
                <a:lumMod val="75000"/>
              </a:schemeClr>
            </a:solidFill>
          </p:spPr>
          <p:style>
            <a:lnRef idx="0">
              <a:schemeClr val="lt1">
                <a:hueOff val="0"/>
                <a:satOff val="0"/>
                <a:lumOff val="0"/>
                <a:alphaOff val="0"/>
              </a:schemeClr>
            </a:lnRef>
            <a:fillRef idx="3">
              <a:scrgbClr r="0" g="0" b="0"/>
            </a:fillRef>
            <a:effectRef idx="3">
              <a:schemeClr val="accent3">
                <a:hueOff val="0"/>
                <a:satOff val="0"/>
                <a:lumOff val="0"/>
                <a:alphaOff val="0"/>
              </a:schemeClr>
            </a:effectRef>
            <a:fontRef idx="minor">
              <a:schemeClr val="lt1"/>
            </a:fontRef>
          </p:style>
          <p:txBody>
            <a:bodyPr/>
            <a:lstStyle/>
            <a:p>
              <a:endParaRPr/>
            </a:p>
          </p:txBody>
        </p:sp>
        <p:sp>
          <p:nvSpPr>
            <p:cNvPr id="16" name="矩形: 圆角 4"/>
            <p:cNvSpPr txBox="1"/>
            <p:nvPr>
              <p:custDataLst>
                <p:tags r:id="rId39"/>
              </p:custDataLst>
            </p:nvPr>
          </p:nvSpPr>
          <p:spPr>
            <a:xfrm>
              <a:off x="39304" y="27002"/>
              <a:ext cx="1299653" cy="859271"/>
            </a:xfrm>
            <a:prstGeom prst="rect">
              <a:avLst/>
            </a:prstGeom>
          </p:spPr>
          <p:style>
            <a:lnRef idx="0">
              <a:scrgbClr r="0" g="0" b="0"/>
            </a:lnRef>
            <a:fillRef idx="0">
              <a:scrgbClr r="0" g="0" b="0"/>
            </a:fillRef>
            <a:effectRef idx="0">
              <a:scrgbClr r="0" g="0" b="0"/>
            </a:effectRef>
            <a:fontRef idx="minor">
              <a:schemeClr val="lt1"/>
            </a:fontRef>
          </p:style>
          <p:txBody>
            <a:bodyPr lIns="83820" tIns="83820" rIns="83820" bIns="83820" anchor="ctr"/>
            <a:lstStyle/>
            <a:p>
              <a:pPr marL="0" marR="0" lvl="0" indent="0" algn="ctr" defTabSz="1066800" rtl="0" eaLnBrk="1" fontAlgn="auto" latinLnBrk="0" hangingPunct="1">
                <a:lnSpc>
                  <a:spcPct val="90000"/>
                </a:lnSpc>
                <a:spcBef>
                  <a:spcPct val="0"/>
                </a:spcBef>
                <a:spcAft>
                  <a:spcPct val="35000"/>
                </a:spcAft>
                <a:buClrTx/>
                <a:buSzTx/>
                <a:buFontTx/>
                <a:buNone/>
                <a:defRPr/>
              </a:pPr>
              <a:r>
                <a:rPr kumimoji="0" lang="en-US" sz="2200" b="0" i="0" u="none" strike="noStrike" kern="1200" cap="none" spc="0" normalizeH="0" baseline="0" noProof="1">
                  <a:ln>
                    <a:noFill/>
                  </a:ln>
                  <a:solidFill>
                    <a:prstClr val="white"/>
                  </a:solidFill>
                  <a:effectLst>
                    <a:outerShdw blurRad="38100" dist="38100" dir="2700000" algn="tl">
                      <a:srgbClr val="000000">
                        <a:alpha val="43137"/>
                      </a:srgbClr>
                    </a:outerShdw>
                  </a:effectLst>
                  <a:uLnTx/>
                  <a:uFillTx/>
                  <a:latin typeface="华文隶书" panose="02010800040101010101" charset="-122"/>
                  <a:ea typeface="华文隶书" panose="02010800040101010101" charset="-122"/>
                  <a:cs typeface="+mn-cs"/>
                </a:rPr>
                <a:t>1861</a:t>
              </a:r>
              <a:r>
                <a:rPr kumimoji="0" lang="zh-CN" sz="2200" b="0" i="0" u="none" strike="noStrike" kern="1200" cap="none" spc="0" normalizeH="0" baseline="0" noProof="1">
                  <a:ln>
                    <a:noFill/>
                  </a:ln>
                  <a:solidFill>
                    <a:prstClr val="white"/>
                  </a:solidFill>
                  <a:effectLst>
                    <a:outerShdw blurRad="38100" dist="38100" dir="2700000" algn="tl">
                      <a:srgbClr val="000000">
                        <a:alpha val="43137"/>
                      </a:srgbClr>
                    </a:outerShdw>
                  </a:effectLst>
                  <a:uLnTx/>
                  <a:uFillTx/>
                  <a:latin typeface="华文隶书" panose="02010800040101010101" charset="-122"/>
                  <a:ea typeface="华文隶书" panose="02010800040101010101" charset="-122"/>
                  <a:cs typeface="+mn-cs"/>
                </a:rPr>
                <a:t>年</a:t>
              </a:r>
              <a:endParaRPr kumimoji="0" lang="en-US" altLang="zh-CN" sz="2200" b="0" i="0" u="none" strike="noStrike" kern="1200" cap="none" spc="0" normalizeH="0" baseline="0" noProof="1">
                <a:ln>
                  <a:noFill/>
                </a:ln>
                <a:solidFill>
                  <a:prstClr val="white"/>
                </a:solidFill>
                <a:effectLst>
                  <a:outerShdw blurRad="38100" dist="38100" dir="2700000" algn="tl">
                    <a:srgbClr val="000000">
                      <a:alpha val="43137"/>
                    </a:srgbClr>
                  </a:outerShdw>
                </a:effectLst>
                <a:uLnTx/>
                <a:uFillTx/>
                <a:latin typeface="华文隶书" panose="02010800040101010101" charset="-122"/>
                <a:ea typeface="华文隶书" panose="02010800040101010101" charset="-122"/>
                <a:cs typeface="+mn-cs"/>
              </a:endParaRPr>
            </a:p>
            <a:p>
              <a:pPr marL="0" marR="0" lvl="0" indent="0" algn="ctr" defTabSz="1066800" rtl="0" eaLnBrk="1" fontAlgn="auto" latinLnBrk="0" hangingPunct="1">
                <a:lnSpc>
                  <a:spcPct val="90000"/>
                </a:lnSpc>
                <a:spcBef>
                  <a:spcPct val="0"/>
                </a:spcBef>
                <a:spcAft>
                  <a:spcPct val="35000"/>
                </a:spcAft>
                <a:buClrTx/>
                <a:buSzTx/>
                <a:buFontTx/>
                <a:buNone/>
                <a:defRPr/>
              </a:pPr>
              <a:r>
                <a:rPr kumimoji="0" lang="zh-CN" altLang="en-US" sz="2200" b="0" i="0" u="none" strike="noStrike" kern="1200" cap="none" spc="0" normalizeH="0" baseline="0" noProof="1">
                  <a:ln>
                    <a:noFill/>
                  </a:ln>
                  <a:solidFill>
                    <a:prstClr val="white"/>
                  </a:solidFill>
                  <a:effectLst>
                    <a:outerShdw blurRad="38100" dist="38100" dir="2700000" algn="tl">
                      <a:srgbClr val="000000">
                        <a:alpha val="43137"/>
                      </a:srgbClr>
                    </a:outerShdw>
                  </a:effectLst>
                  <a:uLnTx/>
                  <a:uFillTx/>
                  <a:latin typeface="华文隶书" panose="02010800040101010101" charset="-122"/>
                  <a:ea typeface="华文隶书" panose="02010800040101010101" charset="-122"/>
                  <a:cs typeface="+mn-cs"/>
                </a:rPr>
                <a:t>内战</a:t>
              </a:r>
              <a:r>
                <a:rPr kumimoji="0" lang="zh-CN" sz="2200" b="0" i="0" u="none" strike="noStrike" kern="1200" cap="none" spc="0" normalizeH="0" baseline="0" noProof="1">
                  <a:ln>
                    <a:noFill/>
                  </a:ln>
                  <a:solidFill>
                    <a:prstClr val="white"/>
                  </a:solidFill>
                  <a:effectLst>
                    <a:outerShdw blurRad="38100" dist="38100" dir="2700000" algn="tl">
                      <a:srgbClr val="000000">
                        <a:alpha val="43137"/>
                      </a:srgbClr>
                    </a:outerShdw>
                  </a:effectLst>
                  <a:uLnTx/>
                  <a:uFillTx/>
                  <a:latin typeface="华文隶书" panose="02010800040101010101" charset="-122"/>
                  <a:ea typeface="华文隶书" panose="02010800040101010101" charset="-122"/>
                  <a:cs typeface="+mn-cs"/>
                </a:rPr>
                <a:t>爆发</a:t>
              </a:r>
            </a:p>
          </p:txBody>
        </p:sp>
      </p:grpSp>
      <p:grpSp>
        <p:nvGrpSpPr>
          <p:cNvPr id="18" name="组合 11"/>
          <p:cNvGrpSpPr/>
          <p:nvPr>
            <p:custDataLst>
              <p:tags r:id="rId15"/>
            </p:custDataLst>
          </p:nvPr>
        </p:nvGrpSpPr>
        <p:grpSpPr>
          <a:xfrm>
            <a:off x="3044825" y="3406775"/>
            <a:ext cx="287338" cy="334963"/>
            <a:chOff x="1501296" y="288789"/>
            <a:chExt cx="286965" cy="335694"/>
          </a:xfrm>
        </p:grpSpPr>
        <p:sp>
          <p:nvSpPr>
            <p:cNvPr id="19" name="箭头: 右 12"/>
            <p:cNvSpPr/>
            <p:nvPr>
              <p:custDataLst>
                <p:tags r:id="rId36"/>
              </p:custDataLst>
            </p:nvPr>
          </p:nvSpPr>
          <p:spPr>
            <a:xfrm>
              <a:off x="1501296" y="288789"/>
              <a:ext cx="286965" cy="335694"/>
            </a:xfrm>
            <a:prstGeom prst="rightArrow">
              <a:avLst>
                <a:gd name="adj1" fmla="val 60000"/>
                <a:gd name="adj2" fmla="val 50000"/>
              </a:avLst>
            </a:prstGeom>
          </p:spPr>
          <p:style>
            <a:lnRef idx="0">
              <a:schemeClr val="lt1">
                <a:hueOff val="0"/>
                <a:satOff val="0"/>
                <a:lumOff val="0"/>
                <a:alphaOff val="0"/>
              </a:schemeClr>
            </a:lnRef>
            <a:fillRef idx="3">
              <a:schemeClr val="accent3">
                <a:hueOff val="0"/>
                <a:satOff val="0"/>
                <a:lumOff val="0"/>
                <a:alphaOff val="0"/>
              </a:schemeClr>
            </a:fillRef>
            <a:effectRef idx="3">
              <a:schemeClr val="accent3">
                <a:hueOff val="0"/>
                <a:satOff val="0"/>
                <a:lumOff val="0"/>
                <a:alphaOff val="0"/>
              </a:schemeClr>
            </a:effectRef>
            <a:fontRef idx="minor">
              <a:schemeClr val="lt1"/>
            </a:fontRef>
          </p:style>
          <p:txBody>
            <a:bodyPr/>
            <a:lstStyle/>
            <a:p>
              <a:endParaRPr/>
            </a:p>
          </p:txBody>
        </p:sp>
        <p:sp>
          <p:nvSpPr>
            <p:cNvPr id="20" name="箭头: 右 4"/>
            <p:cNvSpPr txBox="1"/>
            <p:nvPr>
              <p:custDataLst>
                <p:tags r:id="rId37"/>
              </p:custDataLst>
            </p:nvPr>
          </p:nvSpPr>
          <p:spPr>
            <a:xfrm>
              <a:off x="1501296" y="355610"/>
              <a:ext cx="201351" cy="202053"/>
            </a:xfrm>
            <a:prstGeom prst="rect">
              <a:avLst/>
            </a:prstGeom>
          </p:spPr>
          <p:style>
            <a:lnRef idx="0">
              <a:scrgbClr r="0" g="0" b="0"/>
            </a:lnRef>
            <a:fillRef idx="0">
              <a:scrgbClr r="0" g="0" b="0"/>
            </a:fillRef>
            <a:effectRef idx="0">
              <a:scrgbClr r="0" g="0" b="0"/>
            </a:effectRef>
            <a:fontRef idx="minor">
              <a:schemeClr val="lt1"/>
            </a:fontRef>
          </p:style>
          <p:txBody>
            <a:bodyPr lIns="0" tIns="0" rIns="0" bIns="0" anchor="ctr"/>
            <a:lstStyle/>
            <a:p>
              <a:pPr marL="0" marR="0" lvl="0" indent="0" algn="ctr" defTabSz="533400" rtl="0" eaLnBrk="1" fontAlgn="auto" latinLnBrk="0" hangingPunct="1">
                <a:lnSpc>
                  <a:spcPct val="90000"/>
                </a:lnSpc>
                <a:spcBef>
                  <a:spcPct val="0"/>
                </a:spcBef>
                <a:spcAft>
                  <a:spcPct val="35000"/>
                </a:spcAft>
                <a:buClrTx/>
                <a:buSzTx/>
                <a:buFontTx/>
                <a:buNone/>
                <a:defRPr/>
              </a:pPr>
              <a:endParaRPr kumimoji="0" lang="zh-CN" altLang="en-US" sz="1200" b="0" i="0" u="none" strike="noStrike" kern="1200" cap="none" spc="0" normalizeH="0" baseline="0" noProof="1">
                <a:ln>
                  <a:noFill/>
                </a:ln>
                <a:solidFill>
                  <a:schemeClr val="lt1"/>
                </a:solidFill>
                <a:effectLst/>
                <a:uLnTx/>
                <a:uFillTx/>
                <a:latin typeface="+mn-lt"/>
                <a:ea typeface="+mn-ea"/>
                <a:cs typeface="+mn-cs"/>
              </a:endParaRPr>
            </a:p>
          </p:txBody>
        </p:sp>
      </p:grpSp>
      <p:grpSp>
        <p:nvGrpSpPr>
          <p:cNvPr id="21" name="组合 14"/>
          <p:cNvGrpSpPr/>
          <p:nvPr>
            <p:custDataLst>
              <p:tags r:id="rId16"/>
            </p:custDataLst>
          </p:nvPr>
        </p:nvGrpSpPr>
        <p:grpSpPr>
          <a:xfrm>
            <a:off x="3568700" y="3108325"/>
            <a:ext cx="1857375" cy="912813"/>
            <a:chOff x="1907379" y="0"/>
            <a:chExt cx="1856934" cy="913274"/>
          </a:xfrm>
        </p:grpSpPr>
        <p:sp>
          <p:nvSpPr>
            <p:cNvPr id="22" name="矩形: 圆角 15"/>
            <p:cNvSpPr/>
            <p:nvPr>
              <p:custDataLst>
                <p:tags r:id="rId34"/>
              </p:custDataLst>
            </p:nvPr>
          </p:nvSpPr>
          <p:spPr>
            <a:xfrm>
              <a:off x="1907379" y="0"/>
              <a:ext cx="1856934" cy="913274"/>
            </a:xfrm>
            <a:prstGeom prst="roundRect">
              <a:avLst>
                <a:gd name="adj" fmla="val 10000"/>
              </a:avLst>
            </a:prstGeom>
          </p:spPr>
          <p:style>
            <a:lnRef idx="0">
              <a:schemeClr val="lt1">
                <a:hueOff val="0"/>
                <a:satOff val="0"/>
                <a:lumOff val="0"/>
                <a:alphaOff val="0"/>
              </a:schemeClr>
            </a:lnRef>
            <a:fillRef idx="3">
              <a:schemeClr val="accent3">
                <a:hueOff val="903533"/>
                <a:satOff val="33333"/>
                <a:lumOff val="-4899"/>
                <a:alphaOff val="0"/>
              </a:schemeClr>
            </a:fillRef>
            <a:effectRef idx="3">
              <a:schemeClr val="accent3">
                <a:hueOff val="903533"/>
                <a:satOff val="33333"/>
                <a:lumOff val="-4899"/>
                <a:alphaOff val="0"/>
              </a:schemeClr>
            </a:effectRef>
            <a:fontRef idx="minor">
              <a:schemeClr val="lt1"/>
            </a:fontRef>
          </p:style>
          <p:txBody>
            <a:bodyPr/>
            <a:lstStyle/>
            <a:p>
              <a:endParaRPr/>
            </a:p>
          </p:txBody>
        </p:sp>
        <p:sp>
          <p:nvSpPr>
            <p:cNvPr id="23" name="矩形: 圆角 4"/>
            <p:cNvSpPr txBox="1"/>
            <p:nvPr>
              <p:custDataLst>
                <p:tags r:id="rId35"/>
              </p:custDataLst>
            </p:nvPr>
          </p:nvSpPr>
          <p:spPr>
            <a:xfrm>
              <a:off x="1934361" y="27002"/>
              <a:ext cx="1802972" cy="859271"/>
            </a:xfrm>
            <a:prstGeom prst="rect">
              <a:avLst/>
            </a:prstGeom>
          </p:spPr>
          <p:style>
            <a:lnRef idx="0">
              <a:scrgbClr r="0" g="0" b="0"/>
            </a:lnRef>
            <a:fillRef idx="0">
              <a:scrgbClr r="0" g="0" b="0"/>
            </a:fillRef>
            <a:effectRef idx="0">
              <a:scrgbClr r="0" g="0" b="0"/>
            </a:effectRef>
            <a:fontRef idx="minor">
              <a:schemeClr val="lt1"/>
            </a:fontRef>
          </p:style>
          <p:txBody>
            <a:bodyPr lIns="83820" tIns="83820" rIns="83820" bIns="83820" anchor="ctr"/>
            <a:lstStyle/>
            <a:p>
              <a:pPr marL="0" marR="0" lvl="0" indent="0" algn="ctr" defTabSz="1066800" rtl="0" eaLnBrk="1" fontAlgn="auto" latinLnBrk="0" hangingPunct="1">
                <a:lnSpc>
                  <a:spcPct val="90000"/>
                </a:lnSpc>
                <a:spcBef>
                  <a:spcPct val="0"/>
                </a:spcBef>
                <a:spcAft>
                  <a:spcPct val="35000"/>
                </a:spcAft>
                <a:buClrTx/>
                <a:buSzTx/>
                <a:buFontTx/>
                <a:buNone/>
                <a:defRPr/>
              </a:pPr>
              <a:r>
                <a:rPr kumimoji="0" lang="en-US" altLang="zh-CN" sz="2200" b="0" i="0" u="none" strike="noStrike" kern="1200" cap="none" spc="0" normalizeH="0" baseline="0" noProof="1">
                  <a:ln>
                    <a:noFill/>
                  </a:ln>
                  <a:solidFill>
                    <a:prstClr val="white"/>
                  </a:solidFill>
                  <a:effectLst>
                    <a:outerShdw blurRad="38100" dist="38100" dir="2700000" algn="tl">
                      <a:srgbClr val="000000">
                        <a:alpha val="43137"/>
                      </a:srgbClr>
                    </a:outerShdw>
                  </a:effectLst>
                  <a:uLnTx/>
                  <a:uFillTx/>
                  <a:latin typeface="华文隶书" panose="02010800040101010101" charset="-122"/>
                  <a:ea typeface="华文隶书" panose="02010800040101010101" charset="-122"/>
                  <a:cs typeface="+mn-cs"/>
                </a:rPr>
                <a:t>1862</a:t>
              </a:r>
              <a:r>
                <a:rPr kumimoji="0" lang="zh-CN" altLang="en-US" sz="2200" b="0" i="0" u="none" strike="noStrike" kern="1200" cap="none" spc="0" normalizeH="0" baseline="0" noProof="1">
                  <a:ln>
                    <a:noFill/>
                  </a:ln>
                  <a:solidFill>
                    <a:prstClr val="white"/>
                  </a:solidFill>
                  <a:effectLst>
                    <a:outerShdw blurRad="38100" dist="38100" dir="2700000" algn="tl">
                      <a:srgbClr val="000000">
                        <a:alpha val="43137"/>
                      </a:srgbClr>
                    </a:outerShdw>
                  </a:effectLst>
                  <a:uLnTx/>
                  <a:uFillTx/>
                  <a:latin typeface="华文隶书" panose="02010800040101010101" charset="-122"/>
                  <a:ea typeface="华文隶书" panose="02010800040101010101" charset="-122"/>
                  <a:cs typeface="+mn-cs"/>
                </a:rPr>
                <a:t>年</a:t>
              </a:r>
              <a:r>
                <a:rPr kumimoji="0" lang="en-US" altLang="zh-CN" sz="2200" b="0" i="0" u="none" strike="noStrike" kern="1200" cap="none" spc="0" normalizeH="0" baseline="0" noProof="1">
                  <a:ln>
                    <a:noFill/>
                  </a:ln>
                  <a:solidFill>
                    <a:prstClr val="white"/>
                  </a:solidFill>
                  <a:effectLst>
                    <a:outerShdw blurRad="38100" dist="38100" dir="2700000" algn="tl">
                      <a:srgbClr val="000000">
                        <a:alpha val="43137"/>
                      </a:srgbClr>
                    </a:outerShdw>
                  </a:effectLst>
                  <a:uLnTx/>
                  <a:uFillTx/>
                  <a:latin typeface="华文隶书" panose="02010800040101010101" charset="-122"/>
                  <a:ea typeface="华文隶书" panose="02010800040101010101" charset="-122"/>
                  <a:cs typeface="+mn-cs"/>
                </a:rPr>
                <a:t>5</a:t>
              </a:r>
              <a:r>
                <a:rPr kumimoji="0" lang="zh-CN" altLang="en-US" sz="2200" b="0" i="0" u="none" strike="noStrike" kern="1200" cap="none" spc="0" normalizeH="0" baseline="0" noProof="1">
                  <a:ln>
                    <a:noFill/>
                  </a:ln>
                  <a:solidFill>
                    <a:prstClr val="white"/>
                  </a:solidFill>
                  <a:effectLst>
                    <a:outerShdw blurRad="38100" dist="38100" dir="2700000" algn="tl">
                      <a:srgbClr val="000000">
                        <a:alpha val="43137"/>
                      </a:srgbClr>
                    </a:outerShdw>
                  </a:effectLst>
                  <a:uLnTx/>
                  <a:uFillTx/>
                  <a:latin typeface="华文隶书" panose="02010800040101010101" charset="-122"/>
                  <a:ea typeface="华文隶书" panose="02010800040101010101" charset="-122"/>
                  <a:cs typeface="+mn-cs"/>
                </a:rPr>
                <a:t>月</a:t>
              </a:r>
              <a:endParaRPr kumimoji="0" lang="en-US" altLang="zh-CN" sz="2200" b="0" i="0" u="none" strike="noStrike" kern="1200" cap="none" spc="0" normalizeH="0" baseline="0" noProof="1">
                <a:ln>
                  <a:noFill/>
                </a:ln>
                <a:solidFill>
                  <a:prstClr val="white"/>
                </a:solidFill>
                <a:effectLst>
                  <a:outerShdw blurRad="38100" dist="38100" dir="2700000" algn="tl">
                    <a:srgbClr val="000000">
                      <a:alpha val="43137"/>
                    </a:srgbClr>
                  </a:outerShdw>
                </a:effectLst>
                <a:uLnTx/>
                <a:uFillTx/>
                <a:latin typeface="华文隶书" panose="02010800040101010101" charset="-122"/>
                <a:ea typeface="华文隶书" panose="02010800040101010101" charset="-122"/>
                <a:cs typeface="+mn-cs"/>
              </a:endParaRPr>
            </a:p>
            <a:p>
              <a:pPr marL="0" marR="0" lvl="0" indent="0" algn="ctr" defTabSz="1066800" rtl="0" eaLnBrk="1" fontAlgn="auto" latinLnBrk="0" hangingPunct="1">
                <a:lnSpc>
                  <a:spcPct val="90000"/>
                </a:lnSpc>
                <a:spcBef>
                  <a:spcPct val="0"/>
                </a:spcBef>
                <a:spcAft>
                  <a:spcPct val="35000"/>
                </a:spcAft>
                <a:buClrTx/>
                <a:buSzTx/>
                <a:buFontTx/>
                <a:buNone/>
                <a:defRPr/>
              </a:pPr>
              <a:r>
                <a:rPr kumimoji="0" lang="en-US" altLang="zh-CN" sz="2200" b="0" i="0" u="none" strike="noStrike" kern="1200" cap="none" spc="0" normalizeH="0" baseline="0" noProof="1">
                  <a:ln>
                    <a:noFill/>
                  </a:ln>
                  <a:solidFill>
                    <a:prstClr val="white"/>
                  </a:solidFill>
                  <a:effectLst>
                    <a:outerShdw blurRad="38100" dist="38100" dir="2700000" algn="tl">
                      <a:srgbClr val="000000">
                        <a:alpha val="43137"/>
                      </a:srgbClr>
                    </a:outerShdw>
                  </a:effectLst>
                  <a:uLnTx/>
                  <a:uFillTx/>
                  <a:latin typeface="华文隶书" panose="02010800040101010101" charset="-122"/>
                  <a:ea typeface="华文隶书" panose="02010800040101010101" charset="-122"/>
                  <a:cs typeface="+mn-cs"/>
                </a:rPr>
                <a:t>《</a:t>
              </a:r>
              <a:r>
                <a:rPr kumimoji="0" lang="zh-CN" altLang="en-US" sz="2200" b="0" i="0" u="none" strike="noStrike" kern="1200" cap="none" spc="0" normalizeH="0" baseline="0" noProof="1">
                  <a:ln>
                    <a:noFill/>
                  </a:ln>
                  <a:solidFill>
                    <a:prstClr val="white"/>
                  </a:solidFill>
                  <a:effectLst>
                    <a:outerShdw blurRad="38100" dist="38100" dir="2700000" algn="tl">
                      <a:srgbClr val="000000">
                        <a:alpha val="43137"/>
                      </a:srgbClr>
                    </a:outerShdw>
                  </a:effectLst>
                  <a:uLnTx/>
                  <a:uFillTx/>
                  <a:latin typeface="华文隶书" panose="02010800040101010101" charset="-122"/>
                  <a:ea typeface="华文隶书" panose="02010800040101010101" charset="-122"/>
                  <a:cs typeface="+mn-cs"/>
                </a:rPr>
                <a:t>宅地法</a:t>
              </a:r>
              <a:r>
                <a:rPr kumimoji="0" lang="en-US" altLang="zh-CN" sz="2200" b="0" i="0" u="none" strike="noStrike" kern="1200" cap="none" spc="0" normalizeH="0" baseline="0" noProof="1">
                  <a:ln>
                    <a:noFill/>
                  </a:ln>
                  <a:solidFill>
                    <a:prstClr val="white"/>
                  </a:solidFill>
                  <a:effectLst>
                    <a:outerShdw blurRad="38100" dist="38100" dir="2700000" algn="tl">
                      <a:srgbClr val="000000">
                        <a:alpha val="43137"/>
                      </a:srgbClr>
                    </a:outerShdw>
                  </a:effectLst>
                  <a:uLnTx/>
                  <a:uFillTx/>
                  <a:latin typeface="华文隶书" panose="02010800040101010101" charset="-122"/>
                  <a:ea typeface="华文隶书" panose="02010800040101010101" charset="-122"/>
                  <a:cs typeface="+mn-cs"/>
                </a:rPr>
                <a:t>》</a:t>
              </a:r>
              <a:endParaRPr kumimoji="0" lang="zh-CN" sz="2200" b="0" i="0" u="none" strike="noStrike" kern="1200" cap="none" spc="0" normalizeH="0" baseline="0" noProof="1">
                <a:ln>
                  <a:noFill/>
                </a:ln>
                <a:solidFill>
                  <a:prstClr val="white"/>
                </a:solidFill>
                <a:effectLst>
                  <a:outerShdw blurRad="38100" dist="38100" dir="2700000" algn="tl">
                    <a:srgbClr val="000000">
                      <a:alpha val="43137"/>
                    </a:srgbClr>
                  </a:outerShdw>
                </a:effectLst>
                <a:uLnTx/>
                <a:uFillTx/>
                <a:latin typeface="华文隶书" panose="02010800040101010101" charset="-122"/>
                <a:ea typeface="华文隶书" panose="02010800040101010101" charset="-122"/>
                <a:cs typeface="+mn-cs"/>
              </a:endParaRPr>
            </a:p>
          </p:txBody>
        </p:sp>
      </p:grpSp>
      <p:grpSp>
        <p:nvGrpSpPr>
          <p:cNvPr id="24" name="组合 17"/>
          <p:cNvGrpSpPr/>
          <p:nvPr>
            <p:custDataLst>
              <p:tags r:id="rId17"/>
            </p:custDataLst>
          </p:nvPr>
        </p:nvGrpSpPr>
        <p:grpSpPr>
          <a:xfrm>
            <a:off x="5643563" y="3416300"/>
            <a:ext cx="287337" cy="336550"/>
            <a:chOff x="3899674" y="288789"/>
            <a:chExt cx="286965" cy="335694"/>
          </a:xfrm>
        </p:grpSpPr>
        <p:sp>
          <p:nvSpPr>
            <p:cNvPr id="25" name="箭头: 右 18"/>
            <p:cNvSpPr/>
            <p:nvPr>
              <p:custDataLst>
                <p:tags r:id="rId32"/>
              </p:custDataLst>
            </p:nvPr>
          </p:nvSpPr>
          <p:spPr>
            <a:xfrm>
              <a:off x="3899674" y="288789"/>
              <a:ext cx="286965" cy="335694"/>
            </a:xfrm>
            <a:prstGeom prst="rightArrow">
              <a:avLst>
                <a:gd name="adj1" fmla="val 60000"/>
                <a:gd name="adj2" fmla="val 50000"/>
              </a:avLst>
            </a:prstGeom>
          </p:spPr>
          <p:style>
            <a:lnRef idx="0">
              <a:schemeClr val="lt1">
                <a:hueOff val="0"/>
                <a:satOff val="0"/>
                <a:lumOff val="0"/>
                <a:alphaOff val="0"/>
              </a:schemeClr>
            </a:lnRef>
            <a:fillRef idx="3">
              <a:schemeClr val="accent3">
                <a:hueOff val="1355300"/>
                <a:satOff val="50000"/>
                <a:lumOff val="-7350"/>
                <a:alphaOff val="0"/>
              </a:schemeClr>
            </a:fillRef>
            <a:effectRef idx="3">
              <a:schemeClr val="accent3">
                <a:hueOff val="1355300"/>
                <a:satOff val="50000"/>
                <a:lumOff val="-7350"/>
                <a:alphaOff val="0"/>
              </a:schemeClr>
            </a:effectRef>
            <a:fontRef idx="minor">
              <a:schemeClr val="lt1"/>
            </a:fontRef>
          </p:style>
          <p:txBody>
            <a:bodyPr/>
            <a:lstStyle/>
            <a:p>
              <a:endParaRPr/>
            </a:p>
          </p:txBody>
        </p:sp>
        <p:sp>
          <p:nvSpPr>
            <p:cNvPr id="26" name="箭头: 右 4"/>
            <p:cNvSpPr txBox="1"/>
            <p:nvPr>
              <p:custDataLst>
                <p:tags r:id="rId33"/>
              </p:custDataLst>
            </p:nvPr>
          </p:nvSpPr>
          <p:spPr>
            <a:xfrm>
              <a:off x="3899674" y="355294"/>
              <a:ext cx="201351" cy="202683"/>
            </a:xfrm>
            <a:prstGeom prst="rect">
              <a:avLst/>
            </a:prstGeom>
          </p:spPr>
          <p:style>
            <a:lnRef idx="0">
              <a:scrgbClr r="0" g="0" b="0"/>
            </a:lnRef>
            <a:fillRef idx="0">
              <a:scrgbClr r="0" g="0" b="0"/>
            </a:fillRef>
            <a:effectRef idx="0">
              <a:scrgbClr r="0" g="0" b="0"/>
            </a:effectRef>
            <a:fontRef idx="minor">
              <a:schemeClr val="lt1"/>
            </a:fontRef>
          </p:style>
          <p:txBody>
            <a:bodyPr lIns="0" tIns="0" rIns="0" bIns="0" anchor="ctr"/>
            <a:lstStyle/>
            <a:p>
              <a:pPr marL="0" marR="0" lvl="0" indent="0" algn="ctr" defTabSz="533400" rtl="0" eaLnBrk="1" fontAlgn="auto" latinLnBrk="0" hangingPunct="1">
                <a:lnSpc>
                  <a:spcPct val="90000"/>
                </a:lnSpc>
                <a:spcBef>
                  <a:spcPct val="0"/>
                </a:spcBef>
                <a:spcAft>
                  <a:spcPct val="35000"/>
                </a:spcAft>
                <a:buClrTx/>
                <a:buSzTx/>
                <a:buFontTx/>
                <a:buNone/>
                <a:defRPr/>
              </a:pPr>
              <a:endParaRPr kumimoji="0" lang="zh-CN" altLang="en-US" sz="1200" b="0" i="0" u="none" strike="noStrike" kern="1200" cap="none" spc="0" normalizeH="0" baseline="0" noProof="1">
                <a:ln>
                  <a:noFill/>
                </a:ln>
                <a:solidFill>
                  <a:schemeClr val="lt1"/>
                </a:solidFill>
                <a:effectLst/>
                <a:uLnTx/>
                <a:uFillTx/>
                <a:latin typeface="+mn-lt"/>
                <a:ea typeface="+mn-ea"/>
                <a:cs typeface="+mn-cs"/>
              </a:endParaRPr>
            </a:p>
          </p:txBody>
        </p:sp>
      </p:grpSp>
      <p:grpSp>
        <p:nvGrpSpPr>
          <p:cNvPr id="27" name="组合 20"/>
          <p:cNvGrpSpPr/>
          <p:nvPr>
            <p:custDataLst>
              <p:tags r:id="rId18"/>
            </p:custDataLst>
          </p:nvPr>
        </p:nvGrpSpPr>
        <p:grpSpPr>
          <a:xfrm>
            <a:off x="6096000" y="3117850"/>
            <a:ext cx="3273425" cy="912813"/>
            <a:chOff x="4305756" y="0"/>
            <a:chExt cx="3273702" cy="913274"/>
          </a:xfrm>
        </p:grpSpPr>
        <p:sp>
          <p:nvSpPr>
            <p:cNvPr id="28" name="矩形: 圆角 21"/>
            <p:cNvSpPr/>
            <p:nvPr>
              <p:custDataLst>
                <p:tags r:id="rId30"/>
              </p:custDataLst>
            </p:nvPr>
          </p:nvSpPr>
          <p:spPr>
            <a:xfrm>
              <a:off x="4305756" y="0"/>
              <a:ext cx="3273702" cy="913274"/>
            </a:xfrm>
            <a:prstGeom prst="roundRect">
              <a:avLst>
                <a:gd name="adj" fmla="val 10000"/>
              </a:avLst>
            </a:prstGeom>
          </p:spPr>
          <p:style>
            <a:lnRef idx="0">
              <a:schemeClr val="lt1">
                <a:hueOff val="0"/>
                <a:satOff val="0"/>
                <a:lumOff val="0"/>
                <a:alphaOff val="0"/>
              </a:schemeClr>
            </a:lnRef>
            <a:fillRef idx="3">
              <a:schemeClr val="accent3">
                <a:hueOff val="1807066"/>
                <a:satOff val="66667"/>
                <a:lumOff val="-9801"/>
                <a:alphaOff val="0"/>
              </a:schemeClr>
            </a:fillRef>
            <a:effectRef idx="3">
              <a:schemeClr val="accent3">
                <a:hueOff val="1807066"/>
                <a:satOff val="66667"/>
                <a:lumOff val="-9801"/>
                <a:alphaOff val="0"/>
              </a:schemeClr>
            </a:effectRef>
            <a:fontRef idx="minor">
              <a:schemeClr val="lt1"/>
            </a:fontRef>
          </p:style>
          <p:txBody>
            <a:bodyPr/>
            <a:lstStyle/>
            <a:p>
              <a:endParaRPr/>
            </a:p>
          </p:txBody>
        </p:sp>
        <p:sp>
          <p:nvSpPr>
            <p:cNvPr id="29" name="矩形: 圆角 4"/>
            <p:cNvSpPr txBox="1"/>
            <p:nvPr>
              <p:custDataLst>
                <p:tags r:id="rId31"/>
              </p:custDataLst>
            </p:nvPr>
          </p:nvSpPr>
          <p:spPr>
            <a:xfrm>
              <a:off x="4332746" y="27002"/>
              <a:ext cx="3219722" cy="859271"/>
            </a:xfrm>
            <a:prstGeom prst="rect">
              <a:avLst/>
            </a:prstGeom>
          </p:spPr>
          <p:style>
            <a:lnRef idx="0">
              <a:scrgbClr r="0" g="0" b="0"/>
            </a:lnRef>
            <a:fillRef idx="0">
              <a:scrgbClr r="0" g="0" b="0"/>
            </a:fillRef>
            <a:effectRef idx="0">
              <a:scrgbClr r="0" g="0" b="0"/>
            </a:effectRef>
            <a:fontRef idx="minor">
              <a:schemeClr val="lt1"/>
            </a:fontRef>
          </p:style>
          <p:txBody>
            <a:bodyPr lIns="83820" tIns="83820" rIns="83820" bIns="83820" anchor="ctr"/>
            <a:lstStyle/>
            <a:p>
              <a:pPr marL="0" marR="0" lvl="0" indent="0" algn="ctr" defTabSz="977900" rtl="0" eaLnBrk="1" fontAlgn="auto" latinLnBrk="0" hangingPunct="1">
                <a:lnSpc>
                  <a:spcPct val="90000"/>
                </a:lnSpc>
                <a:spcBef>
                  <a:spcPct val="0"/>
                </a:spcBef>
                <a:spcAft>
                  <a:spcPct val="35000"/>
                </a:spcAft>
                <a:buClrTx/>
                <a:buSzTx/>
                <a:buFontTx/>
                <a:buNone/>
                <a:defRPr/>
              </a:pPr>
              <a:r>
                <a:rPr kumimoji="0" lang="en-US" altLang="zh-CN" sz="2200" b="0" i="0" u="none" strike="noStrike" kern="1200" cap="none" spc="0" normalizeH="0" baseline="0" noProof="1">
                  <a:ln>
                    <a:noFill/>
                  </a:ln>
                  <a:solidFill>
                    <a:prstClr val="white"/>
                  </a:solidFill>
                  <a:effectLst>
                    <a:outerShdw blurRad="38100" dist="38100" dir="2700000" algn="tl">
                      <a:srgbClr val="000000">
                        <a:alpha val="43137"/>
                      </a:srgbClr>
                    </a:outerShdw>
                  </a:effectLst>
                  <a:uLnTx/>
                  <a:uFillTx/>
                  <a:latin typeface="华文隶书" panose="02010800040101010101" charset="-122"/>
                  <a:ea typeface="华文隶书" panose="02010800040101010101" charset="-122"/>
                  <a:cs typeface="+mn-cs"/>
                </a:rPr>
                <a:t>1862</a:t>
              </a:r>
              <a:r>
                <a:rPr kumimoji="0" lang="zh-CN" altLang="en-US" sz="2200" b="0" i="0" u="none" strike="noStrike" kern="1200" cap="none" spc="0" normalizeH="0" baseline="0" noProof="1">
                  <a:ln>
                    <a:noFill/>
                  </a:ln>
                  <a:solidFill>
                    <a:prstClr val="white"/>
                  </a:solidFill>
                  <a:effectLst>
                    <a:outerShdw blurRad="38100" dist="38100" dir="2700000" algn="tl">
                      <a:srgbClr val="000000">
                        <a:alpha val="43137"/>
                      </a:srgbClr>
                    </a:outerShdw>
                  </a:effectLst>
                  <a:uLnTx/>
                  <a:uFillTx/>
                  <a:latin typeface="华文隶书" panose="02010800040101010101" charset="-122"/>
                  <a:ea typeface="华文隶书" panose="02010800040101010101" charset="-122"/>
                  <a:cs typeface="+mn-cs"/>
                </a:rPr>
                <a:t>年</a:t>
              </a:r>
              <a:r>
                <a:rPr kumimoji="0" lang="en-US" altLang="zh-CN" sz="2200" b="0" i="0" u="none" strike="noStrike" kern="1200" cap="none" spc="0" normalizeH="0" baseline="0" noProof="1">
                  <a:ln>
                    <a:noFill/>
                  </a:ln>
                  <a:solidFill>
                    <a:prstClr val="white"/>
                  </a:solidFill>
                  <a:effectLst>
                    <a:outerShdw blurRad="38100" dist="38100" dir="2700000" algn="tl">
                      <a:srgbClr val="000000">
                        <a:alpha val="43137"/>
                      </a:srgbClr>
                    </a:outerShdw>
                  </a:effectLst>
                  <a:uLnTx/>
                  <a:uFillTx/>
                  <a:latin typeface="华文隶书" panose="02010800040101010101" charset="-122"/>
                  <a:ea typeface="华文隶书" panose="02010800040101010101" charset="-122"/>
                  <a:cs typeface="+mn-cs"/>
                </a:rPr>
                <a:t>9</a:t>
              </a:r>
              <a:r>
                <a:rPr kumimoji="0" lang="zh-CN" altLang="en-US" sz="2200" b="0" i="0" u="none" strike="noStrike" kern="1200" cap="none" spc="0" normalizeH="0" baseline="0" noProof="1">
                  <a:ln>
                    <a:noFill/>
                  </a:ln>
                  <a:solidFill>
                    <a:prstClr val="white"/>
                  </a:solidFill>
                  <a:effectLst>
                    <a:outerShdw blurRad="38100" dist="38100" dir="2700000" algn="tl">
                      <a:srgbClr val="000000">
                        <a:alpha val="43137"/>
                      </a:srgbClr>
                    </a:outerShdw>
                  </a:effectLst>
                  <a:uLnTx/>
                  <a:uFillTx/>
                  <a:latin typeface="华文隶书" panose="02010800040101010101" charset="-122"/>
                  <a:ea typeface="华文隶书" panose="02010800040101010101" charset="-122"/>
                  <a:cs typeface="+mn-cs"/>
                </a:rPr>
                <a:t>月</a:t>
              </a:r>
              <a:endParaRPr kumimoji="0" lang="en-US" altLang="zh-CN" sz="2200" b="0" i="0" u="none" strike="noStrike" kern="1200" cap="none" spc="0" normalizeH="0" baseline="0" noProof="1">
                <a:ln>
                  <a:noFill/>
                </a:ln>
                <a:solidFill>
                  <a:prstClr val="white"/>
                </a:solidFill>
                <a:effectLst>
                  <a:outerShdw blurRad="38100" dist="38100" dir="2700000" algn="tl">
                    <a:srgbClr val="000000">
                      <a:alpha val="43137"/>
                    </a:srgbClr>
                  </a:outerShdw>
                </a:effectLst>
                <a:uLnTx/>
                <a:uFillTx/>
                <a:latin typeface="华文隶书" panose="02010800040101010101" charset="-122"/>
                <a:ea typeface="华文隶书" panose="02010800040101010101" charset="-122"/>
                <a:cs typeface="+mn-cs"/>
              </a:endParaRPr>
            </a:p>
            <a:p>
              <a:pPr marL="0" marR="0" lvl="0" indent="0" algn="ctr" defTabSz="977900" rtl="0" eaLnBrk="1" fontAlgn="auto" latinLnBrk="0" hangingPunct="1">
                <a:lnSpc>
                  <a:spcPct val="90000"/>
                </a:lnSpc>
                <a:spcBef>
                  <a:spcPct val="0"/>
                </a:spcBef>
                <a:spcAft>
                  <a:spcPct val="35000"/>
                </a:spcAft>
                <a:buClrTx/>
                <a:buSzTx/>
                <a:buFontTx/>
                <a:buNone/>
                <a:defRPr/>
              </a:pPr>
              <a:r>
                <a:rPr kumimoji="0" lang="en-US" altLang="zh-CN" sz="2200" b="0" i="0" u="none" strike="noStrike" kern="1200" cap="none" spc="0" normalizeH="0" baseline="0" noProof="1">
                  <a:ln>
                    <a:noFill/>
                  </a:ln>
                  <a:solidFill>
                    <a:prstClr val="white"/>
                  </a:solidFill>
                  <a:effectLst>
                    <a:outerShdw blurRad="38100" dist="38100" dir="2700000" algn="tl">
                      <a:srgbClr val="000000">
                        <a:alpha val="43137"/>
                      </a:srgbClr>
                    </a:outerShdw>
                  </a:effectLst>
                  <a:uLnTx/>
                  <a:uFillTx/>
                  <a:latin typeface="华文隶书" panose="02010800040101010101" charset="-122"/>
                  <a:ea typeface="华文隶书" panose="02010800040101010101" charset="-122"/>
                  <a:cs typeface="+mn-cs"/>
                </a:rPr>
                <a:t>《</a:t>
              </a:r>
              <a:r>
                <a:rPr kumimoji="0" lang="zh-CN" altLang="en-US" sz="2200" b="0" i="0" u="none" strike="noStrike" kern="1200" cap="none" spc="0" normalizeH="0" baseline="0" noProof="1">
                  <a:ln>
                    <a:noFill/>
                  </a:ln>
                  <a:solidFill>
                    <a:prstClr val="white"/>
                  </a:solidFill>
                  <a:effectLst>
                    <a:outerShdw blurRad="38100" dist="38100" dir="2700000" algn="tl">
                      <a:srgbClr val="000000">
                        <a:alpha val="43137"/>
                      </a:srgbClr>
                    </a:outerShdw>
                  </a:effectLst>
                  <a:uLnTx/>
                  <a:uFillTx/>
                  <a:latin typeface="华文隶书" panose="02010800040101010101" charset="-122"/>
                  <a:ea typeface="华文隶书" panose="02010800040101010101" charset="-122"/>
                  <a:cs typeface="+mn-cs"/>
                </a:rPr>
                <a:t>解放黑人奴隶宣言</a:t>
              </a:r>
              <a:r>
                <a:rPr kumimoji="0" lang="en-US" altLang="zh-CN" sz="2200" b="0" i="0" u="none" strike="noStrike" kern="1200" cap="none" spc="0" normalizeH="0" baseline="0" noProof="1">
                  <a:ln>
                    <a:noFill/>
                  </a:ln>
                  <a:solidFill>
                    <a:prstClr val="white"/>
                  </a:solidFill>
                  <a:effectLst>
                    <a:outerShdw blurRad="38100" dist="38100" dir="2700000" algn="tl">
                      <a:srgbClr val="000000">
                        <a:alpha val="43137"/>
                      </a:srgbClr>
                    </a:outerShdw>
                  </a:effectLst>
                  <a:uLnTx/>
                  <a:uFillTx/>
                  <a:latin typeface="华文隶书" panose="02010800040101010101" charset="-122"/>
                  <a:ea typeface="华文隶书" panose="02010800040101010101" charset="-122"/>
                  <a:cs typeface="+mn-cs"/>
                </a:rPr>
                <a:t>》</a:t>
              </a:r>
              <a:endParaRPr kumimoji="0" lang="zh-CN" sz="2200" b="0" i="0" u="none" strike="noStrike" kern="1200" cap="none" spc="0" normalizeH="0" baseline="0" noProof="1">
                <a:ln>
                  <a:noFill/>
                </a:ln>
                <a:solidFill>
                  <a:prstClr val="white"/>
                </a:solidFill>
                <a:effectLst>
                  <a:outerShdw blurRad="38100" dist="38100" dir="2700000" algn="tl">
                    <a:srgbClr val="000000">
                      <a:alpha val="43137"/>
                    </a:srgbClr>
                  </a:outerShdw>
                </a:effectLst>
                <a:uLnTx/>
                <a:uFillTx/>
                <a:latin typeface="华文隶书" panose="02010800040101010101" charset="-122"/>
                <a:ea typeface="华文隶书" panose="02010800040101010101" charset="-122"/>
                <a:cs typeface="+mn-cs"/>
              </a:endParaRPr>
            </a:p>
          </p:txBody>
        </p:sp>
      </p:grpSp>
      <p:grpSp>
        <p:nvGrpSpPr>
          <p:cNvPr id="30" name="组合 23"/>
          <p:cNvGrpSpPr/>
          <p:nvPr>
            <p:custDataLst>
              <p:tags r:id="rId19"/>
            </p:custDataLst>
          </p:nvPr>
        </p:nvGrpSpPr>
        <p:grpSpPr>
          <a:xfrm>
            <a:off x="9590088" y="3384550"/>
            <a:ext cx="293687" cy="336550"/>
            <a:chOff x="7717901" y="288789"/>
            <a:chExt cx="293498" cy="335694"/>
          </a:xfrm>
        </p:grpSpPr>
        <p:sp>
          <p:nvSpPr>
            <p:cNvPr id="31" name="箭头: 右 24"/>
            <p:cNvSpPr/>
            <p:nvPr>
              <p:custDataLst>
                <p:tags r:id="rId28"/>
              </p:custDataLst>
            </p:nvPr>
          </p:nvSpPr>
          <p:spPr>
            <a:xfrm>
              <a:off x="7717901" y="288789"/>
              <a:ext cx="293498" cy="335694"/>
            </a:xfrm>
            <a:prstGeom prst="rightArrow">
              <a:avLst>
                <a:gd name="adj1" fmla="val 60000"/>
                <a:gd name="adj2" fmla="val 50000"/>
              </a:avLst>
            </a:prstGeom>
          </p:spPr>
          <p:style>
            <a:lnRef idx="0">
              <a:schemeClr val="lt1">
                <a:hueOff val="0"/>
                <a:satOff val="0"/>
                <a:lumOff val="0"/>
                <a:alphaOff val="0"/>
              </a:schemeClr>
            </a:lnRef>
            <a:fillRef idx="3">
              <a:schemeClr val="accent3">
                <a:hueOff val="2710599"/>
                <a:satOff val="100000"/>
                <a:lumOff val="-14703"/>
                <a:alphaOff val="0"/>
              </a:schemeClr>
            </a:fillRef>
            <a:effectRef idx="3">
              <a:schemeClr val="accent3">
                <a:hueOff val="2710599"/>
                <a:satOff val="100000"/>
                <a:lumOff val="-14703"/>
                <a:alphaOff val="0"/>
              </a:schemeClr>
            </a:effectRef>
            <a:fontRef idx="minor">
              <a:schemeClr val="lt1"/>
            </a:fontRef>
          </p:style>
          <p:txBody>
            <a:bodyPr/>
            <a:lstStyle/>
            <a:p>
              <a:endParaRPr/>
            </a:p>
          </p:txBody>
        </p:sp>
        <p:sp>
          <p:nvSpPr>
            <p:cNvPr id="32" name="箭头: 右 4"/>
            <p:cNvSpPr txBox="1"/>
            <p:nvPr>
              <p:custDataLst>
                <p:tags r:id="rId29"/>
              </p:custDataLst>
            </p:nvPr>
          </p:nvSpPr>
          <p:spPr>
            <a:xfrm>
              <a:off x="7717901" y="355294"/>
              <a:ext cx="206242" cy="202683"/>
            </a:xfrm>
            <a:prstGeom prst="rect">
              <a:avLst/>
            </a:prstGeom>
          </p:spPr>
          <p:style>
            <a:lnRef idx="0">
              <a:scrgbClr r="0" g="0" b="0"/>
            </a:lnRef>
            <a:fillRef idx="0">
              <a:scrgbClr r="0" g="0" b="0"/>
            </a:fillRef>
            <a:effectRef idx="0">
              <a:scrgbClr r="0" g="0" b="0"/>
            </a:effectRef>
            <a:fontRef idx="minor">
              <a:schemeClr val="lt1"/>
            </a:fontRef>
          </p:style>
          <p:txBody>
            <a:bodyPr lIns="0" tIns="0" rIns="0" bIns="0" anchor="ctr"/>
            <a:lstStyle/>
            <a:p>
              <a:pPr marL="0" marR="0" lvl="0" indent="0" algn="ctr" defTabSz="533400" rtl="0" eaLnBrk="1" fontAlgn="auto" latinLnBrk="0" hangingPunct="1">
                <a:lnSpc>
                  <a:spcPct val="90000"/>
                </a:lnSpc>
                <a:spcBef>
                  <a:spcPct val="0"/>
                </a:spcBef>
                <a:spcAft>
                  <a:spcPct val="35000"/>
                </a:spcAft>
                <a:buClrTx/>
                <a:buSzTx/>
                <a:buFontTx/>
                <a:buNone/>
                <a:defRPr/>
              </a:pPr>
              <a:endParaRPr kumimoji="0" lang="zh-CN" altLang="en-US" sz="1200" b="0" i="0" u="none" strike="noStrike" kern="1200" cap="none" spc="0" normalizeH="0" baseline="0" noProof="1">
                <a:ln>
                  <a:noFill/>
                </a:ln>
                <a:solidFill>
                  <a:schemeClr val="lt1"/>
                </a:solidFill>
                <a:effectLst/>
                <a:uLnTx/>
                <a:uFillTx/>
                <a:latin typeface="+mn-lt"/>
                <a:ea typeface="+mn-ea"/>
                <a:cs typeface="+mn-cs"/>
              </a:endParaRPr>
            </a:p>
          </p:txBody>
        </p:sp>
      </p:grpSp>
      <p:grpSp>
        <p:nvGrpSpPr>
          <p:cNvPr id="33" name="组合 27"/>
          <p:cNvGrpSpPr/>
          <p:nvPr>
            <p:custDataLst>
              <p:tags r:id="rId20"/>
            </p:custDataLst>
          </p:nvPr>
        </p:nvGrpSpPr>
        <p:grpSpPr>
          <a:xfrm>
            <a:off x="10091738" y="3081338"/>
            <a:ext cx="1352550" cy="912812"/>
            <a:chOff x="8133229" y="0"/>
            <a:chExt cx="1353608" cy="913274"/>
          </a:xfrm>
        </p:grpSpPr>
        <p:sp>
          <p:nvSpPr>
            <p:cNvPr id="34" name="矩形: 圆角 28"/>
            <p:cNvSpPr/>
            <p:nvPr>
              <p:custDataLst>
                <p:tags r:id="rId26"/>
              </p:custDataLst>
            </p:nvPr>
          </p:nvSpPr>
          <p:spPr>
            <a:xfrm>
              <a:off x="8133229" y="0"/>
              <a:ext cx="1353608" cy="913274"/>
            </a:xfrm>
            <a:prstGeom prst="roundRect">
              <a:avLst>
                <a:gd name="adj" fmla="val 10000"/>
              </a:avLst>
            </a:prstGeom>
          </p:spPr>
          <p:style>
            <a:lnRef idx="0">
              <a:schemeClr val="lt1">
                <a:hueOff val="0"/>
                <a:satOff val="0"/>
                <a:lumOff val="0"/>
                <a:alphaOff val="0"/>
              </a:schemeClr>
            </a:lnRef>
            <a:fillRef idx="3">
              <a:schemeClr val="accent3">
                <a:hueOff val="2710599"/>
                <a:satOff val="100000"/>
                <a:lumOff val="-14703"/>
                <a:alphaOff val="0"/>
              </a:schemeClr>
            </a:fillRef>
            <a:effectRef idx="3">
              <a:schemeClr val="accent3">
                <a:hueOff val="2710599"/>
                <a:satOff val="100000"/>
                <a:lumOff val="-14703"/>
                <a:alphaOff val="0"/>
              </a:schemeClr>
            </a:effectRef>
            <a:fontRef idx="minor">
              <a:schemeClr val="lt1"/>
            </a:fontRef>
          </p:style>
          <p:txBody>
            <a:bodyPr/>
            <a:lstStyle/>
            <a:p>
              <a:endParaRPr/>
            </a:p>
          </p:txBody>
        </p:sp>
        <p:sp>
          <p:nvSpPr>
            <p:cNvPr id="35" name="矩形: 圆角 4"/>
            <p:cNvSpPr txBox="1"/>
            <p:nvPr>
              <p:custDataLst>
                <p:tags r:id="rId27"/>
              </p:custDataLst>
            </p:nvPr>
          </p:nvSpPr>
          <p:spPr>
            <a:xfrm>
              <a:off x="8160237" y="27001"/>
              <a:ext cx="1299591" cy="859273"/>
            </a:xfrm>
            <a:prstGeom prst="rect">
              <a:avLst/>
            </a:prstGeom>
          </p:spPr>
          <p:style>
            <a:lnRef idx="0">
              <a:scrgbClr r="0" g="0" b="0"/>
            </a:lnRef>
            <a:fillRef idx="0">
              <a:scrgbClr r="0" g="0" b="0"/>
            </a:fillRef>
            <a:effectRef idx="0">
              <a:scrgbClr r="0" g="0" b="0"/>
            </a:effectRef>
            <a:fontRef idx="minor">
              <a:schemeClr val="lt1"/>
            </a:fontRef>
          </p:style>
          <p:txBody>
            <a:bodyPr tIns="91440" bIns="91440" anchor="ctr"/>
            <a:lstStyle/>
            <a:p>
              <a:pPr marL="0" marR="0" lvl="0" indent="0" algn="ctr" defTabSz="1066800" rtl="0" eaLnBrk="1" fontAlgn="auto" latinLnBrk="0" hangingPunct="1">
                <a:lnSpc>
                  <a:spcPct val="90000"/>
                </a:lnSpc>
                <a:spcBef>
                  <a:spcPct val="0"/>
                </a:spcBef>
                <a:spcAft>
                  <a:spcPct val="35000"/>
                </a:spcAft>
                <a:buClrTx/>
                <a:buSzTx/>
                <a:buFontTx/>
                <a:buNone/>
                <a:defRPr/>
              </a:pPr>
              <a:r>
                <a:rPr kumimoji="0" lang="en-US" altLang="zh-CN" sz="2400" b="0" i="0" u="none" strike="noStrike" kern="1200" cap="none" spc="0" normalizeH="0" baseline="0" noProof="1">
                  <a:ln>
                    <a:noFill/>
                  </a:ln>
                  <a:solidFill>
                    <a:schemeClr val="lt1"/>
                  </a:solidFill>
                  <a:effectLst>
                    <a:outerShdw blurRad="38100" dist="38100" dir="2700000" algn="tl">
                      <a:srgbClr val="000000">
                        <a:alpha val="43137"/>
                      </a:srgbClr>
                    </a:outerShdw>
                  </a:effectLst>
                  <a:uLnTx/>
                  <a:uFillTx/>
                  <a:latin typeface="华文隶书" panose="02010800040101010101" charset="-122"/>
                  <a:ea typeface="华文隶书" panose="02010800040101010101" charset="-122"/>
                  <a:cs typeface="+mn-cs"/>
                </a:rPr>
                <a:t>1865</a:t>
              </a:r>
              <a:r>
                <a:rPr kumimoji="0" lang="zh-CN" altLang="en-US" sz="2400" b="0" i="0" u="none" strike="noStrike" kern="1200" cap="none" spc="0" normalizeH="0" baseline="0" noProof="1">
                  <a:ln>
                    <a:noFill/>
                  </a:ln>
                  <a:solidFill>
                    <a:schemeClr val="lt1"/>
                  </a:solidFill>
                  <a:effectLst>
                    <a:outerShdw blurRad="38100" dist="38100" dir="2700000" algn="tl">
                      <a:srgbClr val="000000">
                        <a:alpha val="43137"/>
                      </a:srgbClr>
                    </a:outerShdw>
                  </a:effectLst>
                  <a:uLnTx/>
                  <a:uFillTx/>
                  <a:latin typeface="华文隶书" panose="02010800040101010101" charset="-122"/>
                  <a:ea typeface="华文隶书" panose="02010800040101010101" charset="-122"/>
                  <a:cs typeface="+mn-cs"/>
                </a:rPr>
                <a:t>年结束</a:t>
              </a:r>
              <a:endParaRPr kumimoji="0" lang="zh-CN" sz="2400" b="0" i="0" u="none" strike="noStrike" kern="1200" cap="none" spc="0" normalizeH="0" baseline="0" noProof="1">
                <a:ln>
                  <a:noFill/>
                </a:ln>
                <a:solidFill>
                  <a:schemeClr val="lt1"/>
                </a:solidFill>
                <a:effectLst>
                  <a:outerShdw blurRad="38100" dist="38100" dir="2700000" algn="tl">
                    <a:srgbClr val="000000">
                      <a:alpha val="43137"/>
                    </a:srgbClr>
                  </a:outerShdw>
                </a:effectLst>
                <a:uLnTx/>
                <a:uFillTx/>
                <a:latin typeface="华文隶书" panose="02010800040101010101" charset="-122"/>
                <a:ea typeface="华文隶书" panose="02010800040101010101" charset="-122"/>
                <a:cs typeface="+mn-cs"/>
              </a:endParaRPr>
            </a:p>
          </p:txBody>
        </p:sp>
      </p:grpSp>
      <p:pic>
        <p:nvPicPr>
          <p:cNvPr id="36" name="图片 35"/>
          <p:cNvPicPr>
            <a:picLocks noChangeAspect="1"/>
          </p:cNvPicPr>
          <p:nvPr>
            <p:custDataLst>
              <p:tags r:id="rId21"/>
            </p:custDataLst>
          </p:nvPr>
        </p:nvPicPr>
        <p:blipFill>
          <a:blip r:embed="rId43"/>
          <a:srcRect l="36930" t="2441"/>
          <a:stretch>
            <a:fillRect/>
          </a:stretch>
        </p:blipFill>
        <p:spPr>
          <a:xfrm>
            <a:off x="9765030" y="601980"/>
            <a:ext cx="2131695" cy="2397760"/>
          </a:xfrm>
          <a:prstGeom prst="ellipse">
            <a:avLst/>
          </a:prstGeom>
          <a:ln>
            <a:noFill/>
          </a:ln>
          <a:effectLst>
            <a:softEdge rad="112500"/>
          </a:effectLst>
        </p:spPr>
      </p:pic>
      <p:sp>
        <p:nvSpPr>
          <p:cNvPr id="37" name="对话气泡: 圆角矩形 33"/>
          <p:cNvSpPr/>
          <p:nvPr>
            <p:custDataLst>
              <p:tags r:id="rId22"/>
            </p:custDataLst>
          </p:nvPr>
        </p:nvSpPr>
        <p:spPr>
          <a:xfrm>
            <a:off x="623888" y="4583113"/>
            <a:ext cx="5216525" cy="2033588"/>
          </a:xfrm>
          <a:prstGeom prst="wedgeRoundRectCallout">
            <a:avLst>
              <a:gd name="adj1" fmla="val 23276"/>
              <a:gd name="adj2" fmla="val -77742"/>
              <a:gd name="adj3" fmla="val 16667"/>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l" defTabSz="914400" rtl="0" eaLnBrk="1" fontAlgn="auto" latinLnBrk="0" hangingPunct="1">
              <a:lnSpc>
                <a:spcPct val="100000"/>
              </a:lnSpc>
              <a:spcBef>
                <a:spcPct val="0"/>
              </a:spcBef>
              <a:spcAft>
                <a:spcPct val="0"/>
              </a:spcAft>
              <a:buClrTx/>
              <a:buSzTx/>
              <a:buFontTx/>
              <a:buNone/>
              <a:defRPr/>
            </a:pPr>
            <a:r>
              <a:rPr kumimoji="0" lang="zh-CN" altLang="en-US" sz="2000" b="1" i="0" u="none" strike="noStrike" kern="1200" cap="none" spc="0" normalizeH="0" baseline="0" noProof="1">
                <a:ln>
                  <a:noFill/>
                </a:ln>
                <a:solidFill>
                  <a:srgbClr val="FF0000"/>
                </a:solidFill>
                <a:effectLst/>
                <a:uLnTx/>
                <a:uFillTx/>
                <a:latin typeface="仿宋" panose="02010609060101010101" pitchFamily="49" charset="-122"/>
                <a:ea typeface="仿宋" panose="02010609060101010101" pitchFamily="49" charset="-122"/>
                <a:cs typeface="+mn-cs"/>
              </a:rPr>
              <a:t>    </a:t>
            </a:r>
            <a:r>
              <a:rPr kumimoji="0" lang="zh-CN" altLang="en-US" sz="2000" b="1" i="0" u="none" strike="noStrike" kern="1200" cap="none" spc="0" normalizeH="0" baseline="0" noProof="1">
                <a:ln>
                  <a:noFill/>
                </a:ln>
                <a:solidFill>
                  <a:schemeClr val="tx1"/>
                </a:solidFill>
                <a:effectLst/>
                <a:uLnTx/>
                <a:uFillTx/>
                <a:latin typeface="仿宋" panose="02010609060101010101" pitchFamily="49" charset="-122"/>
                <a:ea typeface="仿宋" panose="02010609060101010101" pitchFamily="49" charset="-122"/>
                <a:cs typeface="+mn-cs"/>
              </a:rPr>
              <a:t>凡年满</a:t>
            </a:r>
            <a:r>
              <a:rPr kumimoji="0" lang="en-US" altLang="zh-CN" sz="2000" b="1" i="0" u="none" strike="noStrike" kern="1200" cap="none" spc="0" normalizeH="0" baseline="0" noProof="1">
                <a:ln>
                  <a:noFill/>
                </a:ln>
                <a:solidFill>
                  <a:schemeClr val="tx1"/>
                </a:solidFill>
                <a:effectLst/>
                <a:uLnTx/>
                <a:uFillTx/>
                <a:latin typeface="仿宋" panose="02010609060101010101" pitchFamily="49" charset="-122"/>
                <a:ea typeface="仿宋" panose="02010609060101010101" pitchFamily="49" charset="-122"/>
                <a:cs typeface="+mn-cs"/>
              </a:rPr>
              <a:t>21</a:t>
            </a:r>
            <a:r>
              <a:rPr kumimoji="0" lang="zh-CN" altLang="en-US" sz="2000" b="1" i="0" u="none" strike="noStrike" kern="1200" cap="none" spc="0" normalizeH="0" baseline="0" noProof="1">
                <a:ln>
                  <a:noFill/>
                </a:ln>
                <a:solidFill>
                  <a:schemeClr val="tx1"/>
                </a:solidFill>
                <a:effectLst/>
                <a:uLnTx/>
                <a:uFillTx/>
                <a:latin typeface="仿宋" panose="02010609060101010101" pitchFamily="49" charset="-122"/>
                <a:ea typeface="仿宋" panose="02010609060101010101" pitchFamily="49" charset="-122"/>
                <a:cs typeface="+mn-cs"/>
              </a:rPr>
              <a:t>岁，没有参加过叛乱，而且获得土地是以垦殖为目的的美国公民，只要交纳</a:t>
            </a:r>
            <a:r>
              <a:rPr kumimoji="0" lang="en-US" altLang="zh-CN" sz="2000" b="1" i="0" u="none" strike="noStrike" kern="1200" cap="none" spc="0" normalizeH="0" baseline="0" noProof="1">
                <a:ln>
                  <a:noFill/>
                </a:ln>
                <a:solidFill>
                  <a:schemeClr val="tx1"/>
                </a:solidFill>
                <a:effectLst/>
                <a:uLnTx/>
                <a:uFillTx/>
                <a:latin typeface="仿宋" panose="02010609060101010101" pitchFamily="49" charset="-122"/>
                <a:ea typeface="仿宋" panose="02010609060101010101" pitchFamily="49" charset="-122"/>
                <a:cs typeface="+mn-cs"/>
              </a:rPr>
              <a:t>10</a:t>
            </a:r>
            <a:r>
              <a:rPr kumimoji="0" lang="zh-CN" altLang="en-US" sz="2000" b="1" i="0" u="none" strike="noStrike" kern="1200" cap="none" spc="0" normalizeH="0" baseline="0" noProof="1">
                <a:ln>
                  <a:noFill/>
                </a:ln>
                <a:solidFill>
                  <a:schemeClr val="tx1"/>
                </a:solidFill>
                <a:effectLst/>
                <a:uLnTx/>
                <a:uFillTx/>
                <a:latin typeface="仿宋" panose="02010609060101010101" pitchFamily="49" charset="-122"/>
                <a:ea typeface="仿宋" panose="02010609060101010101" pitchFamily="49" charset="-122"/>
                <a:cs typeface="+mn-cs"/>
              </a:rPr>
              <a:t>美元登记费，就可以在美国西部得到一块不超过</a:t>
            </a:r>
            <a:r>
              <a:rPr kumimoji="0" lang="en-US" altLang="zh-CN" sz="2000" b="1" i="0" u="none" strike="noStrike" kern="1200" cap="none" spc="0" normalizeH="0" baseline="0" noProof="1">
                <a:ln>
                  <a:noFill/>
                </a:ln>
                <a:solidFill>
                  <a:schemeClr val="tx1"/>
                </a:solidFill>
                <a:effectLst/>
                <a:uLnTx/>
                <a:uFillTx/>
                <a:latin typeface="仿宋" panose="02010609060101010101" pitchFamily="49" charset="-122"/>
                <a:ea typeface="仿宋" panose="02010609060101010101" pitchFamily="49" charset="-122"/>
                <a:cs typeface="+mn-cs"/>
              </a:rPr>
              <a:t>160</a:t>
            </a:r>
            <a:r>
              <a:rPr kumimoji="0" lang="zh-CN" altLang="en-US" sz="2000" b="1" i="0" u="none" strike="noStrike" kern="1200" cap="none" spc="0" normalizeH="0" baseline="0" noProof="1">
                <a:ln>
                  <a:noFill/>
                </a:ln>
                <a:solidFill>
                  <a:schemeClr val="tx1"/>
                </a:solidFill>
                <a:effectLst/>
                <a:uLnTx/>
                <a:uFillTx/>
                <a:latin typeface="仿宋" panose="02010609060101010101" pitchFamily="49" charset="-122"/>
                <a:ea typeface="仿宋" panose="02010609060101010101" pitchFamily="49" charset="-122"/>
                <a:cs typeface="+mn-cs"/>
              </a:rPr>
              <a:t>英亩的土地。登记人连续耕种</a:t>
            </a:r>
            <a:r>
              <a:rPr kumimoji="0" lang="en-US" altLang="zh-CN" sz="2000" b="1" i="0" u="none" strike="noStrike" kern="1200" cap="none" spc="0" normalizeH="0" baseline="0" noProof="1">
                <a:ln>
                  <a:noFill/>
                </a:ln>
                <a:solidFill>
                  <a:schemeClr val="tx1"/>
                </a:solidFill>
                <a:effectLst/>
                <a:uLnTx/>
                <a:uFillTx/>
                <a:latin typeface="仿宋" panose="02010609060101010101" pitchFamily="49" charset="-122"/>
                <a:ea typeface="仿宋" panose="02010609060101010101" pitchFamily="49" charset="-122"/>
                <a:cs typeface="+mn-cs"/>
              </a:rPr>
              <a:t>5</a:t>
            </a:r>
            <a:r>
              <a:rPr kumimoji="0" lang="zh-CN" altLang="en-US" sz="2000" b="1" i="0" u="none" strike="noStrike" kern="1200" cap="none" spc="0" normalizeH="0" baseline="0" noProof="1">
                <a:ln>
                  <a:noFill/>
                </a:ln>
                <a:solidFill>
                  <a:schemeClr val="tx1"/>
                </a:solidFill>
                <a:effectLst/>
                <a:uLnTx/>
                <a:uFillTx/>
                <a:latin typeface="仿宋" panose="02010609060101010101" pitchFamily="49" charset="-122"/>
                <a:ea typeface="仿宋" panose="02010609060101010101" pitchFamily="49" charset="-122"/>
                <a:cs typeface="+mn-cs"/>
              </a:rPr>
              <a:t>年后，就可以成为这块土地的主人。</a:t>
            </a:r>
          </a:p>
          <a:p>
            <a:pPr marL="0" marR="0" lvl="0" indent="0" algn="r" defTabSz="914400" rtl="0" eaLnBrk="1" fontAlgn="auto" latinLnBrk="0" hangingPunct="1">
              <a:lnSpc>
                <a:spcPct val="100000"/>
              </a:lnSpc>
              <a:spcBef>
                <a:spcPct val="0"/>
              </a:spcBef>
              <a:spcAft>
                <a:spcPct val="0"/>
              </a:spcAft>
              <a:buClrTx/>
              <a:buSzTx/>
              <a:buFontTx/>
              <a:buNone/>
              <a:defRPr/>
            </a:pPr>
            <a:r>
              <a:rPr kumimoji="0" lang="en-US" altLang="zh-CN" sz="2000" b="1" i="0" u="none" strike="noStrike" kern="1200" cap="none" spc="0" normalizeH="0" baseline="0" noProof="1">
                <a:ln>
                  <a:noFill/>
                </a:ln>
                <a:solidFill>
                  <a:schemeClr val="tx1"/>
                </a:solidFill>
                <a:effectLst/>
                <a:uLnTx/>
                <a:uFillTx/>
                <a:latin typeface="仿宋" panose="02010609060101010101" pitchFamily="49" charset="-122"/>
                <a:ea typeface="仿宋" panose="02010609060101010101" pitchFamily="49" charset="-122"/>
                <a:cs typeface="+mn-cs"/>
              </a:rPr>
              <a:t>——《</a:t>
            </a:r>
            <a:r>
              <a:rPr kumimoji="0" lang="zh-CN" altLang="en-US" sz="2000" b="1" i="0" u="none" strike="noStrike" kern="1200" cap="none" spc="0" normalizeH="0" baseline="0" noProof="1">
                <a:ln>
                  <a:noFill/>
                </a:ln>
                <a:solidFill>
                  <a:schemeClr val="tx1"/>
                </a:solidFill>
                <a:effectLst/>
                <a:uLnTx/>
                <a:uFillTx/>
                <a:latin typeface="仿宋" panose="02010609060101010101" pitchFamily="49" charset="-122"/>
                <a:ea typeface="仿宋" panose="02010609060101010101" pitchFamily="49" charset="-122"/>
                <a:cs typeface="+mn-cs"/>
              </a:rPr>
              <a:t>宅地法</a:t>
            </a:r>
            <a:r>
              <a:rPr kumimoji="0" lang="en-US" altLang="zh-CN" sz="2000" b="1" i="0" u="none" strike="noStrike" kern="1200" cap="none" spc="0" normalizeH="0" baseline="0" noProof="1">
                <a:ln>
                  <a:noFill/>
                </a:ln>
                <a:solidFill>
                  <a:schemeClr val="tx1"/>
                </a:solidFill>
                <a:effectLst/>
                <a:uLnTx/>
                <a:uFillTx/>
                <a:latin typeface="仿宋" panose="02010609060101010101" pitchFamily="49" charset="-122"/>
                <a:ea typeface="仿宋" panose="02010609060101010101" pitchFamily="49" charset="-122"/>
                <a:cs typeface="+mn-cs"/>
              </a:rPr>
              <a:t>》</a:t>
            </a:r>
            <a:endParaRPr kumimoji="0" lang="zh-CN" altLang="en-US" sz="1800" b="0" i="0" u="none" strike="noStrike" kern="1200" cap="none" spc="0" normalizeH="0" baseline="0" noProof="1">
              <a:ln>
                <a:noFill/>
              </a:ln>
              <a:solidFill>
                <a:schemeClr val="tx1"/>
              </a:solidFill>
              <a:effectLst/>
              <a:uLnTx/>
              <a:uFillTx/>
              <a:latin typeface="+mn-lt"/>
              <a:ea typeface="+mn-ea"/>
              <a:cs typeface="+mn-cs"/>
            </a:endParaRPr>
          </a:p>
        </p:txBody>
      </p:sp>
      <p:sp>
        <p:nvSpPr>
          <p:cNvPr id="13324" name="矩形 34"/>
          <p:cNvSpPr/>
          <p:nvPr>
            <p:custDataLst>
              <p:tags r:id="rId23"/>
            </p:custDataLst>
          </p:nvPr>
        </p:nvSpPr>
        <p:spPr>
          <a:xfrm>
            <a:off x="6823075" y="785813"/>
            <a:ext cx="6096000" cy="390525"/>
          </a:xfrm>
          <a:prstGeom prst="rect">
            <a:avLst/>
          </a:prstGeom>
          <a:noFill/>
          <a:ln w="9525">
            <a:noFill/>
          </a:ln>
        </p:spPr>
        <p:txBody>
          <a:bodyPr>
            <a:spAutoFit/>
          </a:bodyPr>
          <a:lstStyle/>
          <a:p>
            <a:pPr algn="just">
              <a:lnSpc>
                <a:spcPct val="125000"/>
              </a:lnSpc>
            </a:pPr>
            <a:endParaRPr lang="zh-CN" altLang="en-US">
              <a:latin typeface="宋体" pitchFamily="2" charset="-122"/>
              <a:ea typeface="宋体" pitchFamily="2" charset="-122"/>
              <a:sym typeface="等线"/>
            </a:endParaRPr>
          </a:p>
        </p:txBody>
      </p:sp>
      <p:sp>
        <p:nvSpPr>
          <p:cNvPr id="38" name="对话气泡: 圆角矩形 35"/>
          <p:cNvSpPr/>
          <p:nvPr>
            <p:custDataLst>
              <p:tags r:id="rId24"/>
            </p:custDataLst>
          </p:nvPr>
        </p:nvSpPr>
        <p:spPr>
          <a:xfrm>
            <a:off x="4460875" y="703263"/>
            <a:ext cx="4981575" cy="1787525"/>
          </a:xfrm>
          <a:prstGeom prst="wedgeRoundRectCallout">
            <a:avLst>
              <a:gd name="adj1" fmla="val 20533"/>
              <a:gd name="adj2" fmla="val 76006"/>
              <a:gd name="adj3" fmla="val 16667"/>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l" defTabSz="914400" rtl="0" eaLnBrk="1" fontAlgn="auto" latinLnBrk="0" hangingPunct="1">
              <a:lnSpc>
                <a:spcPct val="100000"/>
              </a:lnSpc>
              <a:spcBef>
                <a:spcPct val="0"/>
              </a:spcBef>
              <a:spcAft>
                <a:spcPct val="0"/>
              </a:spcAft>
              <a:buClrTx/>
              <a:buSzTx/>
              <a:buFontTx/>
              <a:buNone/>
              <a:defRPr/>
            </a:pPr>
            <a:r>
              <a:rPr kumimoji="0" lang="zh-CN" altLang="en-US" sz="2000" b="1" i="0" u="none" strike="noStrike" kern="1200" cap="none" spc="0" normalizeH="0" baseline="0" noProof="1">
                <a:ln>
                  <a:noFill/>
                </a:ln>
                <a:solidFill>
                  <a:srgbClr val="FF0000"/>
                </a:solidFill>
                <a:effectLst/>
                <a:uLnTx/>
                <a:uFillTx/>
                <a:latin typeface="仿宋" panose="02010609060101010101" pitchFamily="49" charset="-122"/>
                <a:ea typeface="仿宋" panose="02010609060101010101" pitchFamily="49" charset="-122"/>
                <a:cs typeface="+mn-cs"/>
              </a:rPr>
              <a:t>    </a:t>
            </a:r>
            <a:r>
              <a:rPr kumimoji="0" lang="zh-CN" altLang="en-US" sz="2000" b="1" i="0" u="none" strike="noStrike" kern="1200" cap="none" spc="0" normalizeH="0" baseline="0" noProof="1">
                <a:ln>
                  <a:noFill/>
                </a:ln>
                <a:solidFill>
                  <a:schemeClr val="tx1"/>
                </a:solidFill>
                <a:effectLst/>
                <a:uLnTx/>
                <a:uFillTx/>
                <a:latin typeface="仿宋" panose="02010609060101010101" pitchFamily="49" charset="-122"/>
                <a:ea typeface="仿宋" panose="02010609060101010101" pitchFamily="49" charset="-122"/>
                <a:cs typeface="+mn-cs"/>
              </a:rPr>
              <a:t>自</a:t>
            </a:r>
            <a:r>
              <a:rPr kumimoji="0" lang="en-US" altLang="zh-CN" sz="2000" b="1" i="0" u="none" strike="noStrike" kern="1200" cap="none" spc="0" normalizeH="0" baseline="0" noProof="1">
                <a:ln>
                  <a:noFill/>
                </a:ln>
                <a:solidFill>
                  <a:schemeClr val="tx1"/>
                </a:solidFill>
                <a:effectLst/>
                <a:uLnTx/>
                <a:uFillTx/>
                <a:latin typeface="仿宋" panose="02010609060101010101" pitchFamily="49" charset="-122"/>
                <a:ea typeface="仿宋" panose="02010609060101010101" pitchFamily="49" charset="-122"/>
                <a:cs typeface="+mn-cs"/>
              </a:rPr>
              <a:t>1863</a:t>
            </a:r>
            <a:r>
              <a:rPr kumimoji="0" lang="zh-CN" altLang="en-US" sz="2000" b="1" i="0" u="none" strike="noStrike" kern="1200" cap="none" spc="0" normalizeH="0" baseline="0" noProof="1">
                <a:ln>
                  <a:noFill/>
                </a:ln>
                <a:solidFill>
                  <a:schemeClr val="tx1"/>
                </a:solidFill>
                <a:effectLst/>
                <a:uLnTx/>
                <a:uFillTx/>
                <a:latin typeface="仿宋" panose="02010609060101010101" pitchFamily="49" charset="-122"/>
                <a:ea typeface="仿宋" panose="02010609060101010101" pitchFamily="49" charset="-122"/>
                <a:cs typeface="+mn-cs"/>
              </a:rPr>
              <a:t>年</a:t>
            </a:r>
            <a:r>
              <a:rPr kumimoji="0" lang="en-US" altLang="zh-CN" sz="2000" b="1" i="0" u="none" strike="noStrike" kern="1200" cap="none" spc="0" normalizeH="0" baseline="0" noProof="1">
                <a:ln>
                  <a:noFill/>
                </a:ln>
                <a:solidFill>
                  <a:schemeClr val="tx1"/>
                </a:solidFill>
                <a:effectLst/>
                <a:uLnTx/>
                <a:uFillTx/>
                <a:latin typeface="仿宋" panose="02010609060101010101" pitchFamily="49" charset="-122"/>
                <a:ea typeface="仿宋" panose="02010609060101010101" pitchFamily="49" charset="-122"/>
                <a:cs typeface="+mn-cs"/>
              </a:rPr>
              <a:t>1</a:t>
            </a:r>
            <a:r>
              <a:rPr kumimoji="0" lang="zh-CN" altLang="en-US" sz="2000" b="1" i="0" u="none" strike="noStrike" kern="1200" cap="none" spc="0" normalizeH="0" baseline="0" noProof="1">
                <a:ln>
                  <a:noFill/>
                </a:ln>
                <a:solidFill>
                  <a:schemeClr val="tx1"/>
                </a:solidFill>
                <a:effectLst/>
                <a:uLnTx/>
                <a:uFillTx/>
                <a:latin typeface="仿宋" panose="02010609060101010101" pitchFamily="49" charset="-122"/>
                <a:ea typeface="仿宋" panose="02010609060101010101" pitchFamily="49" charset="-122"/>
                <a:cs typeface="+mn-cs"/>
              </a:rPr>
              <a:t>月</a:t>
            </a:r>
            <a:r>
              <a:rPr kumimoji="0" lang="en-US" altLang="zh-CN" sz="2000" b="1" i="0" u="none" strike="noStrike" kern="1200" cap="none" spc="0" normalizeH="0" baseline="0" noProof="1">
                <a:ln>
                  <a:noFill/>
                </a:ln>
                <a:solidFill>
                  <a:schemeClr val="tx1"/>
                </a:solidFill>
                <a:effectLst/>
                <a:uLnTx/>
                <a:uFillTx/>
                <a:latin typeface="仿宋" panose="02010609060101010101" pitchFamily="49" charset="-122"/>
                <a:ea typeface="仿宋" panose="02010609060101010101" pitchFamily="49" charset="-122"/>
                <a:cs typeface="+mn-cs"/>
              </a:rPr>
              <a:t>1</a:t>
            </a:r>
            <a:r>
              <a:rPr kumimoji="0" lang="zh-CN" altLang="en-US" sz="2000" b="1" i="0" u="none" strike="noStrike" kern="1200" cap="none" spc="0" normalizeH="0" baseline="0" noProof="1">
                <a:ln>
                  <a:noFill/>
                </a:ln>
                <a:solidFill>
                  <a:schemeClr val="tx1"/>
                </a:solidFill>
                <a:effectLst/>
                <a:uLnTx/>
                <a:uFillTx/>
                <a:latin typeface="仿宋" panose="02010609060101010101" pitchFamily="49" charset="-122"/>
                <a:ea typeface="仿宋" panose="02010609060101010101" pitchFamily="49" charset="-122"/>
                <a:cs typeface="+mn-cs"/>
              </a:rPr>
              <a:t>日起，凡当时仍在叛乱的任何一个州或地区，其境内所有奴隶都应永远获得自由。</a:t>
            </a:r>
            <a:endParaRPr kumimoji="0" lang="en-US" altLang="zh-CN" sz="2000" b="1" i="0" u="none" strike="noStrike" kern="1200" cap="none" spc="0" normalizeH="0" baseline="0" noProof="1">
              <a:ln>
                <a:noFill/>
              </a:ln>
              <a:solidFill>
                <a:schemeClr val="tx1"/>
              </a:solidFill>
              <a:effectLst/>
              <a:uLnTx/>
              <a:uFillTx/>
              <a:latin typeface="仿宋" panose="02010609060101010101" pitchFamily="49" charset="-122"/>
              <a:ea typeface="仿宋" panose="02010609060101010101" pitchFamily="49" charset="-122"/>
              <a:cs typeface="+mn-cs"/>
            </a:endParaRPr>
          </a:p>
          <a:p>
            <a:pPr marL="0" marR="0" lvl="0" indent="0" algn="l" defTabSz="914400" rtl="0" eaLnBrk="1" fontAlgn="auto" latinLnBrk="0" hangingPunct="1">
              <a:lnSpc>
                <a:spcPct val="100000"/>
              </a:lnSpc>
              <a:spcBef>
                <a:spcPct val="0"/>
              </a:spcBef>
              <a:spcAft>
                <a:spcPct val="0"/>
              </a:spcAft>
              <a:buClrTx/>
              <a:buSzTx/>
              <a:buFontTx/>
              <a:buNone/>
              <a:defRPr/>
            </a:pPr>
            <a:r>
              <a:rPr kumimoji="0" lang="en-US" altLang="zh-CN" sz="2000" b="1" i="0" u="none" strike="noStrike" kern="1200" cap="none" spc="0" normalizeH="0" baseline="0" noProof="1">
                <a:ln>
                  <a:noFill/>
                </a:ln>
                <a:solidFill>
                  <a:schemeClr val="tx1"/>
                </a:solidFill>
                <a:effectLst/>
                <a:uLnTx/>
                <a:uFillTx/>
                <a:latin typeface="仿宋" panose="02010609060101010101" pitchFamily="49" charset="-122"/>
                <a:ea typeface="仿宋" panose="02010609060101010101" pitchFamily="49" charset="-122"/>
                <a:cs typeface="+mn-cs"/>
              </a:rPr>
              <a:t>——《</a:t>
            </a:r>
            <a:r>
              <a:rPr kumimoji="0" lang="zh-CN" altLang="en-US" sz="2000" b="1" i="0" u="none" strike="noStrike" kern="1200" cap="none" spc="0" normalizeH="0" baseline="0" noProof="1">
                <a:ln>
                  <a:noFill/>
                </a:ln>
                <a:solidFill>
                  <a:schemeClr val="tx1"/>
                </a:solidFill>
                <a:effectLst/>
                <a:uLnTx/>
                <a:uFillTx/>
                <a:latin typeface="仿宋" panose="02010609060101010101" pitchFamily="49" charset="-122"/>
                <a:ea typeface="仿宋" panose="02010609060101010101" pitchFamily="49" charset="-122"/>
                <a:cs typeface="+mn-cs"/>
              </a:rPr>
              <a:t>解放黑人奴隶言</a:t>
            </a:r>
            <a:r>
              <a:rPr kumimoji="0" lang="en-US" altLang="zh-CN" sz="2000" b="1" i="0" u="none" strike="noStrike" kern="1200" cap="none" spc="0" normalizeH="0" baseline="0" noProof="1">
                <a:ln>
                  <a:noFill/>
                </a:ln>
                <a:solidFill>
                  <a:schemeClr val="tx1"/>
                </a:solidFill>
                <a:effectLst/>
                <a:uLnTx/>
                <a:uFillTx/>
                <a:latin typeface="仿宋" panose="02010609060101010101" pitchFamily="49" charset="-122"/>
                <a:ea typeface="仿宋" panose="02010609060101010101" pitchFamily="49" charset="-122"/>
                <a:cs typeface="+mn-cs"/>
              </a:rPr>
              <a:t>》</a:t>
            </a:r>
            <a:r>
              <a:rPr kumimoji="0" lang="zh-CN" altLang="en-US" sz="2000" b="1" i="0" u="none" strike="noStrike" kern="1200" cap="none" spc="0" normalizeH="0" baseline="0" noProof="1">
                <a:ln>
                  <a:noFill/>
                </a:ln>
                <a:solidFill>
                  <a:schemeClr val="tx1"/>
                </a:solidFill>
                <a:effectLst/>
                <a:uLnTx/>
                <a:uFillTx/>
                <a:latin typeface="仿宋" panose="02010609060101010101" pitchFamily="49" charset="-122"/>
                <a:ea typeface="仿宋" panose="02010609060101010101" pitchFamily="49" charset="-122"/>
                <a:cs typeface="+mn-cs"/>
              </a:rPr>
              <a:t>，刘绪贻、杨生茂主编</a:t>
            </a:r>
            <a:r>
              <a:rPr kumimoji="0" lang="en-US" altLang="zh-CN" sz="2000" b="1" i="0" u="none" strike="noStrike" kern="1200" cap="none" spc="0" normalizeH="0" baseline="0" noProof="1">
                <a:ln>
                  <a:noFill/>
                </a:ln>
                <a:solidFill>
                  <a:schemeClr val="tx1"/>
                </a:solidFill>
                <a:effectLst/>
                <a:uLnTx/>
                <a:uFillTx/>
                <a:latin typeface="仿宋" panose="02010609060101010101" pitchFamily="49" charset="-122"/>
                <a:ea typeface="仿宋" panose="02010609060101010101" pitchFamily="49" charset="-122"/>
                <a:cs typeface="+mn-cs"/>
              </a:rPr>
              <a:t>《</a:t>
            </a:r>
            <a:r>
              <a:rPr kumimoji="0" lang="zh-CN" altLang="en-US" sz="2000" b="1" i="0" u="none" strike="noStrike" kern="1200" cap="none" spc="0" normalizeH="0" baseline="0" noProof="1">
                <a:ln>
                  <a:noFill/>
                </a:ln>
                <a:solidFill>
                  <a:schemeClr val="tx1"/>
                </a:solidFill>
                <a:effectLst/>
                <a:uLnTx/>
                <a:uFillTx/>
                <a:latin typeface="仿宋" panose="02010609060101010101" pitchFamily="49" charset="-122"/>
                <a:ea typeface="仿宋" panose="02010609060101010101" pitchFamily="49" charset="-122"/>
                <a:cs typeface="+mn-cs"/>
              </a:rPr>
              <a:t>美国通史</a:t>
            </a:r>
            <a:r>
              <a:rPr kumimoji="0" lang="en-US" altLang="zh-CN" sz="2000" b="1" i="0" u="none" strike="noStrike" kern="1200" cap="none" spc="0" normalizeH="0" baseline="0" noProof="1">
                <a:ln>
                  <a:noFill/>
                </a:ln>
                <a:solidFill>
                  <a:schemeClr val="tx1"/>
                </a:solidFill>
                <a:effectLst/>
                <a:uLnTx/>
                <a:uFillTx/>
                <a:latin typeface="仿宋" panose="02010609060101010101" pitchFamily="49" charset="-122"/>
                <a:ea typeface="仿宋" panose="02010609060101010101" pitchFamily="49" charset="-122"/>
                <a:cs typeface="+mn-cs"/>
              </a:rPr>
              <a:t>》</a:t>
            </a:r>
            <a:r>
              <a:rPr kumimoji="0" lang="zh-CN" altLang="en-US" sz="2000" b="1" i="0" u="none" strike="noStrike" kern="1200" cap="none" spc="0" normalizeH="0" baseline="0" noProof="1">
                <a:ln>
                  <a:noFill/>
                </a:ln>
                <a:solidFill>
                  <a:schemeClr val="tx1"/>
                </a:solidFill>
                <a:effectLst/>
                <a:uLnTx/>
                <a:uFillTx/>
                <a:latin typeface="仿宋" panose="02010609060101010101" pitchFamily="49" charset="-122"/>
                <a:ea typeface="仿宋" panose="02010609060101010101" pitchFamily="49" charset="-122"/>
                <a:cs typeface="+mn-cs"/>
              </a:rPr>
              <a:t>第</a:t>
            </a:r>
            <a:r>
              <a:rPr kumimoji="0" lang="en-US" altLang="zh-CN" sz="2000" b="1" i="0" u="none" strike="noStrike" kern="1200" cap="none" spc="0" normalizeH="0" baseline="0" noProof="1">
                <a:ln>
                  <a:noFill/>
                </a:ln>
                <a:solidFill>
                  <a:schemeClr val="tx1"/>
                </a:solidFill>
                <a:effectLst/>
                <a:uLnTx/>
                <a:uFillTx/>
                <a:latin typeface="仿宋" panose="02010609060101010101" pitchFamily="49" charset="-122"/>
                <a:ea typeface="仿宋" panose="02010609060101010101" pitchFamily="49" charset="-122"/>
                <a:cs typeface="+mn-cs"/>
              </a:rPr>
              <a:t>3</a:t>
            </a:r>
            <a:r>
              <a:rPr kumimoji="0" lang="zh-CN" altLang="en-US" sz="2000" b="1" i="0" u="none" strike="noStrike" kern="1200" cap="none" spc="0" normalizeH="0" baseline="0" noProof="1">
                <a:ln>
                  <a:noFill/>
                </a:ln>
                <a:solidFill>
                  <a:schemeClr val="tx1"/>
                </a:solidFill>
                <a:effectLst/>
                <a:uLnTx/>
                <a:uFillTx/>
                <a:latin typeface="仿宋" panose="02010609060101010101" pitchFamily="49" charset="-122"/>
                <a:ea typeface="仿宋" panose="02010609060101010101" pitchFamily="49" charset="-122"/>
                <a:cs typeface="+mn-cs"/>
              </a:rPr>
              <a:t>卷</a:t>
            </a:r>
            <a:endParaRPr kumimoji="0" lang="en-US" altLang="zh-CN" sz="2000" b="1" i="0" u="none" strike="noStrike" kern="1200" cap="none" spc="0" normalizeH="0" baseline="0" noProof="1">
              <a:ln>
                <a:noFill/>
              </a:ln>
              <a:solidFill>
                <a:schemeClr val="tx1"/>
              </a:solidFill>
              <a:effectLst/>
              <a:uLnTx/>
              <a:uFillTx/>
              <a:latin typeface="仿宋" panose="02010609060101010101" pitchFamily="49" charset="-122"/>
              <a:ea typeface="仿宋" panose="02010609060101010101" pitchFamily="49" charset="-122"/>
              <a:cs typeface="+mn-cs"/>
            </a:endParaRPr>
          </a:p>
        </p:txBody>
      </p:sp>
      <p:sp>
        <p:nvSpPr>
          <p:cNvPr id="39" name="矩形 38"/>
          <p:cNvSpPr/>
          <p:nvPr>
            <p:custDataLst>
              <p:tags r:id="rId25"/>
            </p:custDataLst>
          </p:nvPr>
        </p:nvSpPr>
        <p:spPr>
          <a:xfrm>
            <a:off x="6789738" y="4699000"/>
            <a:ext cx="5106987" cy="1677988"/>
          </a:xfrm>
          <a:prstGeom prst="rect">
            <a:avLst/>
          </a:prstGeom>
          <a:noFill/>
          <a:ln w="19050" cap="flat" cmpd="sng">
            <a:solidFill>
              <a:schemeClr val="tx1"/>
            </a:solidFill>
            <a:prstDash val="dashDot"/>
            <a:round/>
            <a:headEnd type="none" w="med" len="med"/>
            <a:tailEnd type="none" w="med" len="med"/>
          </a:ln>
        </p:spPr>
        <p:txBody>
          <a:bodyPr>
            <a:spAutoFit/>
          </a:bodyPr>
          <a:lstStyle/>
          <a:p>
            <a:pPr>
              <a:lnSpc>
                <a:spcPts val="3200"/>
              </a:lnSpc>
            </a:pPr>
            <a:r>
              <a:rPr lang="zh-CN" altLang="en-US" sz="2000" b="1">
                <a:latin typeface="仿宋" panose="02010609060101010101" pitchFamily="49" charset="-122"/>
                <a:ea typeface="仿宋" panose="02010609060101010101" pitchFamily="49" charset="-122"/>
              </a:rPr>
              <a:t>    合众国公民的选举权与担任公职权</a:t>
            </a:r>
            <a:r>
              <a:rPr lang="en-US" altLang="zh-CN" sz="2000" b="1">
                <a:latin typeface="仿宋" panose="02010609060101010101" pitchFamily="49" charset="-122"/>
                <a:ea typeface="仿宋" panose="02010609060101010101" pitchFamily="49" charset="-122"/>
              </a:rPr>
              <a:t>,</a:t>
            </a:r>
            <a:r>
              <a:rPr lang="zh-CN" altLang="en-US" sz="2000" b="1">
                <a:latin typeface="仿宋" panose="02010609060101010101" pitchFamily="49" charset="-122"/>
                <a:ea typeface="仿宋" panose="02010609060101010101" pitchFamily="49" charset="-122"/>
              </a:rPr>
              <a:t>不得因种族、肤色、出生地、信仰或以前是奴隶而被任何一州加以拒绝和限制。</a:t>
            </a:r>
            <a:endParaRPr lang="en-US" altLang="zh-CN" sz="2000" b="1">
              <a:latin typeface="仿宋" panose="02010609060101010101" pitchFamily="49" charset="-122"/>
              <a:ea typeface="仿宋" panose="02010609060101010101" pitchFamily="49" charset="-122"/>
            </a:endParaRPr>
          </a:p>
          <a:p>
            <a:pPr algn="r">
              <a:lnSpc>
                <a:spcPts val="3200"/>
              </a:lnSpc>
            </a:pPr>
            <a:r>
              <a:rPr lang="en-US" altLang="zh-CN" sz="2000" b="1">
                <a:latin typeface="仿宋" panose="02010609060101010101" pitchFamily="49" charset="-122"/>
                <a:ea typeface="仿宋" panose="02010609060101010101" pitchFamily="49" charset="-122"/>
              </a:rPr>
              <a:t>——</a:t>
            </a:r>
            <a:r>
              <a:rPr lang="zh-CN" altLang="en-US" sz="2000" b="1">
                <a:latin typeface="仿宋" panose="02010609060101010101" pitchFamily="49" charset="-122"/>
                <a:ea typeface="仿宋" panose="02010609060101010101" pitchFamily="49" charset="-122"/>
              </a:rPr>
              <a:t>第</a:t>
            </a:r>
            <a:r>
              <a:rPr lang="en-US" altLang="zh-CN" sz="2000" b="1">
                <a:latin typeface="仿宋" panose="02010609060101010101" pitchFamily="49" charset="-122"/>
                <a:ea typeface="仿宋" panose="02010609060101010101" pitchFamily="49" charset="-122"/>
              </a:rPr>
              <a:t>15</a:t>
            </a:r>
            <a:r>
              <a:rPr lang="zh-CN" altLang="en-US" sz="2000" b="1">
                <a:latin typeface="仿宋" panose="02010609060101010101" pitchFamily="49" charset="-122"/>
                <a:ea typeface="仿宋" panose="02010609060101010101" pitchFamily="49" charset="-122"/>
              </a:rPr>
              <a:t>条宪法修正案（</a:t>
            </a:r>
            <a:r>
              <a:rPr lang="en-US" altLang="zh-CN" sz="2000" b="1">
                <a:latin typeface="仿宋" panose="02010609060101010101" pitchFamily="49" charset="-122"/>
                <a:ea typeface="仿宋" panose="02010609060101010101" pitchFamily="49" charset="-122"/>
              </a:rPr>
              <a:t>1869</a:t>
            </a:r>
            <a:r>
              <a:rPr lang="zh-CN" altLang="en-US" sz="2000" b="1">
                <a:latin typeface="仿宋" panose="02010609060101010101" pitchFamily="49" charset="-122"/>
                <a:ea typeface="仿宋" panose="02010609060101010101" pitchFamily="49" charset="-122"/>
              </a:rPr>
              <a:t>年）</a:t>
            </a:r>
            <a:endParaRPr lang="en-US" altLang="zh-CN" sz="2000" b="1">
              <a:latin typeface="仿宋" panose="02010609060101010101" pitchFamily="49" charset="-122"/>
              <a:ea typeface="仿宋" panose="02010609060101010101" pitchFamily="49" charset="-122"/>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16" presetClass="entr" presetSubtype="21" fill="hold" nodeType="with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barn(inVertical)">
                                      <p:cBhvr>
                                        <p:cTn id="7" dur="500"/>
                                        <p:tgtEl>
                                          <p:spTgt spid="36"/>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barn(inVertical)">
                                      <p:cBhvr>
                                        <p:cTn id="10" dur="500"/>
                                        <p:tgtEl>
                                          <p:spTgt spid="12"/>
                                        </p:tgtEl>
                                      </p:cBhvr>
                                    </p:animEffect>
                                  </p:childTnLst>
                                </p:cTn>
                              </p:par>
                            </p:childTnLst>
                          </p:cTn>
                        </p:par>
                        <p:par>
                          <p:cTn id="11" fill="hold" nodeType="afterGroup">
                            <p:stCondLst>
                              <p:cond delay="500"/>
                            </p:stCondLst>
                            <p:childTnLst>
                              <p:par>
                                <p:cTn id="12" presetID="22" presetClass="entr" presetSubtype="8" fill="hold" nodeType="after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wipe(left)">
                                      <p:cBhvr>
                                        <p:cTn id="14" dur="500"/>
                                        <p:tgtEl>
                                          <p:spTgt spid="13"/>
                                        </p:tgtEl>
                                      </p:cBhvr>
                                    </p:animEffect>
                                  </p:childTnLst>
                                </p:cTn>
                              </p:par>
                            </p:childTnLst>
                          </p:cTn>
                        </p:par>
                      </p:childTnLst>
                    </p:cTn>
                  </p:par>
                  <p:par>
                    <p:cTn id="15" fill="hold" nodeType="clickPar">
                      <p:stCondLst>
                        <p:cond delay="indefinite"/>
                        <p:cond evt="onBegin" delay="0">
                          <p:tn val="14"/>
                        </p:cond>
                      </p:stCondLst>
                      <p:childTnLst>
                        <p:par>
                          <p:cTn id="16" fill="hold" nodeType="afterGroup">
                            <p:stCondLst>
                              <p:cond delay="0"/>
                            </p:stCondLst>
                            <p:childTnLst>
                              <p:par>
                                <p:cTn id="17" presetID="22" presetClass="entr" presetSubtype="8"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wipe(left)">
                                      <p:cBhvr>
                                        <p:cTn id="19" dur="500"/>
                                        <p:tgtEl>
                                          <p:spTgt spid="18"/>
                                        </p:tgtEl>
                                      </p:cBhvr>
                                    </p:animEffect>
                                  </p:childTnLst>
                                </p:cTn>
                              </p:par>
                            </p:childTnLst>
                          </p:cTn>
                        </p:par>
                        <p:par>
                          <p:cTn id="20" fill="hold" nodeType="afterGroup">
                            <p:stCondLst>
                              <p:cond delay="500"/>
                            </p:stCondLst>
                            <p:childTnLst>
                              <p:par>
                                <p:cTn id="21" presetID="22" presetClass="entr" presetSubtype="8" fill="hold" nodeType="after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wipe(left)">
                                      <p:cBhvr>
                                        <p:cTn id="23" dur="500"/>
                                        <p:tgtEl>
                                          <p:spTgt spid="21"/>
                                        </p:tgtEl>
                                      </p:cBhvr>
                                    </p:animEffect>
                                  </p:childTnLst>
                                </p:cTn>
                              </p:par>
                            </p:childTnLst>
                          </p:cTn>
                        </p:par>
                        <p:par>
                          <p:cTn id="24" fill="hold" nodeType="afterGroup">
                            <p:stCondLst>
                              <p:cond delay="1000"/>
                            </p:stCondLst>
                            <p:childTnLst>
                              <p:par>
                                <p:cTn id="25" presetID="22" presetClass="entr" presetSubtype="1" fill="hold" grpId="0" nodeType="afterEffect">
                                  <p:stCondLst>
                                    <p:cond delay="0"/>
                                  </p:stCondLst>
                                  <p:childTnLst>
                                    <p:set>
                                      <p:cBhvr>
                                        <p:cTn id="26" dur="1" fill="hold">
                                          <p:stCondLst>
                                            <p:cond delay="0"/>
                                          </p:stCondLst>
                                        </p:cTn>
                                        <p:tgtEl>
                                          <p:spTgt spid="37"/>
                                        </p:tgtEl>
                                        <p:attrNameLst>
                                          <p:attrName>style.visibility</p:attrName>
                                        </p:attrNameLst>
                                      </p:cBhvr>
                                      <p:to>
                                        <p:strVal val="visible"/>
                                      </p:to>
                                    </p:set>
                                    <p:animEffect transition="in" filter="wipe(up)">
                                      <p:cBhvr>
                                        <p:cTn id="27" dur="500"/>
                                        <p:tgtEl>
                                          <p:spTgt spid="37"/>
                                        </p:tgtEl>
                                      </p:cBhvr>
                                    </p:animEffect>
                                  </p:childTnLst>
                                </p:cTn>
                              </p:par>
                            </p:childTnLst>
                          </p:cTn>
                        </p:par>
                      </p:childTnLst>
                    </p:cTn>
                  </p:par>
                  <p:par>
                    <p:cTn id="28" fill="hold" nodeType="clickPar">
                      <p:stCondLst>
                        <p:cond delay="indefinite"/>
                        <p:cond evt="onBegin" delay="0">
                          <p:tn val="27"/>
                        </p:cond>
                      </p:stCondLst>
                      <p:childTnLst>
                        <p:par>
                          <p:cTn id="29" fill="hold" nodeType="afterGroup">
                            <p:stCondLst>
                              <p:cond delay="0"/>
                            </p:stCondLst>
                            <p:childTnLst>
                              <p:par>
                                <p:cTn id="30" presetID="22" presetClass="entr" presetSubtype="8" fill="hold" nodeType="clickEffect">
                                  <p:stCondLst>
                                    <p:cond delay="0"/>
                                  </p:stCondLst>
                                  <p:childTnLst>
                                    <p:set>
                                      <p:cBhvr>
                                        <p:cTn id="31" dur="1" fill="hold">
                                          <p:stCondLst>
                                            <p:cond delay="0"/>
                                          </p:stCondLst>
                                        </p:cTn>
                                        <p:tgtEl>
                                          <p:spTgt spid="24"/>
                                        </p:tgtEl>
                                        <p:attrNameLst>
                                          <p:attrName>style.visibility</p:attrName>
                                        </p:attrNameLst>
                                      </p:cBhvr>
                                      <p:to>
                                        <p:strVal val="visible"/>
                                      </p:to>
                                    </p:set>
                                    <p:animEffect transition="in" filter="wipe(left)">
                                      <p:cBhvr>
                                        <p:cTn id="32" dur="500"/>
                                        <p:tgtEl>
                                          <p:spTgt spid="24"/>
                                        </p:tgtEl>
                                      </p:cBhvr>
                                    </p:animEffect>
                                  </p:childTnLst>
                                </p:cTn>
                              </p:par>
                            </p:childTnLst>
                          </p:cTn>
                        </p:par>
                        <p:par>
                          <p:cTn id="33" fill="hold" nodeType="afterGroup">
                            <p:stCondLst>
                              <p:cond delay="500"/>
                            </p:stCondLst>
                            <p:childTnLst>
                              <p:par>
                                <p:cTn id="34" presetID="22" presetClass="entr" presetSubtype="8" fill="hold" nodeType="afterEffect">
                                  <p:stCondLst>
                                    <p:cond delay="0"/>
                                  </p:stCondLst>
                                  <p:childTnLst>
                                    <p:set>
                                      <p:cBhvr>
                                        <p:cTn id="35" dur="1" fill="hold">
                                          <p:stCondLst>
                                            <p:cond delay="0"/>
                                          </p:stCondLst>
                                        </p:cTn>
                                        <p:tgtEl>
                                          <p:spTgt spid="27"/>
                                        </p:tgtEl>
                                        <p:attrNameLst>
                                          <p:attrName>style.visibility</p:attrName>
                                        </p:attrNameLst>
                                      </p:cBhvr>
                                      <p:to>
                                        <p:strVal val="visible"/>
                                      </p:to>
                                    </p:set>
                                    <p:animEffect transition="in" filter="wipe(left)">
                                      <p:cBhvr>
                                        <p:cTn id="36" dur="500"/>
                                        <p:tgtEl>
                                          <p:spTgt spid="27"/>
                                        </p:tgtEl>
                                      </p:cBhvr>
                                    </p:animEffect>
                                  </p:childTnLst>
                                </p:cTn>
                              </p:par>
                            </p:childTnLst>
                          </p:cTn>
                        </p:par>
                        <p:par>
                          <p:cTn id="37" fill="hold" nodeType="afterGroup">
                            <p:stCondLst>
                              <p:cond delay="1000"/>
                            </p:stCondLst>
                            <p:childTnLst>
                              <p:par>
                                <p:cTn id="38" presetID="22" presetClass="entr" presetSubtype="4" fill="hold" grpId="0" nodeType="afterEffect">
                                  <p:stCondLst>
                                    <p:cond delay="0"/>
                                  </p:stCondLst>
                                  <p:childTnLst>
                                    <p:set>
                                      <p:cBhvr>
                                        <p:cTn id="39" dur="1" fill="hold">
                                          <p:stCondLst>
                                            <p:cond delay="0"/>
                                          </p:stCondLst>
                                        </p:cTn>
                                        <p:tgtEl>
                                          <p:spTgt spid="38"/>
                                        </p:tgtEl>
                                        <p:attrNameLst>
                                          <p:attrName>style.visibility</p:attrName>
                                        </p:attrNameLst>
                                      </p:cBhvr>
                                      <p:to>
                                        <p:strVal val="visible"/>
                                      </p:to>
                                    </p:set>
                                    <p:animEffect transition="in" filter="wipe(down)">
                                      <p:cBhvr>
                                        <p:cTn id="40" dur="500"/>
                                        <p:tgtEl>
                                          <p:spTgt spid="38"/>
                                        </p:tgtEl>
                                      </p:cBhvr>
                                    </p:animEffect>
                                  </p:childTnLst>
                                </p:cTn>
                              </p:par>
                            </p:childTnLst>
                          </p:cTn>
                        </p:par>
                      </p:childTnLst>
                    </p:cTn>
                  </p:par>
                  <p:par>
                    <p:cTn id="41" fill="hold" nodeType="clickPar">
                      <p:stCondLst>
                        <p:cond delay="indefinite"/>
                        <p:cond evt="onBegin" delay="0">
                          <p:tn val="40"/>
                        </p:cond>
                      </p:stCondLst>
                      <p:childTnLst>
                        <p:par>
                          <p:cTn id="42" fill="hold" nodeType="afterGroup">
                            <p:stCondLst>
                              <p:cond delay="0"/>
                            </p:stCondLst>
                            <p:childTnLst>
                              <p:par>
                                <p:cTn id="43" presetID="22" presetClass="entr" presetSubtype="8" fill="hold" nodeType="clickEffect">
                                  <p:stCondLst>
                                    <p:cond delay="0"/>
                                  </p:stCondLst>
                                  <p:childTnLst>
                                    <p:set>
                                      <p:cBhvr>
                                        <p:cTn id="44" dur="1" fill="hold">
                                          <p:stCondLst>
                                            <p:cond delay="0"/>
                                          </p:stCondLst>
                                        </p:cTn>
                                        <p:tgtEl>
                                          <p:spTgt spid="30"/>
                                        </p:tgtEl>
                                        <p:attrNameLst>
                                          <p:attrName>style.visibility</p:attrName>
                                        </p:attrNameLst>
                                      </p:cBhvr>
                                      <p:to>
                                        <p:strVal val="visible"/>
                                      </p:to>
                                    </p:set>
                                    <p:animEffect transition="in" filter="wipe(left)">
                                      <p:cBhvr>
                                        <p:cTn id="45" dur="500"/>
                                        <p:tgtEl>
                                          <p:spTgt spid="30"/>
                                        </p:tgtEl>
                                      </p:cBhvr>
                                    </p:animEffect>
                                  </p:childTnLst>
                                </p:cTn>
                              </p:par>
                            </p:childTnLst>
                          </p:cTn>
                        </p:par>
                        <p:par>
                          <p:cTn id="46" fill="hold" nodeType="afterGroup">
                            <p:stCondLst>
                              <p:cond delay="500"/>
                            </p:stCondLst>
                            <p:childTnLst>
                              <p:par>
                                <p:cTn id="47" presetID="22" presetClass="entr" presetSubtype="8" fill="hold" nodeType="afterEffect">
                                  <p:stCondLst>
                                    <p:cond delay="0"/>
                                  </p:stCondLst>
                                  <p:childTnLst>
                                    <p:set>
                                      <p:cBhvr>
                                        <p:cTn id="48" dur="1" fill="hold">
                                          <p:stCondLst>
                                            <p:cond delay="0"/>
                                          </p:stCondLst>
                                        </p:cTn>
                                        <p:tgtEl>
                                          <p:spTgt spid="33"/>
                                        </p:tgtEl>
                                        <p:attrNameLst>
                                          <p:attrName>style.visibility</p:attrName>
                                        </p:attrNameLst>
                                      </p:cBhvr>
                                      <p:to>
                                        <p:strVal val="visible"/>
                                      </p:to>
                                    </p:set>
                                    <p:animEffect transition="in" filter="wipe(left)">
                                      <p:cBhvr>
                                        <p:cTn id="49" dur="500"/>
                                        <p:tgtEl>
                                          <p:spTgt spid="33"/>
                                        </p:tgtEl>
                                      </p:cBhvr>
                                    </p:animEffect>
                                  </p:childTnLst>
                                </p:cTn>
                              </p:par>
                            </p:childTnLst>
                          </p:cTn>
                        </p:par>
                      </p:childTnLst>
                    </p:cTn>
                  </p:par>
                  <p:par>
                    <p:cTn id="50" fill="hold" nodeType="clickPar">
                      <p:stCondLst>
                        <p:cond delay="indefinite"/>
                        <p:cond evt="onBegin" delay="0">
                          <p:tn val="49"/>
                        </p:cond>
                      </p:stCondLst>
                      <p:childTnLst>
                        <p:par>
                          <p:cTn id="51" fill="hold" nodeType="afterGroup">
                            <p:stCondLst>
                              <p:cond delay="0"/>
                            </p:stCondLst>
                            <p:childTnLst>
                              <p:par>
                                <p:cTn id="52" presetID="16" presetClass="entr" presetSubtype="21" fill="hold" grpId="0" nodeType="clickEffect">
                                  <p:stCondLst>
                                    <p:cond delay="0"/>
                                  </p:stCondLst>
                                  <p:childTnLst>
                                    <p:set>
                                      <p:cBhvr>
                                        <p:cTn id="53" dur="1" fill="hold">
                                          <p:stCondLst>
                                            <p:cond delay="0"/>
                                          </p:stCondLst>
                                        </p:cTn>
                                        <p:tgtEl>
                                          <p:spTgt spid="39"/>
                                        </p:tgtEl>
                                        <p:attrNameLst>
                                          <p:attrName>style.visibility</p:attrName>
                                        </p:attrNameLst>
                                      </p:cBhvr>
                                      <p:to>
                                        <p:strVal val="visible"/>
                                      </p:to>
                                    </p:set>
                                    <p:animEffect transition="in" filter="barn(inVertical)">
                                      <p:cBhvr>
                                        <p:cTn id="54"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37" grpId="0" animBg="1"/>
      <p:bldP spid="38" grpId="0" animBg="1"/>
      <p:bldP spid="39" grpId="0" animBg="1"/>
    </p:bldLst>
  </p:timing>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图片 1" descr="图层 4"/>
          <p:cNvPicPr>
            <a:picLocks noChangeAspect="1"/>
          </p:cNvPicPr>
          <p:nvPr>
            <p:custDataLst>
              <p:tags r:id="rId1"/>
            </p:custDataLst>
          </p:nvPr>
        </p:nvPicPr>
        <p:blipFill>
          <a:blip r:embed="rId18"/>
          <a:stretch>
            <a:fillRect/>
          </a:stretch>
        </p:blipFill>
        <p:spPr>
          <a:xfrm>
            <a:off x="8649335" y="1152525"/>
            <a:ext cx="429260" cy="457200"/>
          </a:xfrm>
          <a:prstGeom prst="rect">
            <a:avLst/>
          </a:prstGeom>
        </p:spPr>
      </p:pic>
      <p:pic>
        <p:nvPicPr>
          <p:cNvPr id="3" name="图片 2" descr="图层 4"/>
          <p:cNvPicPr>
            <a:picLocks noChangeAspect="1"/>
          </p:cNvPicPr>
          <p:nvPr>
            <p:custDataLst>
              <p:tags r:id="rId2"/>
            </p:custDataLst>
          </p:nvPr>
        </p:nvPicPr>
        <p:blipFill>
          <a:blip r:embed="rId18"/>
          <a:stretch>
            <a:fillRect/>
          </a:stretch>
        </p:blipFill>
        <p:spPr>
          <a:xfrm>
            <a:off x="9765030" y="1426210"/>
            <a:ext cx="429260" cy="457200"/>
          </a:xfrm>
          <a:prstGeom prst="rect">
            <a:avLst/>
          </a:prstGeom>
        </p:spPr>
      </p:pic>
      <p:pic>
        <p:nvPicPr>
          <p:cNvPr id="4" name="图片 6"/>
          <p:cNvPicPr>
            <a:picLocks noChangeAspect="1"/>
          </p:cNvPicPr>
          <p:nvPr>
            <p:custDataLst>
              <p:tags r:id="rId3"/>
            </p:custDataLst>
          </p:nvPr>
        </p:nvPicPr>
        <p:blipFill>
          <a:blip r:embed="rId19"/>
          <a:stretch>
            <a:fillRect/>
          </a:stretch>
        </p:blipFill>
        <p:spPr bwMode="auto">
          <a:xfrm>
            <a:off x="2083435" y="2896235"/>
            <a:ext cx="2659062" cy="2416176"/>
          </a:xfrm>
          <a:prstGeom prst="rect">
            <a:avLst/>
          </a:prstGeom>
          <a:noFill/>
          <a:ln w="9525">
            <a:noFill/>
            <a:miter lim="800000"/>
          </a:ln>
        </p:spPr>
      </p:pic>
      <p:pic>
        <p:nvPicPr>
          <p:cNvPr id="5" name="图片 4" descr="图层 4"/>
          <p:cNvPicPr>
            <a:picLocks noChangeAspect="1"/>
          </p:cNvPicPr>
          <p:nvPr>
            <p:custDataLst>
              <p:tags r:id="rId4"/>
            </p:custDataLst>
          </p:nvPr>
        </p:nvPicPr>
        <p:blipFill>
          <a:blip r:embed="rId18"/>
          <a:stretch>
            <a:fillRect/>
          </a:stretch>
        </p:blipFill>
        <p:spPr>
          <a:xfrm>
            <a:off x="4752340" y="4514850"/>
            <a:ext cx="429260" cy="457200"/>
          </a:xfrm>
          <a:prstGeom prst="rect">
            <a:avLst/>
          </a:prstGeom>
        </p:spPr>
      </p:pic>
      <p:pic>
        <p:nvPicPr>
          <p:cNvPr id="6" name="图片 5" descr="图层 4"/>
          <p:cNvPicPr>
            <a:picLocks noChangeAspect="1"/>
          </p:cNvPicPr>
          <p:nvPr>
            <p:custDataLst>
              <p:tags r:id="rId5"/>
            </p:custDataLst>
          </p:nvPr>
        </p:nvPicPr>
        <p:blipFill>
          <a:blip r:embed="rId18"/>
          <a:stretch>
            <a:fillRect/>
          </a:stretch>
        </p:blipFill>
        <p:spPr>
          <a:xfrm>
            <a:off x="8649335" y="5312410"/>
            <a:ext cx="429260" cy="457200"/>
          </a:xfrm>
          <a:prstGeom prst="rect">
            <a:avLst/>
          </a:prstGeom>
        </p:spPr>
      </p:pic>
      <p:pic>
        <p:nvPicPr>
          <p:cNvPr id="7" name="图片 6" descr="图层 4"/>
          <p:cNvPicPr>
            <a:picLocks noChangeAspect="1"/>
          </p:cNvPicPr>
          <p:nvPr>
            <p:custDataLst>
              <p:tags r:id="rId6"/>
            </p:custDataLst>
          </p:nvPr>
        </p:nvPicPr>
        <p:blipFill>
          <a:blip r:embed="rId18"/>
          <a:stretch>
            <a:fillRect/>
          </a:stretch>
        </p:blipFill>
        <p:spPr>
          <a:xfrm>
            <a:off x="1654175" y="2025650"/>
            <a:ext cx="429260" cy="457200"/>
          </a:xfrm>
          <a:prstGeom prst="rect">
            <a:avLst/>
          </a:prstGeom>
        </p:spPr>
      </p:pic>
      <p:pic>
        <p:nvPicPr>
          <p:cNvPr id="8" name="图片 7" descr="图层 4"/>
          <p:cNvPicPr>
            <a:picLocks noChangeAspect="1"/>
          </p:cNvPicPr>
          <p:nvPr>
            <p:custDataLst>
              <p:tags r:id="rId7"/>
            </p:custDataLst>
          </p:nvPr>
        </p:nvPicPr>
        <p:blipFill>
          <a:blip r:embed="rId18"/>
          <a:stretch>
            <a:fillRect/>
          </a:stretch>
        </p:blipFill>
        <p:spPr>
          <a:xfrm>
            <a:off x="4752340" y="1474470"/>
            <a:ext cx="429260" cy="457200"/>
          </a:xfrm>
          <a:prstGeom prst="rect">
            <a:avLst/>
          </a:prstGeom>
        </p:spPr>
      </p:pic>
      <p:pic>
        <p:nvPicPr>
          <p:cNvPr id="9" name="图片 8" descr="图层 4"/>
          <p:cNvPicPr>
            <a:picLocks noChangeAspect="1"/>
          </p:cNvPicPr>
          <p:nvPr>
            <p:custDataLst>
              <p:tags r:id="rId8"/>
            </p:custDataLst>
          </p:nvPr>
        </p:nvPicPr>
        <p:blipFill>
          <a:blip r:embed="rId18"/>
          <a:stretch>
            <a:fillRect/>
          </a:stretch>
        </p:blipFill>
        <p:spPr>
          <a:xfrm>
            <a:off x="7711440" y="4366260"/>
            <a:ext cx="429260" cy="457200"/>
          </a:xfrm>
          <a:prstGeom prst="rect">
            <a:avLst/>
          </a:prstGeom>
        </p:spPr>
      </p:pic>
      <p:pic>
        <p:nvPicPr>
          <p:cNvPr id="10" name="图片 9" descr="图层 4"/>
          <p:cNvPicPr>
            <a:picLocks noChangeAspect="1"/>
          </p:cNvPicPr>
          <p:nvPr>
            <p:custDataLst>
              <p:tags r:id="rId9"/>
            </p:custDataLst>
          </p:nvPr>
        </p:nvPicPr>
        <p:blipFill>
          <a:blip r:embed="rId18"/>
          <a:stretch>
            <a:fillRect/>
          </a:stretch>
        </p:blipFill>
        <p:spPr>
          <a:xfrm>
            <a:off x="4042410" y="2439035"/>
            <a:ext cx="429260" cy="457200"/>
          </a:xfrm>
          <a:prstGeom prst="rect">
            <a:avLst/>
          </a:prstGeom>
        </p:spPr>
      </p:pic>
      <p:pic>
        <p:nvPicPr>
          <p:cNvPr id="12292" name="图片 6"/>
          <p:cNvPicPr>
            <a:picLocks noChangeAspect="1"/>
          </p:cNvPicPr>
          <p:nvPr>
            <p:custDataLst>
              <p:tags r:id="rId10"/>
            </p:custDataLst>
          </p:nvPr>
        </p:nvPicPr>
        <p:blipFill>
          <a:blip r:embed="rId19"/>
          <a:stretch>
            <a:fillRect/>
          </a:stretch>
        </p:blipFill>
        <p:spPr bwMode="auto">
          <a:xfrm>
            <a:off x="5928599" y="1897744"/>
            <a:ext cx="2659062" cy="2416176"/>
          </a:xfrm>
          <a:prstGeom prst="rect">
            <a:avLst/>
          </a:prstGeom>
          <a:noFill/>
          <a:ln w="9525">
            <a:noFill/>
            <a:miter lim="800000"/>
          </a:ln>
        </p:spPr>
      </p:pic>
      <p:sp>
        <p:nvSpPr>
          <p:cNvPr id="17" name="文本框 1"/>
          <p:cNvSpPr txBox="1"/>
          <p:nvPr>
            <p:custDataLst>
              <p:tags r:id="rId11"/>
            </p:custDataLst>
          </p:nvPr>
        </p:nvSpPr>
        <p:spPr>
          <a:xfrm>
            <a:off x="340588" y="813427"/>
            <a:ext cx="3805899" cy="460375"/>
          </a:xfrm>
          <a:prstGeom prst="rect">
            <a:avLst/>
          </a:prstGeom>
          <a:noFill/>
          <a:ln w="9525">
            <a:noFill/>
          </a:ln>
        </p:spPr>
        <p:txBody>
          <a:bodyPr wrap="square" anchor="t">
            <a:spAutoFit/>
          </a:bodyPr>
          <a:lstStyle/>
          <a:p>
            <a:r>
              <a:rPr lang="en-US" altLang="zh-CN" sz="2400" b="1" smtClean="0">
                <a:latin typeface="黑体" panose="02010609060101010101" pitchFamily="49" charset="-122"/>
                <a:ea typeface="黑体" panose="02010609060101010101" pitchFamily="49" charset="-122"/>
              </a:rPr>
              <a:t>2.</a:t>
            </a:r>
            <a:r>
              <a:rPr lang="zh-CN" altLang="en-US" sz="2400" b="1" smtClean="0">
                <a:latin typeface="黑体" panose="02010609060101010101" pitchFamily="49" charset="-122"/>
                <a:ea typeface="黑体" panose="02010609060101010101" pitchFamily="49" charset="-122"/>
              </a:rPr>
              <a:t>美国内战</a:t>
            </a:r>
            <a:endParaRPr lang="zh-CN" altLang="en-US" sz="2400" b="1">
              <a:latin typeface="黑体" panose="02010609060101010101" pitchFamily="49" charset="-122"/>
              <a:ea typeface="黑体" panose="02010609060101010101" pitchFamily="49" charset="-122"/>
            </a:endParaRPr>
          </a:p>
        </p:txBody>
      </p:sp>
      <p:sp>
        <p:nvSpPr>
          <p:cNvPr id="11" name="标题"/>
          <p:cNvSpPr txBox="1"/>
          <p:nvPr>
            <p:custDataLst>
              <p:tags r:id="rId12"/>
            </p:custDataLst>
          </p:nvPr>
        </p:nvSpPr>
        <p:spPr bwMode="auto">
          <a:xfrm>
            <a:off x="288925" y="267335"/>
            <a:ext cx="3637915" cy="521970"/>
          </a:xfrm>
          <a:prstGeom prst="rect">
            <a:avLst/>
          </a:prstGeom>
          <a:noFill/>
          <a:ln w="12700">
            <a:noFill/>
            <a:miter lim="400000"/>
          </a:ln>
        </p:spPr>
        <p:txBody>
          <a:bodyPr vert="horz" wrap="square" lIns="45719" tIns="45720" rIns="45719" bIns="45720" numCol="1" anchor="t" anchorCtr="0" compatLnSpc="1"/>
          <a:lstStyle/>
          <a:p>
            <a:pPr eaLnBrk="0" fontAlgn="base" hangingPunct="0">
              <a:spcBef>
                <a:spcPts val="700"/>
              </a:spcBef>
              <a:spcAft>
                <a:spcPct val="0"/>
              </a:spcAft>
              <a:buSzTx/>
              <a:defRPr/>
            </a:pPr>
            <a:r>
              <a:rPr lang="zh-CN" altLang="en-US" sz="2800" b="1" smtClean="0">
                <a:solidFill>
                  <a:srgbClr val="000000"/>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三、资本主义的扩展</a:t>
            </a:r>
          </a:p>
          <a:p>
            <a:pPr marL="0" marR="0" lvl="0" indent="0" algn="l" defTabSz="914400" rtl="0" eaLnBrk="0" fontAlgn="base" latinLnBrk="0" hangingPunct="0">
              <a:lnSpc>
                <a:spcPct val="100000"/>
              </a:lnSpc>
              <a:spcBef>
                <a:spcPts val="700"/>
              </a:spcBef>
              <a:spcAft>
                <a:spcPct val="0"/>
              </a:spcAft>
              <a:buClrTx/>
              <a:buSzTx/>
              <a:buFontTx/>
              <a:buNone/>
              <a:defRPr/>
            </a:pPr>
            <a:endParaRPr kumimoji="0" lang="zh-CN" altLang="en-US" sz="2800" b="1" i="0" u="none" strike="noStrike" kern="0" cap="none" spc="0" normalizeH="0" baseline="0" noProof="0">
              <a:ln>
                <a:noFill/>
              </a:ln>
              <a:solidFill>
                <a:schemeClr val="tx1"/>
              </a:solidFill>
              <a:effectLst>
                <a:outerShdw blurRad="38100" dist="38100" dir="2700000" algn="tl">
                  <a:srgbClr val="000000">
                    <a:alpha val="43137"/>
                  </a:srgbClr>
                </a:outerShdw>
              </a:effectLst>
              <a:uLnTx/>
              <a:uFillTx/>
              <a:latin typeface="黑体" panose="02010609060101010101" pitchFamily="49" charset="-122"/>
              <a:ea typeface="黑体" panose="02010609060101010101" pitchFamily="49" charset="-122"/>
              <a:cs typeface="楷体" panose="02010609060101010101" pitchFamily="49" charset="-122"/>
              <a:sym typeface="黑体" panose="02010609060101010101" pitchFamily="49" charset="-122"/>
            </a:endParaRPr>
          </a:p>
        </p:txBody>
      </p:sp>
      <p:sp>
        <p:nvSpPr>
          <p:cNvPr id="27653" name="文本框 3"/>
          <p:cNvSpPr txBox="1"/>
          <p:nvPr>
            <p:custDataLst>
              <p:tags r:id="rId13"/>
            </p:custDataLst>
          </p:nvPr>
        </p:nvSpPr>
        <p:spPr>
          <a:xfrm>
            <a:off x="394653" y="1239607"/>
            <a:ext cx="7316787" cy="475615"/>
          </a:xfrm>
          <a:prstGeom prst="rect">
            <a:avLst/>
          </a:prstGeom>
          <a:noFill/>
          <a:ln w="9525">
            <a:noFill/>
          </a:ln>
        </p:spPr>
        <p:txBody>
          <a:bodyPr>
            <a:spAutoFit/>
          </a:bodyPr>
          <a:lstStyle/>
          <a:p>
            <a:pPr>
              <a:lnSpc>
                <a:spcPct val="125000"/>
              </a:lnSpc>
            </a:pPr>
            <a:r>
              <a:rPr lang="en-US" altLang="zh-CN" sz="2000">
                <a:latin typeface="黑体" panose="02010609060101010101" pitchFamily="49" charset="-122"/>
                <a:ea typeface="黑体" panose="02010609060101010101" pitchFamily="49" charset="-122"/>
              </a:rPr>
              <a:t>(3)</a:t>
            </a:r>
            <a:r>
              <a:rPr lang="zh-CN" altLang="en-US" sz="2000">
                <a:latin typeface="黑体" panose="02010609060101010101" pitchFamily="49" charset="-122"/>
                <a:ea typeface="黑体" panose="02010609060101010101" pitchFamily="49" charset="-122"/>
              </a:rPr>
              <a:t>历史意义与局限：</a:t>
            </a:r>
          </a:p>
        </p:txBody>
      </p:sp>
      <p:sp>
        <p:nvSpPr>
          <p:cNvPr id="27654" name="文本框 2"/>
          <p:cNvSpPr txBox="1"/>
          <p:nvPr>
            <p:custDataLst>
              <p:tags r:id="rId14"/>
            </p:custDataLst>
          </p:nvPr>
        </p:nvSpPr>
        <p:spPr>
          <a:xfrm>
            <a:off x="288925" y="1687513"/>
            <a:ext cx="11750675" cy="1476375"/>
          </a:xfrm>
          <a:prstGeom prst="rect">
            <a:avLst/>
          </a:prstGeom>
          <a:noFill/>
          <a:ln w="9525">
            <a:noFill/>
          </a:ln>
        </p:spPr>
        <p:txBody>
          <a:bodyPr>
            <a:spAutoFit/>
          </a:bodyPr>
          <a:lstStyle/>
          <a:p>
            <a:pPr algn="just">
              <a:lnSpc>
                <a:spcPct val="150000"/>
              </a:lnSpc>
            </a:pPr>
            <a:r>
              <a:rPr lang="en-US" altLang="zh-CN" sz="2000">
                <a:latin typeface="黑体" panose="02010609060101010101" pitchFamily="49" charset="-122"/>
                <a:ea typeface="黑体" panose="02010609060101010101" pitchFamily="49" charset="-122"/>
              </a:rPr>
              <a:t>    </a:t>
            </a:r>
            <a:r>
              <a:rPr lang="zh-CN" altLang="en-US" sz="2000">
                <a:latin typeface="黑体" panose="02010609060101010101" pitchFamily="49" charset="-122"/>
                <a:ea typeface="黑体" panose="02010609060101010101" pitchFamily="49" charset="-122"/>
              </a:rPr>
              <a:t>①意义：联</a:t>
            </a:r>
            <a:r>
              <a:rPr lang="zh-CN" altLang="zh-CN" sz="2000">
                <a:latin typeface="黑体" panose="02010609060101010101" pitchFamily="49" charset="-122"/>
                <a:ea typeface="黑体" panose="02010609060101010101" pitchFamily="49" charset="-122"/>
              </a:rPr>
              <a:t>邦政府的胜利维护了美国的国家统一，基本解决了农民的土地问题，随后又在法律上承认了黑人的公民权利，为此后美国的发展和迅速崛起奠定了基础。</a:t>
            </a:r>
          </a:p>
          <a:p>
            <a:pPr algn="just">
              <a:lnSpc>
                <a:spcPct val="150000"/>
              </a:lnSpc>
            </a:pPr>
            <a:r>
              <a:rPr lang="zh-CN" altLang="zh-CN" sz="2000">
                <a:latin typeface="黑体" panose="02010609060101010101" pitchFamily="49" charset="-122"/>
                <a:ea typeface="黑体" panose="02010609060101010101" pitchFamily="49" charset="-122"/>
              </a:rPr>
              <a:t>    ②局限：黑人仍备受歧视。</a:t>
            </a:r>
          </a:p>
        </p:txBody>
      </p:sp>
      <p:sp>
        <p:nvSpPr>
          <p:cNvPr id="12" name="文本框 11"/>
          <p:cNvSpPr txBox="1"/>
          <p:nvPr>
            <p:custDataLst>
              <p:tags r:id="rId15"/>
            </p:custDataLst>
          </p:nvPr>
        </p:nvSpPr>
        <p:spPr>
          <a:xfrm>
            <a:off x="266700" y="3381375"/>
            <a:ext cx="11645900" cy="2399665"/>
          </a:xfrm>
          <a:prstGeom prst="rect">
            <a:avLst/>
          </a:prstGeom>
          <a:noFill/>
          <a:ln w="9525">
            <a:noFill/>
          </a:ln>
        </p:spPr>
        <p:txBody>
          <a:bodyPr>
            <a:spAutoFit/>
          </a:bodyPr>
          <a:lstStyle/>
          <a:p>
            <a:pPr algn="just">
              <a:lnSpc>
                <a:spcPct val="150000"/>
              </a:lnSpc>
            </a:pPr>
            <a:r>
              <a:rPr lang="zh-CN" altLang="en-US" sz="2000">
                <a:latin typeface="楷体" panose="02010609060101010101" pitchFamily="49" charset="-122"/>
                <a:ea typeface="楷体" panose="02010609060101010101" pitchFamily="49" charset="-122"/>
                <a:sym typeface="宋体" pitchFamily="2" charset="-122"/>
              </a:rPr>
              <a:t>    在美国，黑人等少数民族始终是二等公民，在政治、经济、教育等问题上受到不同程度的歧视。</a:t>
            </a:r>
            <a:r>
              <a:rPr lang="zh-CN" altLang="en-US" sz="2000">
                <a:latin typeface="楷体" panose="02010609060101010101" pitchFamily="49" charset="-122"/>
                <a:ea typeface="楷体" panose="02010609060101010101" pitchFamily="49" charset="-122"/>
              </a:rPr>
              <a:t>近年来，美国种族歧视丑闻迭起。1992年白人警察殴打黑人司机罗德尼</a:t>
            </a:r>
            <a:r>
              <a:rPr lang="en-US" altLang="zh-CN" sz="2000">
                <a:latin typeface="楷体" panose="02010609060101010101" pitchFamily="49" charset="-122"/>
                <a:ea typeface="楷体" panose="02010609060101010101" pitchFamily="49" charset="-122"/>
              </a:rPr>
              <a:t>·</a:t>
            </a:r>
            <a:r>
              <a:rPr lang="zh-CN" altLang="en-US" sz="2000">
                <a:latin typeface="楷体" panose="02010609060101010101" pitchFamily="49" charset="-122"/>
                <a:ea typeface="楷体" panose="02010609060101010101" pitchFamily="49" charset="-122"/>
              </a:rPr>
              <a:t>金引发了洛杉矶大规模的种族冲突；1995年美国百万黑人在首都华盛顿举行大游行，提出了增进黑人团结，反对种族歧视的主张；1999年黑人迪亚洛在纽约被4名白人警察枪杀再次引发了抗议浪潮。种族歧视问题成为美国“人权记录”中最不光彩的一页。</a:t>
            </a:r>
          </a:p>
        </p:txBody>
      </p:sp>
      <p:sp>
        <p:nvSpPr>
          <p:cNvPr id="15" name="圆角矩形 14"/>
          <p:cNvSpPr/>
          <p:nvPr>
            <p:custDataLst>
              <p:tags r:id="rId16"/>
            </p:custDataLst>
          </p:nvPr>
        </p:nvSpPr>
        <p:spPr>
          <a:xfrm>
            <a:off x="149225" y="3298825"/>
            <a:ext cx="11880850" cy="2673350"/>
          </a:xfrm>
          <a:prstGeom prst="roundRect">
            <a:avLst/>
          </a:pr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randombar(horizontal)">
                                      <p:cBhvr>
                                        <p:cTn id="7" dur="500"/>
                                        <p:tgtEl>
                                          <p:spTgt spid="15"/>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randombar(horizontal)">
                                      <p:cBhvr>
                                        <p:cTn id="1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5" grpId="0" animBg="1"/>
    </p:bldLst>
  </p:timing>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标题"/>
          <p:cNvSpPr txBox="1"/>
          <p:nvPr>
            <p:custDataLst>
              <p:tags r:id="rId1"/>
            </p:custDataLst>
          </p:nvPr>
        </p:nvSpPr>
        <p:spPr bwMode="auto">
          <a:xfrm>
            <a:off x="288925" y="267335"/>
            <a:ext cx="3637915" cy="521970"/>
          </a:xfrm>
          <a:prstGeom prst="rect">
            <a:avLst/>
          </a:prstGeom>
          <a:noFill/>
          <a:ln w="12700">
            <a:noFill/>
            <a:miter lim="400000"/>
          </a:ln>
        </p:spPr>
        <p:txBody>
          <a:bodyPr vert="horz" wrap="square" lIns="45719" tIns="45720" rIns="45719" bIns="45720" numCol="1" anchor="t" anchorCtr="0" compatLnSpc="1"/>
          <a:lstStyle/>
          <a:p>
            <a:pPr eaLnBrk="0" fontAlgn="base" hangingPunct="0">
              <a:spcBef>
                <a:spcPts val="700"/>
              </a:spcBef>
              <a:spcAft>
                <a:spcPct val="0"/>
              </a:spcAft>
              <a:buSzTx/>
              <a:defRPr/>
            </a:pPr>
            <a:r>
              <a:rPr lang="zh-CN" altLang="en-US" sz="2800" b="1" smtClean="0">
                <a:solidFill>
                  <a:srgbClr val="000000"/>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三、资本主义的扩展</a:t>
            </a:r>
          </a:p>
          <a:p>
            <a:pPr marL="0" marR="0" lvl="0" indent="0" algn="l" defTabSz="914400" rtl="0" eaLnBrk="0" fontAlgn="base" latinLnBrk="0" hangingPunct="0">
              <a:lnSpc>
                <a:spcPct val="100000"/>
              </a:lnSpc>
              <a:spcBef>
                <a:spcPts val="700"/>
              </a:spcBef>
              <a:spcAft>
                <a:spcPct val="0"/>
              </a:spcAft>
              <a:buClrTx/>
              <a:buSzTx/>
              <a:buFontTx/>
              <a:buNone/>
              <a:defRPr/>
            </a:pPr>
            <a:endParaRPr kumimoji="0" lang="zh-CN" altLang="en-US" sz="2800" b="1" i="0" u="none" strike="noStrike" kern="0" cap="none" spc="0" normalizeH="0" baseline="0" noProof="0">
              <a:ln>
                <a:noFill/>
              </a:ln>
              <a:solidFill>
                <a:schemeClr val="tx1"/>
              </a:solidFill>
              <a:effectLst>
                <a:outerShdw blurRad="38100" dist="38100" dir="2700000" algn="tl">
                  <a:srgbClr val="000000">
                    <a:alpha val="43137"/>
                  </a:srgbClr>
                </a:outerShdw>
              </a:effectLst>
              <a:uLnTx/>
              <a:uFillTx/>
              <a:latin typeface="黑体" panose="02010609060101010101" pitchFamily="49" charset="-122"/>
              <a:ea typeface="黑体" panose="02010609060101010101" pitchFamily="49" charset="-122"/>
              <a:cs typeface="楷体" panose="02010609060101010101" pitchFamily="49" charset="-122"/>
              <a:sym typeface="黑体" panose="02010609060101010101" pitchFamily="49" charset="-122"/>
            </a:endParaRPr>
          </a:p>
        </p:txBody>
      </p:sp>
      <p:pic>
        <p:nvPicPr>
          <p:cNvPr id="29700" name="Docer搜索：半想象现实   http://chn.docer.com/works/?userid=199927538" descr="0125"/>
          <p:cNvPicPr>
            <a:picLocks noChangeAspect="1"/>
          </p:cNvPicPr>
          <p:nvPr>
            <p:custDataLst>
              <p:tags r:id="rId2"/>
            </p:custDataLst>
          </p:nvPr>
        </p:nvPicPr>
        <p:blipFill>
          <a:blip r:embed="rId32"/>
          <a:srcRect t="25613" r="53976" b="26746"/>
          <a:stretch>
            <a:fillRect/>
          </a:stretch>
        </p:blipFill>
        <p:spPr>
          <a:xfrm>
            <a:off x="0" y="4515485"/>
            <a:ext cx="9847580" cy="2342515"/>
          </a:xfrm>
          <a:prstGeom prst="rect">
            <a:avLst/>
          </a:prstGeom>
          <a:noFill/>
          <a:ln w="9525">
            <a:noFill/>
          </a:ln>
        </p:spPr>
      </p:pic>
      <p:pic>
        <p:nvPicPr>
          <p:cNvPr id="2" name="图片 1" descr="图层 4"/>
          <p:cNvPicPr>
            <a:picLocks noChangeAspect="1"/>
          </p:cNvPicPr>
          <p:nvPr>
            <p:custDataLst>
              <p:tags r:id="rId3"/>
            </p:custDataLst>
          </p:nvPr>
        </p:nvPicPr>
        <p:blipFill>
          <a:blip r:embed="rId33"/>
          <a:stretch>
            <a:fillRect/>
          </a:stretch>
        </p:blipFill>
        <p:spPr>
          <a:xfrm>
            <a:off x="8649335" y="1152525"/>
            <a:ext cx="429260" cy="457200"/>
          </a:xfrm>
          <a:prstGeom prst="rect">
            <a:avLst/>
          </a:prstGeom>
        </p:spPr>
      </p:pic>
      <p:pic>
        <p:nvPicPr>
          <p:cNvPr id="3" name="图片 2" descr="图层 4"/>
          <p:cNvPicPr>
            <a:picLocks noChangeAspect="1"/>
          </p:cNvPicPr>
          <p:nvPr>
            <p:custDataLst>
              <p:tags r:id="rId4"/>
            </p:custDataLst>
          </p:nvPr>
        </p:nvPicPr>
        <p:blipFill>
          <a:blip r:embed="rId33"/>
          <a:stretch>
            <a:fillRect/>
          </a:stretch>
        </p:blipFill>
        <p:spPr>
          <a:xfrm>
            <a:off x="9765030" y="1426210"/>
            <a:ext cx="429260" cy="457200"/>
          </a:xfrm>
          <a:prstGeom prst="rect">
            <a:avLst/>
          </a:prstGeom>
        </p:spPr>
      </p:pic>
      <p:pic>
        <p:nvPicPr>
          <p:cNvPr id="4" name="图片 6"/>
          <p:cNvPicPr>
            <a:picLocks noChangeAspect="1"/>
          </p:cNvPicPr>
          <p:nvPr>
            <p:custDataLst>
              <p:tags r:id="rId5"/>
            </p:custDataLst>
          </p:nvPr>
        </p:nvPicPr>
        <p:blipFill>
          <a:blip r:embed="rId34"/>
          <a:stretch>
            <a:fillRect/>
          </a:stretch>
        </p:blipFill>
        <p:spPr bwMode="auto">
          <a:xfrm>
            <a:off x="2083435" y="2896235"/>
            <a:ext cx="2659062" cy="2416176"/>
          </a:xfrm>
          <a:prstGeom prst="rect">
            <a:avLst/>
          </a:prstGeom>
          <a:noFill/>
          <a:ln w="9525">
            <a:noFill/>
            <a:miter lim="800000"/>
          </a:ln>
        </p:spPr>
      </p:pic>
      <p:pic>
        <p:nvPicPr>
          <p:cNvPr id="5" name="图片 4" descr="图层 4"/>
          <p:cNvPicPr>
            <a:picLocks noChangeAspect="1"/>
          </p:cNvPicPr>
          <p:nvPr>
            <p:custDataLst>
              <p:tags r:id="rId6"/>
            </p:custDataLst>
          </p:nvPr>
        </p:nvPicPr>
        <p:blipFill>
          <a:blip r:embed="rId33"/>
          <a:stretch>
            <a:fillRect/>
          </a:stretch>
        </p:blipFill>
        <p:spPr>
          <a:xfrm>
            <a:off x="4752340" y="4514850"/>
            <a:ext cx="429260" cy="457200"/>
          </a:xfrm>
          <a:prstGeom prst="rect">
            <a:avLst/>
          </a:prstGeom>
        </p:spPr>
      </p:pic>
      <p:pic>
        <p:nvPicPr>
          <p:cNvPr id="6" name="图片 5" descr="图层 4"/>
          <p:cNvPicPr>
            <a:picLocks noChangeAspect="1"/>
          </p:cNvPicPr>
          <p:nvPr>
            <p:custDataLst>
              <p:tags r:id="rId7"/>
            </p:custDataLst>
          </p:nvPr>
        </p:nvPicPr>
        <p:blipFill>
          <a:blip r:embed="rId33"/>
          <a:stretch>
            <a:fillRect/>
          </a:stretch>
        </p:blipFill>
        <p:spPr>
          <a:xfrm>
            <a:off x="8649335" y="5312410"/>
            <a:ext cx="429260" cy="457200"/>
          </a:xfrm>
          <a:prstGeom prst="rect">
            <a:avLst/>
          </a:prstGeom>
        </p:spPr>
      </p:pic>
      <p:pic>
        <p:nvPicPr>
          <p:cNvPr id="7" name="图片 6" descr="图层 4"/>
          <p:cNvPicPr>
            <a:picLocks noChangeAspect="1"/>
          </p:cNvPicPr>
          <p:nvPr>
            <p:custDataLst>
              <p:tags r:id="rId8"/>
            </p:custDataLst>
          </p:nvPr>
        </p:nvPicPr>
        <p:blipFill>
          <a:blip r:embed="rId33"/>
          <a:stretch>
            <a:fillRect/>
          </a:stretch>
        </p:blipFill>
        <p:spPr>
          <a:xfrm>
            <a:off x="1654175" y="2025650"/>
            <a:ext cx="429260" cy="457200"/>
          </a:xfrm>
          <a:prstGeom prst="rect">
            <a:avLst/>
          </a:prstGeom>
        </p:spPr>
      </p:pic>
      <p:pic>
        <p:nvPicPr>
          <p:cNvPr id="8" name="图片 7" descr="图层 4"/>
          <p:cNvPicPr>
            <a:picLocks noChangeAspect="1"/>
          </p:cNvPicPr>
          <p:nvPr>
            <p:custDataLst>
              <p:tags r:id="rId9"/>
            </p:custDataLst>
          </p:nvPr>
        </p:nvPicPr>
        <p:blipFill>
          <a:blip r:embed="rId33"/>
          <a:stretch>
            <a:fillRect/>
          </a:stretch>
        </p:blipFill>
        <p:spPr>
          <a:xfrm>
            <a:off x="4752340" y="1474470"/>
            <a:ext cx="429260" cy="457200"/>
          </a:xfrm>
          <a:prstGeom prst="rect">
            <a:avLst/>
          </a:prstGeom>
        </p:spPr>
      </p:pic>
      <p:pic>
        <p:nvPicPr>
          <p:cNvPr id="9" name="图片 8" descr="图层 4"/>
          <p:cNvPicPr>
            <a:picLocks noChangeAspect="1"/>
          </p:cNvPicPr>
          <p:nvPr>
            <p:custDataLst>
              <p:tags r:id="rId10"/>
            </p:custDataLst>
          </p:nvPr>
        </p:nvPicPr>
        <p:blipFill>
          <a:blip r:embed="rId33"/>
          <a:stretch>
            <a:fillRect/>
          </a:stretch>
        </p:blipFill>
        <p:spPr>
          <a:xfrm>
            <a:off x="7711440" y="4366260"/>
            <a:ext cx="429260" cy="457200"/>
          </a:xfrm>
          <a:prstGeom prst="rect">
            <a:avLst/>
          </a:prstGeom>
        </p:spPr>
      </p:pic>
      <p:pic>
        <p:nvPicPr>
          <p:cNvPr id="10" name="图片 9" descr="图层 4"/>
          <p:cNvPicPr>
            <a:picLocks noChangeAspect="1"/>
          </p:cNvPicPr>
          <p:nvPr>
            <p:custDataLst>
              <p:tags r:id="rId11"/>
            </p:custDataLst>
          </p:nvPr>
        </p:nvPicPr>
        <p:blipFill>
          <a:blip r:embed="rId33"/>
          <a:stretch>
            <a:fillRect/>
          </a:stretch>
        </p:blipFill>
        <p:spPr>
          <a:xfrm>
            <a:off x="4042410" y="2439035"/>
            <a:ext cx="429260" cy="457200"/>
          </a:xfrm>
          <a:prstGeom prst="rect">
            <a:avLst/>
          </a:prstGeom>
        </p:spPr>
      </p:pic>
      <p:pic>
        <p:nvPicPr>
          <p:cNvPr id="12292" name="图片 6"/>
          <p:cNvPicPr>
            <a:picLocks noChangeAspect="1"/>
          </p:cNvPicPr>
          <p:nvPr>
            <p:custDataLst>
              <p:tags r:id="rId12"/>
            </p:custDataLst>
          </p:nvPr>
        </p:nvPicPr>
        <p:blipFill>
          <a:blip r:embed="rId34"/>
          <a:stretch>
            <a:fillRect/>
          </a:stretch>
        </p:blipFill>
        <p:spPr bwMode="auto">
          <a:xfrm>
            <a:off x="5928599" y="1897744"/>
            <a:ext cx="2659062" cy="2416176"/>
          </a:xfrm>
          <a:prstGeom prst="rect">
            <a:avLst/>
          </a:prstGeom>
          <a:noFill/>
          <a:ln w="9525">
            <a:noFill/>
            <a:miter lim="800000"/>
          </a:ln>
        </p:spPr>
      </p:pic>
      <p:sp>
        <p:nvSpPr>
          <p:cNvPr id="17" name="文本框 1"/>
          <p:cNvSpPr txBox="1"/>
          <p:nvPr>
            <p:custDataLst>
              <p:tags r:id="rId13"/>
            </p:custDataLst>
          </p:nvPr>
        </p:nvSpPr>
        <p:spPr>
          <a:xfrm>
            <a:off x="289153" y="859147"/>
            <a:ext cx="3805899" cy="460375"/>
          </a:xfrm>
          <a:prstGeom prst="rect">
            <a:avLst/>
          </a:prstGeom>
          <a:noFill/>
          <a:ln w="9525">
            <a:noFill/>
          </a:ln>
        </p:spPr>
        <p:txBody>
          <a:bodyPr wrap="square" anchor="t">
            <a:spAutoFit/>
          </a:bodyPr>
          <a:lstStyle/>
          <a:p>
            <a:r>
              <a:rPr lang="en-US" altLang="zh-CN" sz="2400" b="1" smtClean="0">
                <a:latin typeface="黑体" panose="02010609060101010101" pitchFamily="49" charset="-122"/>
                <a:ea typeface="黑体" panose="02010609060101010101" pitchFamily="49" charset="-122"/>
              </a:rPr>
              <a:t>3.</a:t>
            </a:r>
            <a:r>
              <a:rPr lang="zh-CN" altLang="en-US" sz="2400" b="1" smtClean="0">
                <a:latin typeface="黑体" panose="02010609060101010101" pitchFamily="49" charset="-122"/>
                <a:ea typeface="黑体" panose="02010609060101010101" pitchFamily="49" charset="-122"/>
              </a:rPr>
              <a:t>意大利的统一</a:t>
            </a:r>
          </a:p>
        </p:txBody>
      </p:sp>
      <p:pic>
        <p:nvPicPr>
          <p:cNvPr id="57347" name="图片 4"/>
          <p:cNvPicPr>
            <a:picLocks noChangeAspect="1"/>
          </p:cNvPicPr>
          <p:nvPr>
            <p:custDataLst>
              <p:tags r:id="rId14"/>
            </p:custDataLst>
          </p:nvPr>
        </p:nvPicPr>
        <p:blipFill>
          <a:blip r:embed="rId35"/>
          <a:stretch>
            <a:fillRect/>
          </a:stretch>
        </p:blipFill>
        <p:spPr>
          <a:xfrm>
            <a:off x="1268413" y="1555750"/>
            <a:ext cx="4279900" cy="4919663"/>
          </a:xfrm>
          <a:prstGeom prst="rect">
            <a:avLst/>
          </a:prstGeom>
          <a:noFill/>
          <a:ln w="9525">
            <a:noFill/>
          </a:ln>
        </p:spPr>
      </p:pic>
      <p:sp>
        <p:nvSpPr>
          <p:cNvPr id="57348" name="矩形 23"/>
          <p:cNvSpPr/>
          <p:nvPr>
            <p:custDataLst>
              <p:tags r:id="rId15"/>
            </p:custDataLst>
          </p:nvPr>
        </p:nvSpPr>
        <p:spPr>
          <a:xfrm>
            <a:off x="501650" y="1589088"/>
            <a:ext cx="617538" cy="4154487"/>
          </a:xfrm>
          <a:prstGeom prst="rect">
            <a:avLst/>
          </a:prstGeom>
          <a:noFill/>
          <a:ln w="9525">
            <a:noFill/>
          </a:ln>
        </p:spPr>
        <p:txBody>
          <a:bodyPr>
            <a:spAutoFit/>
          </a:bodyPr>
          <a:lstStyle/>
          <a:p>
            <a:r>
              <a:rPr lang="en-US" altLang="id-ID" sz="2400" b="1">
                <a:latin typeface="黑体" panose="02010609060101010101" pitchFamily="49" charset="-122"/>
                <a:ea typeface="黑体" panose="02010609060101010101" pitchFamily="49" charset="-122"/>
              </a:rPr>
              <a:t>19</a:t>
            </a:r>
            <a:r>
              <a:rPr lang="zh-CN" altLang="en-US" sz="2400" b="1">
                <a:latin typeface="黑体" panose="02010609060101010101" pitchFamily="49" charset="-122"/>
                <a:ea typeface="黑体" panose="02010609060101010101" pitchFamily="49" charset="-122"/>
              </a:rPr>
              <a:t>世纪中期处于分裂状态</a:t>
            </a:r>
          </a:p>
        </p:txBody>
      </p:sp>
      <p:cxnSp>
        <p:nvCxnSpPr>
          <p:cNvPr id="39" name="Straight Connector 14"/>
          <p:cNvCxnSpPr/>
          <p:nvPr>
            <p:custDataLst>
              <p:tags r:id="rId16"/>
            </p:custDataLst>
          </p:nvPr>
        </p:nvCxnSpPr>
        <p:spPr>
          <a:xfrm>
            <a:off x="3629025" y="3149600"/>
            <a:ext cx="2749550" cy="0"/>
          </a:xfrm>
          <a:prstGeom prst="line">
            <a:avLst/>
          </a:prstGeom>
          <a:ln w="12700">
            <a:solidFill>
              <a:srgbClr val="000000"/>
            </a:solidFill>
            <a:headEnd type="none"/>
            <a:tailEnd type="oval"/>
          </a:ln>
        </p:spPr>
        <p:style>
          <a:lnRef idx="1">
            <a:srgbClr val="1F74AD"/>
          </a:lnRef>
          <a:fillRef idx="0">
            <a:srgbClr val="1F74AD"/>
          </a:fillRef>
          <a:effectRef idx="0">
            <a:srgbClr val="1F74AD"/>
          </a:effectRef>
          <a:fontRef idx="minor">
            <a:srgbClr val="000000"/>
          </a:fontRef>
        </p:style>
      </p:cxnSp>
      <p:cxnSp>
        <p:nvCxnSpPr>
          <p:cNvPr id="13" name="Straight Connector 14"/>
          <p:cNvCxnSpPr/>
          <p:nvPr>
            <p:custDataLst>
              <p:tags r:id="rId17"/>
            </p:custDataLst>
          </p:nvPr>
        </p:nvCxnSpPr>
        <p:spPr>
          <a:xfrm flipV="1">
            <a:off x="2682875" y="2133600"/>
            <a:ext cx="3773488" cy="6350"/>
          </a:xfrm>
          <a:prstGeom prst="line">
            <a:avLst/>
          </a:prstGeom>
          <a:ln w="12700">
            <a:solidFill>
              <a:srgbClr val="000000"/>
            </a:solidFill>
            <a:headEnd type="none"/>
            <a:tailEnd type="oval"/>
          </a:ln>
        </p:spPr>
        <p:style>
          <a:lnRef idx="1">
            <a:srgbClr val="1F74AD"/>
          </a:lnRef>
          <a:fillRef idx="0">
            <a:srgbClr val="1F74AD"/>
          </a:fillRef>
          <a:effectRef idx="0">
            <a:srgbClr val="1F74AD"/>
          </a:effectRef>
          <a:fontRef idx="minor">
            <a:srgbClr val="000000"/>
          </a:fontRef>
        </p:style>
      </p:cxnSp>
      <p:cxnSp>
        <p:nvCxnSpPr>
          <p:cNvPr id="14" name="Straight Connector 14"/>
          <p:cNvCxnSpPr/>
          <p:nvPr>
            <p:custDataLst>
              <p:tags r:id="rId18"/>
            </p:custDataLst>
          </p:nvPr>
        </p:nvCxnSpPr>
        <p:spPr>
          <a:xfrm>
            <a:off x="3067050" y="2338388"/>
            <a:ext cx="3389313" cy="14288"/>
          </a:xfrm>
          <a:prstGeom prst="line">
            <a:avLst/>
          </a:prstGeom>
          <a:ln w="12700">
            <a:solidFill>
              <a:srgbClr val="000000"/>
            </a:solidFill>
            <a:headEnd type="none"/>
            <a:tailEnd type="oval"/>
          </a:ln>
        </p:spPr>
        <p:style>
          <a:lnRef idx="1">
            <a:srgbClr val="1F74AD"/>
          </a:lnRef>
          <a:fillRef idx="0">
            <a:srgbClr val="1F74AD"/>
          </a:fillRef>
          <a:effectRef idx="0">
            <a:srgbClr val="1F74AD"/>
          </a:effectRef>
          <a:fontRef idx="minor">
            <a:srgbClr val="000000"/>
          </a:fontRef>
        </p:style>
      </p:cxnSp>
      <p:cxnSp>
        <p:nvCxnSpPr>
          <p:cNvPr id="16" name="Straight Connector 14"/>
          <p:cNvCxnSpPr/>
          <p:nvPr>
            <p:custDataLst>
              <p:tags r:id="rId19"/>
            </p:custDataLst>
          </p:nvPr>
        </p:nvCxnSpPr>
        <p:spPr>
          <a:xfrm>
            <a:off x="3400425" y="3729038"/>
            <a:ext cx="2979738" cy="6350"/>
          </a:xfrm>
          <a:prstGeom prst="line">
            <a:avLst/>
          </a:prstGeom>
          <a:ln w="12700">
            <a:solidFill>
              <a:srgbClr val="000000"/>
            </a:solidFill>
            <a:headEnd type="none"/>
            <a:tailEnd type="oval"/>
          </a:ln>
        </p:spPr>
        <p:style>
          <a:lnRef idx="1">
            <a:srgbClr val="1F74AD"/>
          </a:lnRef>
          <a:fillRef idx="0">
            <a:srgbClr val="1F74AD"/>
          </a:fillRef>
          <a:effectRef idx="0">
            <a:srgbClr val="1F74AD"/>
          </a:effectRef>
          <a:fontRef idx="minor">
            <a:srgbClr val="000000"/>
          </a:fontRef>
        </p:style>
      </p:cxnSp>
      <p:sp>
        <p:nvSpPr>
          <p:cNvPr id="57353" name="文本框 26"/>
          <p:cNvSpPr txBox="1"/>
          <p:nvPr>
            <p:custDataLst>
              <p:tags r:id="rId20"/>
            </p:custDataLst>
          </p:nvPr>
        </p:nvSpPr>
        <p:spPr>
          <a:xfrm>
            <a:off x="6716713" y="1766888"/>
            <a:ext cx="2749550" cy="400050"/>
          </a:xfrm>
          <a:prstGeom prst="rect">
            <a:avLst/>
          </a:prstGeom>
          <a:noFill/>
          <a:ln w="9525">
            <a:noFill/>
          </a:ln>
        </p:spPr>
        <p:txBody>
          <a:bodyPr wrap="none">
            <a:spAutoFit/>
          </a:bodyPr>
          <a:lstStyle/>
          <a:p>
            <a:r>
              <a:rPr lang="en-US" altLang="zh-CN" sz="2000">
                <a:latin typeface="黑体" panose="02010609060101010101" pitchFamily="49" charset="-122"/>
                <a:ea typeface="黑体" panose="02010609060101010101" pitchFamily="49" charset="-122"/>
              </a:rPr>
              <a:t>1859</a:t>
            </a:r>
            <a:r>
              <a:rPr lang="zh-CN" altLang="en-US" sz="2000">
                <a:latin typeface="黑体" panose="02010609060101010101" pitchFamily="49" charset="-122"/>
                <a:ea typeface="黑体" panose="02010609060101010101" pitchFamily="49" charset="-122"/>
              </a:rPr>
              <a:t>年  从奥地利收复</a:t>
            </a:r>
          </a:p>
        </p:txBody>
      </p:sp>
      <p:sp>
        <p:nvSpPr>
          <p:cNvPr id="57354" name="文本框 46"/>
          <p:cNvSpPr txBox="1"/>
          <p:nvPr>
            <p:custDataLst>
              <p:tags r:id="rId21"/>
            </p:custDataLst>
          </p:nvPr>
        </p:nvSpPr>
        <p:spPr>
          <a:xfrm>
            <a:off x="6718300" y="2165350"/>
            <a:ext cx="3816350" cy="398463"/>
          </a:xfrm>
          <a:prstGeom prst="rect">
            <a:avLst/>
          </a:prstGeom>
          <a:noFill/>
          <a:ln w="9525">
            <a:noFill/>
          </a:ln>
        </p:spPr>
        <p:txBody>
          <a:bodyPr>
            <a:spAutoFit/>
          </a:bodyPr>
          <a:lstStyle/>
          <a:p>
            <a:r>
              <a:rPr lang="en-US" altLang="zh-CN" sz="2000">
                <a:latin typeface="黑体" panose="02010609060101010101" pitchFamily="49" charset="-122"/>
                <a:ea typeface="黑体" panose="02010609060101010101" pitchFamily="49" charset="-122"/>
              </a:rPr>
              <a:t>1866</a:t>
            </a:r>
            <a:r>
              <a:rPr lang="zh-CN" altLang="en-US" sz="2000">
                <a:latin typeface="黑体" panose="02010609060101010101" pitchFamily="49" charset="-122"/>
                <a:ea typeface="黑体" panose="02010609060101010101" pitchFamily="49" charset="-122"/>
              </a:rPr>
              <a:t>年  统一威尼斯</a:t>
            </a:r>
          </a:p>
        </p:txBody>
      </p:sp>
      <p:sp>
        <p:nvSpPr>
          <p:cNvPr id="57355" name="文本框 37"/>
          <p:cNvSpPr txBox="1"/>
          <p:nvPr>
            <p:custDataLst>
              <p:tags r:id="rId22"/>
            </p:custDataLst>
          </p:nvPr>
        </p:nvSpPr>
        <p:spPr>
          <a:xfrm>
            <a:off x="6718300" y="2951163"/>
            <a:ext cx="2974975" cy="398462"/>
          </a:xfrm>
          <a:prstGeom prst="rect">
            <a:avLst/>
          </a:prstGeom>
          <a:noFill/>
          <a:ln w="9525">
            <a:noFill/>
          </a:ln>
        </p:spPr>
        <p:txBody>
          <a:bodyPr>
            <a:spAutoFit/>
          </a:bodyPr>
          <a:lstStyle/>
          <a:p>
            <a:r>
              <a:rPr lang="en-US" altLang="zh-CN" sz="2000">
                <a:latin typeface="黑体" panose="02010609060101010101" pitchFamily="49" charset="-122"/>
                <a:ea typeface="黑体" panose="02010609060101010101" pitchFamily="49" charset="-122"/>
              </a:rPr>
              <a:t>1860</a:t>
            </a:r>
            <a:r>
              <a:rPr lang="zh-CN" altLang="en-US" sz="2000">
                <a:latin typeface="黑体" panose="02010609060101010101" pitchFamily="49" charset="-122"/>
                <a:ea typeface="黑体" panose="02010609060101010101" pitchFamily="49" charset="-122"/>
              </a:rPr>
              <a:t>年  并入撒丁王国</a:t>
            </a:r>
          </a:p>
        </p:txBody>
      </p:sp>
      <p:sp>
        <p:nvSpPr>
          <p:cNvPr id="57356" name="矩形 48"/>
          <p:cNvSpPr/>
          <p:nvPr>
            <p:custDataLst>
              <p:tags r:id="rId23"/>
            </p:custDataLst>
          </p:nvPr>
        </p:nvSpPr>
        <p:spPr>
          <a:xfrm>
            <a:off x="6718300" y="3532188"/>
            <a:ext cx="3260725" cy="398462"/>
          </a:xfrm>
          <a:prstGeom prst="rect">
            <a:avLst/>
          </a:prstGeom>
          <a:noFill/>
          <a:ln w="9525">
            <a:noFill/>
          </a:ln>
        </p:spPr>
        <p:txBody>
          <a:bodyPr>
            <a:spAutoFit/>
          </a:bodyPr>
          <a:lstStyle/>
          <a:p>
            <a:r>
              <a:rPr lang="en-US" altLang="zh-CN" sz="2000">
                <a:latin typeface="黑体" panose="02010609060101010101" pitchFamily="49" charset="-122"/>
                <a:ea typeface="黑体" panose="02010609060101010101" pitchFamily="49" charset="-122"/>
              </a:rPr>
              <a:t>1870</a:t>
            </a:r>
            <a:r>
              <a:rPr lang="zh-CN" altLang="en-US" sz="2000">
                <a:latin typeface="黑体" panose="02010609060101010101" pitchFamily="49" charset="-122"/>
                <a:ea typeface="黑体" panose="02010609060101010101" pitchFamily="49" charset="-122"/>
              </a:rPr>
              <a:t>年  并入意大利王国</a:t>
            </a:r>
          </a:p>
        </p:txBody>
      </p:sp>
      <p:sp>
        <p:nvSpPr>
          <p:cNvPr id="57357" name="文本框 50"/>
          <p:cNvSpPr txBox="1"/>
          <p:nvPr>
            <p:custDataLst>
              <p:tags r:id="rId24"/>
            </p:custDataLst>
          </p:nvPr>
        </p:nvSpPr>
        <p:spPr>
          <a:xfrm>
            <a:off x="9979025" y="2951163"/>
            <a:ext cx="1676400" cy="398462"/>
          </a:xfrm>
          <a:prstGeom prst="rect">
            <a:avLst/>
          </a:prstGeom>
          <a:solidFill>
            <a:srgbClr val="FFC000"/>
          </a:solidFill>
          <a:ln w="9525">
            <a:noFill/>
          </a:ln>
        </p:spPr>
        <p:txBody>
          <a:bodyPr>
            <a:spAutoFit/>
          </a:bodyPr>
          <a:lstStyle/>
          <a:p>
            <a:r>
              <a:rPr lang="zh-CN" altLang="en-US" sz="2000" b="1">
                <a:solidFill>
                  <a:schemeClr val="bg1"/>
                </a:solidFill>
                <a:latin typeface="黑体" panose="02010609060101010101" pitchFamily="49" charset="-122"/>
                <a:ea typeface="黑体" panose="02010609060101010101" pitchFamily="49" charset="-122"/>
              </a:rPr>
              <a:t>君主立宪制</a:t>
            </a:r>
          </a:p>
        </p:txBody>
      </p:sp>
      <p:sp>
        <p:nvSpPr>
          <p:cNvPr id="57358" name="文本框 49"/>
          <p:cNvSpPr txBox="1"/>
          <p:nvPr>
            <p:custDataLst>
              <p:tags r:id="rId25"/>
            </p:custDataLst>
          </p:nvPr>
        </p:nvSpPr>
        <p:spPr>
          <a:xfrm>
            <a:off x="9979223" y="3530283"/>
            <a:ext cx="1994457" cy="400110"/>
          </a:xfrm>
          <a:prstGeom prst="rect">
            <a:avLst/>
          </a:prstGeom>
          <a:solidFill>
            <a:srgbClr val="C00000"/>
          </a:solidFill>
          <a:ln w="9525">
            <a:noFill/>
          </a:ln>
        </p:spPr>
        <p:txBody>
          <a:bodyPr wrap="none">
            <a:spAutoFit/>
          </a:bodyPr>
          <a:lstStyle/>
          <a:p>
            <a:pPr algn="ctr"/>
            <a:r>
              <a:rPr lang="en-US" altLang="zh-CN" sz="2000" b="1" smtClean="0">
                <a:solidFill>
                  <a:schemeClr val="bg1"/>
                </a:solidFill>
                <a:latin typeface="黑体" panose="02010609060101010101" pitchFamily="49" charset="-122"/>
                <a:ea typeface="黑体" panose="02010609060101010101" pitchFamily="49" charset="-122"/>
              </a:rPr>
              <a:t>1870</a:t>
            </a:r>
            <a:r>
              <a:rPr lang="zh-CN" altLang="en-US" sz="2000" b="1" smtClean="0">
                <a:solidFill>
                  <a:schemeClr val="bg1"/>
                </a:solidFill>
                <a:latin typeface="黑体" panose="02010609060101010101" pitchFamily="49" charset="-122"/>
                <a:ea typeface="黑体" panose="02010609060101010101" pitchFamily="49" charset="-122"/>
              </a:rPr>
              <a:t>年</a:t>
            </a:r>
            <a:r>
              <a:rPr lang="zh-CN" altLang="en-US" sz="2000" b="1">
                <a:solidFill>
                  <a:schemeClr val="bg1"/>
                </a:solidFill>
                <a:latin typeface="黑体" panose="02010609060101010101" pitchFamily="49" charset="-122"/>
                <a:ea typeface="黑体" panose="02010609060101010101" pitchFamily="49" charset="-122"/>
              </a:rPr>
              <a:t>国家统一</a:t>
            </a:r>
          </a:p>
        </p:txBody>
      </p:sp>
      <p:pic>
        <p:nvPicPr>
          <p:cNvPr id="57359" name="内容占位符 4"/>
          <p:cNvPicPr>
            <a:picLocks noGrp="1" noChangeAspect="1"/>
          </p:cNvPicPr>
          <p:nvPr>
            <p:custDataLst>
              <p:tags r:id="rId26"/>
            </p:custDataLst>
          </p:nvPr>
        </p:nvPicPr>
        <p:blipFill>
          <a:blip r:embed="rId36"/>
          <a:stretch>
            <a:fillRect/>
          </a:stretch>
        </p:blipFill>
        <p:spPr>
          <a:xfrm>
            <a:off x="6045200" y="3952875"/>
            <a:ext cx="1787525" cy="2238375"/>
          </a:xfrm>
          <a:prstGeom prst="rect">
            <a:avLst/>
          </a:prstGeom>
          <a:noFill/>
          <a:ln w="9525">
            <a:noFill/>
          </a:ln>
        </p:spPr>
      </p:pic>
      <p:sp>
        <p:nvSpPr>
          <p:cNvPr id="57360" name="文本框 21"/>
          <p:cNvSpPr txBox="1"/>
          <p:nvPr>
            <p:custDataLst>
              <p:tags r:id="rId27"/>
            </p:custDataLst>
          </p:nvPr>
        </p:nvSpPr>
        <p:spPr>
          <a:xfrm>
            <a:off x="6281738" y="6249988"/>
            <a:ext cx="1027112" cy="368300"/>
          </a:xfrm>
          <a:prstGeom prst="rect">
            <a:avLst/>
          </a:prstGeom>
          <a:noFill/>
          <a:ln w="9525">
            <a:noFill/>
          </a:ln>
        </p:spPr>
        <p:txBody>
          <a:bodyPr>
            <a:spAutoFit/>
          </a:bodyPr>
          <a:lstStyle/>
          <a:p>
            <a:r>
              <a:rPr lang="zh-CN" altLang="en-US" b="1">
                <a:latin typeface="黑体" panose="02010609060101010101" pitchFamily="49" charset="-122"/>
                <a:ea typeface="黑体" panose="02010609060101010101" pitchFamily="49" charset="-122"/>
                <a:sym typeface="+mn-ea"/>
              </a:rPr>
              <a:t>加富尔</a:t>
            </a:r>
          </a:p>
        </p:txBody>
      </p:sp>
      <p:pic>
        <p:nvPicPr>
          <p:cNvPr id="57361" name="图片 22"/>
          <p:cNvPicPr>
            <a:picLocks noChangeAspect="1"/>
          </p:cNvPicPr>
          <p:nvPr>
            <p:custDataLst>
              <p:tags r:id="rId28"/>
            </p:custDataLst>
          </p:nvPr>
        </p:nvPicPr>
        <p:blipFill>
          <a:blip r:embed="rId37"/>
          <a:stretch>
            <a:fillRect/>
          </a:stretch>
        </p:blipFill>
        <p:spPr>
          <a:xfrm>
            <a:off x="8120063" y="3986213"/>
            <a:ext cx="1589087" cy="2222500"/>
          </a:xfrm>
          <a:prstGeom prst="rect">
            <a:avLst/>
          </a:prstGeom>
          <a:noFill/>
          <a:ln w="9525">
            <a:noFill/>
          </a:ln>
        </p:spPr>
      </p:pic>
      <p:sp>
        <p:nvSpPr>
          <p:cNvPr id="57362" name="文本框 24"/>
          <p:cNvSpPr txBox="1"/>
          <p:nvPr>
            <p:custDataLst>
              <p:tags r:id="rId29"/>
            </p:custDataLst>
          </p:nvPr>
        </p:nvSpPr>
        <p:spPr>
          <a:xfrm>
            <a:off x="8251825" y="6249988"/>
            <a:ext cx="1325563" cy="368300"/>
          </a:xfrm>
          <a:prstGeom prst="rect">
            <a:avLst/>
          </a:prstGeom>
          <a:noFill/>
          <a:ln w="9525">
            <a:noFill/>
          </a:ln>
        </p:spPr>
        <p:txBody>
          <a:bodyPr>
            <a:spAutoFit/>
          </a:bodyPr>
          <a:lstStyle/>
          <a:p>
            <a:pPr algn="ctr"/>
            <a:r>
              <a:rPr lang="zh-CN" altLang="en-US" b="1">
                <a:latin typeface="黑体" panose="02010609060101010101" pitchFamily="49" charset="-122"/>
                <a:ea typeface="黑体" panose="02010609060101010101" pitchFamily="49" charset="-122"/>
                <a:sym typeface="+mn-ea"/>
              </a:rPr>
              <a:t>加里波第</a:t>
            </a:r>
          </a:p>
        </p:txBody>
      </p:sp>
      <p:sp>
        <p:nvSpPr>
          <p:cNvPr id="57363" name="文本框 29"/>
          <p:cNvSpPr txBox="1"/>
          <p:nvPr>
            <p:custDataLst>
              <p:tags r:id="rId30"/>
            </p:custDataLst>
          </p:nvPr>
        </p:nvSpPr>
        <p:spPr>
          <a:xfrm>
            <a:off x="9709150" y="1936750"/>
            <a:ext cx="2468880" cy="368300"/>
          </a:xfrm>
          <a:prstGeom prst="rect">
            <a:avLst/>
          </a:prstGeom>
          <a:solidFill>
            <a:srgbClr val="FFFF00"/>
          </a:solidFill>
          <a:ln w="9525">
            <a:noFill/>
          </a:ln>
        </p:spPr>
        <p:txBody>
          <a:bodyPr wrap="none">
            <a:spAutoFit/>
          </a:bodyPr>
          <a:lstStyle/>
          <a:p>
            <a:r>
              <a:rPr lang="zh-CN" altLang="en-US">
                <a:latin typeface="黑体" panose="02010609060101010101" pitchFamily="49" charset="-122"/>
                <a:ea typeface="黑体" panose="02010609060101010101" pitchFamily="49" charset="-122"/>
                <a:sym typeface="+mn-ea"/>
              </a:rPr>
              <a:t>1861年建立意大利王国</a:t>
            </a:r>
          </a:p>
        </p:txBody>
      </p:sp>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图片 1" descr="图层 4"/>
          <p:cNvPicPr>
            <a:picLocks noChangeAspect="1"/>
          </p:cNvPicPr>
          <p:nvPr>
            <p:custDataLst>
              <p:tags r:id="rId1"/>
            </p:custDataLst>
          </p:nvPr>
        </p:nvPicPr>
        <p:blipFill>
          <a:blip r:embed="rId18"/>
          <a:stretch>
            <a:fillRect/>
          </a:stretch>
        </p:blipFill>
        <p:spPr>
          <a:xfrm>
            <a:off x="8649335" y="1152525"/>
            <a:ext cx="429260" cy="457200"/>
          </a:xfrm>
          <a:prstGeom prst="rect">
            <a:avLst/>
          </a:prstGeom>
        </p:spPr>
      </p:pic>
      <p:pic>
        <p:nvPicPr>
          <p:cNvPr id="3" name="图片 2" descr="图层 4"/>
          <p:cNvPicPr>
            <a:picLocks noChangeAspect="1"/>
          </p:cNvPicPr>
          <p:nvPr>
            <p:custDataLst>
              <p:tags r:id="rId2"/>
            </p:custDataLst>
          </p:nvPr>
        </p:nvPicPr>
        <p:blipFill>
          <a:blip r:embed="rId18"/>
          <a:stretch>
            <a:fillRect/>
          </a:stretch>
        </p:blipFill>
        <p:spPr>
          <a:xfrm>
            <a:off x="9765030" y="1426210"/>
            <a:ext cx="429260" cy="457200"/>
          </a:xfrm>
          <a:prstGeom prst="rect">
            <a:avLst/>
          </a:prstGeom>
        </p:spPr>
      </p:pic>
      <p:pic>
        <p:nvPicPr>
          <p:cNvPr id="4" name="图片 6"/>
          <p:cNvPicPr>
            <a:picLocks noChangeAspect="1"/>
          </p:cNvPicPr>
          <p:nvPr>
            <p:custDataLst>
              <p:tags r:id="rId3"/>
            </p:custDataLst>
          </p:nvPr>
        </p:nvPicPr>
        <p:blipFill>
          <a:blip r:embed="rId19"/>
          <a:stretch>
            <a:fillRect/>
          </a:stretch>
        </p:blipFill>
        <p:spPr bwMode="auto">
          <a:xfrm>
            <a:off x="2083435" y="2896235"/>
            <a:ext cx="2659062" cy="2416176"/>
          </a:xfrm>
          <a:prstGeom prst="rect">
            <a:avLst/>
          </a:prstGeom>
          <a:noFill/>
          <a:ln w="9525">
            <a:noFill/>
            <a:miter lim="800000"/>
          </a:ln>
        </p:spPr>
      </p:pic>
      <p:pic>
        <p:nvPicPr>
          <p:cNvPr id="5" name="图片 4" descr="图层 4"/>
          <p:cNvPicPr>
            <a:picLocks noChangeAspect="1"/>
          </p:cNvPicPr>
          <p:nvPr>
            <p:custDataLst>
              <p:tags r:id="rId4"/>
            </p:custDataLst>
          </p:nvPr>
        </p:nvPicPr>
        <p:blipFill>
          <a:blip r:embed="rId18"/>
          <a:stretch>
            <a:fillRect/>
          </a:stretch>
        </p:blipFill>
        <p:spPr>
          <a:xfrm>
            <a:off x="4752340" y="4514850"/>
            <a:ext cx="429260" cy="457200"/>
          </a:xfrm>
          <a:prstGeom prst="rect">
            <a:avLst/>
          </a:prstGeom>
        </p:spPr>
      </p:pic>
      <p:pic>
        <p:nvPicPr>
          <p:cNvPr id="6" name="图片 5" descr="图层 4"/>
          <p:cNvPicPr>
            <a:picLocks noChangeAspect="1"/>
          </p:cNvPicPr>
          <p:nvPr>
            <p:custDataLst>
              <p:tags r:id="rId5"/>
            </p:custDataLst>
          </p:nvPr>
        </p:nvPicPr>
        <p:blipFill>
          <a:blip r:embed="rId18"/>
          <a:stretch>
            <a:fillRect/>
          </a:stretch>
        </p:blipFill>
        <p:spPr>
          <a:xfrm>
            <a:off x="8649335" y="5312410"/>
            <a:ext cx="429260" cy="457200"/>
          </a:xfrm>
          <a:prstGeom prst="rect">
            <a:avLst/>
          </a:prstGeom>
        </p:spPr>
      </p:pic>
      <p:pic>
        <p:nvPicPr>
          <p:cNvPr id="7" name="图片 6" descr="图层 4"/>
          <p:cNvPicPr>
            <a:picLocks noChangeAspect="1"/>
          </p:cNvPicPr>
          <p:nvPr>
            <p:custDataLst>
              <p:tags r:id="rId6"/>
            </p:custDataLst>
          </p:nvPr>
        </p:nvPicPr>
        <p:blipFill>
          <a:blip r:embed="rId18"/>
          <a:stretch>
            <a:fillRect/>
          </a:stretch>
        </p:blipFill>
        <p:spPr>
          <a:xfrm>
            <a:off x="1654175" y="2025650"/>
            <a:ext cx="429260" cy="457200"/>
          </a:xfrm>
          <a:prstGeom prst="rect">
            <a:avLst/>
          </a:prstGeom>
        </p:spPr>
      </p:pic>
      <p:pic>
        <p:nvPicPr>
          <p:cNvPr id="8" name="图片 7" descr="图层 4"/>
          <p:cNvPicPr>
            <a:picLocks noChangeAspect="1"/>
          </p:cNvPicPr>
          <p:nvPr>
            <p:custDataLst>
              <p:tags r:id="rId7"/>
            </p:custDataLst>
          </p:nvPr>
        </p:nvPicPr>
        <p:blipFill>
          <a:blip r:embed="rId18"/>
          <a:stretch>
            <a:fillRect/>
          </a:stretch>
        </p:blipFill>
        <p:spPr>
          <a:xfrm>
            <a:off x="4752340" y="1474470"/>
            <a:ext cx="429260" cy="457200"/>
          </a:xfrm>
          <a:prstGeom prst="rect">
            <a:avLst/>
          </a:prstGeom>
        </p:spPr>
      </p:pic>
      <p:pic>
        <p:nvPicPr>
          <p:cNvPr id="9" name="图片 8" descr="图层 4"/>
          <p:cNvPicPr>
            <a:picLocks noChangeAspect="1"/>
          </p:cNvPicPr>
          <p:nvPr>
            <p:custDataLst>
              <p:tags r:id="rId8"/>
            </p:custDataLst>
          </p:nvPr>
        </p:nvPicPr>
        <p:blipFill>
          <a:blip r:embed="rId18"/>
          <a:stretch>
            <a:fillRect/>
          </a:stretch>
        </p:blipFill>
        <p:spPr>
          <a:xfrm>
            <a:off x="7711440" y="4366260"/>
            <a:ext cx="429260" cy="457200"/>
          </a:xfrm>
          <a:prstGeom prst="rect">
            <a:avLst/>
          </a:prstGeom>
        </p:spPr>
      </p:pic>
      <p:pic>
        <p:nvPicPr>
          <p:cNvPr id="10" name="图片 9" descr="图层 4"/>
          <p:cNvPicPr>
            <a:picLocks noChangeAspect="1"/>
          </p:cNvPicPr>
          <p:nvPr>
            <p:custDataLst>
              <p:tags r:id="rId9"/>
            </p:custDataLst>
          </p:nvPr>
        </p:nvPicPr>
        <p:blipFill>
          <a:blip r:embed="rId18"/>
          <a:stretch>
            <a:fillRect/>
          </a:stretch>
        </p:blipFill>
        <p:spPr>
          <a:xfrm>
            <a:off x="4042410" y="2439035"/>
            <a:ext cx="429260" cy="457200"/>
          </a:xfrm>
          <a:prstGeom prst="rect">
            <a:avLst/>
          </a:prstGeom>
        </p:spPr>
      </p:pic>
      <p:pic>
        <p:nvPicPr>
          <p:cNvPr id="12292" name="图片 6"/>
          <p:cNvPicPr>
            <a:picLocks noChangeAspect="1"/>
          </p:cNvPicPr>
          <p:nvPr>
            <p:custDataLst>
              <p:tags r:id="rId10"/>
            </p:custDataLst>
          </p:nvPr>
        </p:nvPicPr>
        <p:blipFill>
          <a:blip r:embed="rId19"/>
          <a:stretch>
            <a:fillRect/>
          </a:stretch>
        </p:blipFill>
        <p:spPr bwMode="auto">
          <a:xfrm>
            <a:off x="5928599" y="1897744"/>
            <a:ext cx="2659062" cy="2416176"/>
          </a:xfrm>
          <a:prstGeom prst="rect">
            <a:avLst/>
          </a:prstGeom>
          <a:noFill/>
          <a:ln w="9525">
            <a:noFill/>
            <a:miter lim="800000"/>
          </a:ln>
        </p:spPr>
      </p:pic>
      <p:sp>
        <p:nvSpPr>
          <p:cNvPr id="17" name="文本框 1"/>
          <p:cNvSpPr txBox="1"/>
          <p:nvPr>
            <p:custDataLst>
              <p:tags r:id="rId11"/>
            </p:custDataLst>
          </p:nvPr>
        </p:nvSpPr>
        <p:spPr>
          <a:xfrm>
            <a:off x="340588" y="813427"/>
            <a:ext cx="3805899" cy="460375"/>
          </a:xfrm>
          <a:prstGeom prst="rect">
            <a:avLst/>
          </a:prstGeom>
          <a:noFill/>
          <a:ln w="9525">
            <a:noFill/>
          </a:ln>
        </p:spPr>
        <p:txBody>
          <a:bodyPr wrap="square" anchor="t">
            <a:spAutoFit/>
          </a:bodyPr>
          <a:lstStyle/>
          <a:p>
            <a:r>
              <a:rPr lang="en-US" altLang="zh-CN" sz="2400" b="1" smtClean="0">
                <a:latin typeface="黑体" panose="02010609060101010101" pitchFamily="49" charset="-122"/>
                <a:ea typeface="黑体" panose="02010609060101010101" pitchFamily="49" charset="-122"/>
              </a:rPr>
              <a:t>4.</a:t>
            </a:r>
            <a:r>
              <a:rPr lang="zh-CN" altLang="en-US" sz="2400" b="1" smtClean="0">
                <a:latin typeface="黑体" panose="02010609060101010101" pitchFamily="49" charset="-122"/>
                <a:ea typeface="黑体" panose="02010609060101010101" pitchFamily="49" charset="-122"/>
              </a:rPr>
              <a:t>德意志统一</a:t>
            </a:r>
            <a:endParaRPr lang="zh-CN" altLang="en-US" sz="2400" b="1">
              <a:latin typeface="黑体" panose="02010609060101010101" pitchFamily="49" charset="-122"/>
              <a:ea typeface="黑体" panose="02010609060101010101" pitchFamily="49" charset="-122"/>
            </a:endParaRPr>
          </a:p>
        </p:txBody>
      </p:sp>
      <p:sp>
        <p:nvSpPr>
          <p:cNvPr id="11" name="标题"/>
          <p:cNvSpPr txBox="1"/>
          <p:nvPr>
            <p:custDataLst>
              <p:tags r:id="rId12"/>
            </p:custDataLst>
          </p:nvPr>
        </p:nvSpPr>
        <p:spPr bwMode="auto">
          <a:xfrm>
            <a:off x="288925" y="267335"/>
            <a:ext cx="3637915" cy="521970"/>
          </a:xfrm>
          <a:prstGeom prst="rect">
            <a:avLst/>
          </a:prstGeom>
          <a:noFill/>
          <a:ln w="12700">
            <a:noFill/>
            <a:miter lim="400000"/>
          </a:ln>
        </p:spPr>
        <p:txBody>
          <a:bodyPr vert="horz" wrap="square" lIns="45719" tIns="45720" rIns="45719" bIns="45720" numCol="1" anchor="t" anchorCtr="0" compatLnSpc="1"/>
          <a:lstStyle/>
          <a:p>
            <a:pPr eaLnBrk="0" fontAlgn="base" hangingPunct="0">
              <a:spcBef>
                <a:spcPts val="700"/>
              </a:spcBef>
              <a:spcAft>
                <a:spcPct val="0"/>
              </a:spcAft>
              <a:buSzTx/>
              <a:defRPr/>
            </a:pPr>
            <a:r>
              <a:rPr lang="zh-CN" altLang="en-US" sz="2800" b="1" smtClean="0">
                <a:solidFill>
                  <a:srgbClr val="000000"/>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三、资本主义的扩展</a:t>
            </a:r>
          </a:p>
          <a:p>
            <a:pPr marL="0" marR="0" lvl="0" indent="0" algn="l" defTabSz="914400" rtl="0" eaLnBrk="0" fontAlgn="base" latinLnBrk="0" hangingPunct="0">
              <a:lnSpc>
                <a:spcPct val="100000"/>
              </a:lnSpc>
              <a:spcBef>
                <a:spcPts val="700"/>
              </a:spcBef>
              <a:spcAft>
                <a:spcPct val="0"/>
              </a:spcAft>
              <a:buClrTx/>
              <a:buSzTx/>
              <a:buFontTx/>
              <a:buNone/>
              <a:defRPr/>
            </a:pPr>
            <a:endParaRPr kumimoji="0" lang="zh-CN" altLang="en-US" sz="2800" b="1" i="0" u="none" strike="noStrike" kern="0" cap="none" spc="0" normalizeH="0" baseline="0" noProof="0">
              <a:ln>
                <a:noFill/>
              </a:ln>
              <a:solidFill>
                <a:schemeClr val="tx1"/>
              </a:solidFill>
              <a:effectLst>
                <a:outerShdw blurRad="38100" dist="38100" dir="2700000" algn="tl">
                  <a:srgbClr val="000000">
                    <a:alpha val="43137"/>
                  </a:srgbClr>
                </a:outerShdw>
              </a:effectLst>
              <a:uLnTx/>
              <a:uFillTx/>
              <a:latin typeface="黑体" panose="02010609060101010101" pitchFamily="49" charset="-122"/>
              <a:ea typeface="黑体" panose="02010609060101010101" pitchFamily="49" charset="-122"/>
              <a:cs typeface="楷体" panose="02010609060101010101" pitchFamily="49" charset="-122"/>
              <a:sym typeface="黑体" panose="02010609060101010101" pitchFamily="49" charset="-122"/>
            </a:endParaRPr>
          </a:p>
        </p:txBody>
      </p:sp>
      <p:sp>
        <p:nvSpPr>
          <p:cNvPr id="15" name="矩形 188419"/>
          <p:cNvSpPr>
            <a:spLocks noChangeArrowheads="1"/>
          </p:cNvSpPr>
          <p:nvPr>
            <p:custDataLst>
              <p:tags r:id="rId13"/>
            </p:custDataLst>
          </p:nvPr>
        </p:nvSpPr>
        <p:spPr bwMode="auto">
          <a:xfrm>
            <a:off x="5553363" y="1843088"/>
            <a:ext cx="6016625" cy="4175182"/>
          </a:xfrm>
          <a:prstGeom prst="rect">
            <a:avLst/>
          </a:prstGeom>
          <a:noFill/>
          <a:ln w="19050">
            <a:solidFill>
              <a:schemeClr val="tx1"/>
            </a:solidFill>
            <a:prstDash val="dashDot"/>
            <a:round/>
          </a:ln>
        </p:spPr>
        <p:txBody>
          <a:bodyPr>
            <a:spAutoFit/>
          </a:bodyPr>
          <a:lstStyle/>
          <a:p>
            <a:pPr>
              <a:lnSpc>
                <a:spcPct val="150000"/>
              </a:lnSpc>
            </a:pPr>
            <a:r>
              <a:rPr lang="zh-CN" altLang="en-US" sz="2000" b="1">
                <a:latin typeface="楷体" panose="02010609060101010101" pitchFamily="49" charset="-122"/>
                <a:ea typeface="楷体" panose="02010609060101010101" pitchFamily="49" charset="-122"/>
              </a:rPr>
              <a:t>材料  </a:t>
            </a:r>
            <a:r>
              <a:rPr lang="en-US" altLang="zh-CN" sz="2000" b="1">
                <a:latin typeface="楷体" panose="02010609060101010101" pitchFamily="49" charset="-122"/>
                <a:ea typeface="楷体" panose="02010609060101010101" pitchFamily="49" charset="-122"/>
              </a:rPr>
              <a:t>1648</a:t>
            </a:r>
            <a:r>
              <a:rPr lang="zh-CN" altLang="en-US" sz="2000" b="1">
                <a:latin typeface="楷体" panose="02010609060101010101" pitchFamily="49" charset="-122"/>
                <a:ea typeface="楷体" panose="02010609060101010101" pitchFamily="49" charset="-122"/>
              </a:rPr>
              <a:t>年，德意志分裂成</a:t>
            </a:r>
            <a:r>
              <a:rPr lang="en-US" altLang="zh-CN" sz="2000" b="1">
                <a:latin typeface="楷体" panose="02010609060101010101" pitchFamily="49" charset="-122"/>
                <a:ea typeface="楷体" panose="02010609060101010101" pitchFamily="49" charset="-122"/>
              </a:rPr>
              <a:t>314</a:t>
            </a:r>
            <a:r>
              <a:rPr lang="zh-CN" altLang="en-US" sz="2000" b="1">
                <a:latin typeface="楷体" panose="02010609060101010101" pitchFamily="49" charset="-122"/>
                <a:ea typeface="楷体" panose="02010609060101010101" pitchFamily="49" charset="-122"/>
              </a:rPr>
              <a:t>个大大小小的邦国</a:t>
            </a:r>
            <a:r>
              <a:rPr lang="en-US" altLang="zh-CN" sz="2000" b="1">
                <a:latin typeface="楷体" panose="02010609060101010101" pitchFamily="49" charset="-122"/>
                <a:ea typeface="楷体" panose="02010609060101010101" pitchFamily="49" charset="-122"/>
              </a:rPr>
              <a:t>……1814</a:t>
            </a:r>
            <a:r>
              <a:rPr lang="zh-CN" altLang="en-US" sz="2000" b="1">
                <a:latin typeface="楷体" panose="02010609060101010101" pitchFamily="49" charset="-122"/>
                <a:ea typeface="楷体" panose="02010609060101010101" pitchFamily="49" charset="-122"/>
              </a:rPr>
              <a:t>年，由</a:t>
            </a:r>
            <a:r>
              <a:rPr lang="en-US" altLang="zh-CN" sz="2000" b="1">
                <a:latin typeface="楷体" panose="02010609060101010101" pitchFamily="49" charset="-122"/>
                <a:ea typeface="楷体" panose="02010609060101010101" pitchFamily="49" charset="-122"/>
              </a:rPr>
              <a:t>38</a:t>
            </a:r>
            <a:r>
              <a:rPr lang="zh-CN" altLang="en-US" sz="2000" b="1">
                <a:latin typeface="楷体" panose="02010609060101010101" pitchFamily="49" charset="-122"/>
                <a:ea typeface="楷体" panose="02010609060101010101" pitchFamily="49" charset="-122"/>
              </a:rPr>
              <a:t>个邦国组成的德意志邦联成立，但各邦依然拥有着独立的主权。</a:t>
            </a:r>
            <a:r>
              <a:rPr lang="en-US" altLang="zh-CN" sz="2000" b="1">
                <a:latin typeface="楷体" panose="02010609060101010101" pitchFamily="49" charset="-122"/>
                <a:ea typeface="楷体" panose="02010609060101010101" pitchFamily="49" charset="-122"/>
              </a:rPr>
              <a:t> </a:t>
            </a:r>
          </a:p>
          <a:p>
            <a:pPr>
              <a:lnSpc>
                <a:spcPct val="150000"/>
              </a:lnSpc>
            </a:pPr>
            <a:r>
              <a:rPr lang="en-US" altLang="zh-CN" sz="2000" b="1">
                <a:latin typeface="楷体" panose="02010609060101010101" pitchFamily="49" charset="-122"/>
                <a:ea typeface="楷体" panose="02010609060101010101" pitchFamily="49" charset="-122"/>
              </a:rPr>
              <a:t>    </a:t>
            </a:r>
            <a:r>
              <a:rPr lang="zh-CN" altLang="en-US" sz="2000" b="1">
                <a:latin typeface="楷体" panose="02010609060101010101" pitchFamily="49" charset="-122"/>
                <a:ea typeface="楷体" panose="02010609060101010101" pitchFamily="49" charset="-122"/>
              </a:rPr>
              <a:t>除了混乱的货币，邦国之间还设立了重重关卡，收取繁重的关税，从柏林到瑞士，现在不过几个小时的车程，但在</a:t>
            </a:r>
            <a:r>
              <a:rPr lang="en-US" altLang="zh-CN" sz="2000" b="1">
                <a:latin typeface="楷体" panose="02010609060101010101" pitchFamily="49" charset="-122"/>
                <a:ea typeface="楷体" panose="02010609060101010101" pitchFamily="49" charset="-122"/>
              </a:rPr>
              <a:t>19</a:t>
            </a:r>
            <a:r>
              <a:rPr lang="zh-CN" altLang="en-US" sz="2000" b="1">
                <a:latin typeface="楷体" panose="02010609060101010101" pitchFamily="49" charset="-122"/>
                <a:ea typeface="楷体" panose="02010609060101010101" pitchFamily="49" charset="-122"/>
              </a:rPr>
              <a:t>世纪初，从柏林到瑞士却要经过</a:t>
            </a:r>
            <a:r>
              <a:rPr lang="en-US" altLang="zh-CN" sz="2000" b="1">
                <a:latin typeface="楷体" panose="02010609060101010101" pitchFamily="49" charset="-122"/>
                <a:ea typeface="楷体" panose="02010609060101010101" pitchFamily="49" charset="-122"/>
              </a:rPr>
              <a:t>10</a:t>
            </a:r>
            <a:r>
              <a:rPr lang="zh-CN" altLang="en-US" sz="2000" b="1">
                <a:latin typeface="楷体" panose="02010609060101010101" pitchFamily="49" charset="-122"/>
                <a:ea typeface="楷体" panose="02010609060101010101" pitchFamily="49" charset="-122"/>
              </a:rPr>
              <a:t>个邦国，办</a:t>
            </a:r>
            <a:r>
              <a:rPr lang="en-US" altLang="zh-CN" sz="2000" b="1">
                <a:latin typeface="楷体" panose="02010609060101010101" pitchFamily="49" charset="-122"/>
                <a:ea typeface="楷体" panose="02010609060101010101" pitchFamily="49" charset="-122"/>
              </a:rPr>
              <a:t>10</a:t>
            </a:r>
            <a:r>
              <a:rPr lang="zh-CN" altLang="en-US" sz="2000" b="1">
                <a:latin typeface="楷体" panose="02010609060101010101" pitchFamily="49" charset="-122"/>
                <a:ea typeface="楷体" panose="02010609060101010101" pitchFamily="49" charset="-122"/>
              </a:rPr>
              <a:t>次手续，换</a:t>
            </a:r>
            <a:r>
              <a:rPr lang="en-US" altLang="zh-CN" sz="2000" b="1">
                <a:latin typeface="楷体" panose="02010609060101010101" pitchFamily="49" charset="-122"/>
                <a:ea typeface="楷体" panose="02010609060101010101" pitchFamily="49" charset="-122"/>
              </a:rPr>
              <a:t>10</a:t>
            </a:r>
            <a:r>
              <a:rPr lang="zh-CN" altLang="en-US" sz="2000" b="1">
                <a:latin typeface="楷体" panose="02010609060101010101" pitchFamily="49" charset="-122"/>
                <a:ea typeface="楷体" panose="02010609060101010101" pitchFamily="49" charset="-122"/>
              </a:rPr>
              <a:t>次货币，交</a:t>
            </a:r>
            <a:r>
              <a:rPr lang="en-US" altLang="zh-CN" sz="2000" b="1">
                <a:latin typeface="楷体" panose="02010609060101010101" pitchFamily="49" charset="-122"/>
                <a:ea typeface="楷体" panose="02010609060101010101" pitchFamily="49" charset="-122"/>
              </a:rPr>
              <a:t>10</a:t>
            </a:r>
            <a:r>
              <a:rPr lang="zh-CN" altLang="en-US" sz="2000" b="1">
                <a:latin typeface="楷体" panose="02010609060101010101" pitchFamily="49" charset="-122"/>
                <a:ea typeface="楷体" panose="02010609060101010101" pitchFamily="49" charset="-122"/>
              </a:rPr>
              <a:t>次关税，沿途缴纳的关税，甚至超过了所运货物的值。” </a:t>
            </a:r>
            <a:endParaRPr lang="en-US" altLang="zh-CN" sz="2000" b="1">
              <a:latin typeface="楷体" panose="02010609060101010101" pitchFamily="49" charset="-122"/>
              <a:ea typeface="楷体" panose="02010609060101010101" pitchFamily="49" charset="-122"/>
            </a:endParaRPr>
          </a:p>
          <a:p>
            <a:pPr algn="r">
              <a:lnSpc>
                <a:spcPct val="150000"/>
              </a:lnSpc>
            </a:pPr>
            <a:r>
              <a:rPr lang="en-US" altLang="zh-CN" sz="2000" b="1">
                <a:latin typeface="楷体" panose="02010609060101010101" pitchFamily="49" charset="-122"/>
                <a:ea typeface="楷体" panose="02010609060101010101" pitchFamily="49" charset="-122"/>
              </a:rPr>
              <a:t>——《</a:t>
            </a:r>
            <a:r>
              <a:rPr lang="zh-CN" altLang="en-US" sz="2000" b="1">
                <a:latin typeface="楷体" panose="02010609060101010101" pitchFamily="49" charset="-122"/>
                <a:ea typeface="楷体" panose="02010609060101010101" pitchFamily="49" charset="-122"/>
              </a:rPr>
              <a:t>大国崛起</a:t>
            </a:r>
            <a:r>
              <a:rPr lang="en-US" altLang="zh-CN" sz="2000" b="1">
                <a:latin typeface="楷体" panose="02010609060101010101" pitchFamily="49" charset="-122"/>
                <a:ea typeface="楷体" panose="02010609060101010101" pitchFamily="49" charset="-122"/>
              </a:rPr>
              <a:t>》</a:t>
            </a:r>
            <a:r>
              <a:rPr lang="zh-CN" altLang="en-US" sz="2000" b="1">
                <a:latin typeface="楷体" panose="02010609060101010101" pitchFamily="49" charset="-122"/>
                <a:ea typeface="楷体" panose="02010609060101010101" pitchFamily="49" charset="-122"/>
              </a:rPr>
              <a:t>解说词</a:t>
            </a:r>
            <a:r>
              <a:rPr lang="en-US" altLang="zh-CN" sz="2000" b="1">
                <a:latin typeface="楷体" panose="02010609060101010101" pitchFamily="49" charset="-122"/>
                <a:ea typeface="楷体" panose="02010609060101010101" pitchFamily="49" charset="-122"/>
              </a:rPr>
              <a:t> </a:t>
            </a:r>
          </a:p>
        </p:txBody>
      </p:sp>
      <p:sp>
        <p:nvSpPr>
          <p:cNvPr id="18" name="文本框 7"/>
          <p:cNvSpPr txBox="1">
            <a:spLocks noChangeArrowheads="1"/>
          </p:cNvSpPr>
          <p:nvPr>
            <p:custDataLst>
              <p:tags r:id="rId14"/>
            </p:custDataLst>
          </p:nvPr>
        </p:nvSpPr>
        <p:spPr bwMode="auto">
          <a:xfrm>
            <a:off x="424873" y="1268702"/>
            <a:ext cx="1974561" cy="400110"/>
          </a:xfrm>
          <a:prstGeom prst="rect">
            <a:avLst/>
          </a:prstGeom>
          <a:noFill/>
          <a:ln w="9525">
            <a:noFill/>
            <a:miter lim="800000"/>
          </a:ln>
        </p:spPr>
        <p:txBody>
          <a:bodyPr wrap="square">
            <a:spAutoFit/>
          </a:bodyPr>
          <a:lstStyle/>
          <a:p>
            <a:r>
              <a:rPr lang="zh-CN" altLang="en-US" sz="2000" b="1" smtClean="0">
                <a:latin typeface="黑体" panose="02010609060101010101" pitchFamily="49" charset="-122"/>
                <a:ea typeface="黑体" panose="02010609060101010101" pitchFamily="49" charset="-122"/>
              </a:rPr>
              <a:t>（</a:t>
            </a:r>
            <a:r>
              <a:rPr lang="en-US" altLang="zh-CN" sz="2000" b="1" smtClean="0">
                <a:latin typeface="黑体" panose="02010609060101010101" pitchFamily="49" charset="-122"/>
                <a:ea typeface="黑体" panose="02010609060101010101" pitchFamily="49" charset="-122"/>
              </a:rPr>
              <a:t>1</a:t>
            </a:r>
            <a:r>
              <a:rPr lang="zh-CN" altLang="en-US" sz="2000" b="1" smtClean="0">
                <a:latin typeface="黑体" panose="02010609060101010101" pitchFamily="49" charset="-122"/>
                <a:ea typeface="黑体" panose="02010609060101010101" pitchFamily="49" charset="-122"/>
              </a:rPr>
              <a:t>）背</a:t>
            </a:r>
            <a:r>
              <a:rPr lang="zh-CN" altLang="en-US" sz="2000" b="1">
                <a:latin typeface="黑体" panose="02010609060101010101" pitchFamily="49" charset="-122"/>
                <a:ea typeface="黑体" panose="02010609060101010101" pitchFamily="49" charset="-122"/>
              </a:rPr>
              <a:t>景</a:t>
            </a:r>
          </a:p>
        </p:txBody>
      </p:sp>
      <p:sp>
        <p:nvSpPr>
          <p:cNvPr id="20" name="矩形 19"/>
          <p:cNvSpPr>
            <a:spLocks noChangeArrowheads="1"/>
          </p:cNvSpPr>
          <p:nvPr>
            <p:custDataLst>
              <p:tags r:id="rId15"/>
            </p:custDataLst>
          </p:nvPr>
        </p:nvSpPr>
        <p:spPr bwMode="auto">
          <a:xfrm>
            <a:off x="1739756" y="1257156"/>
            <a:ext cx="5724525" cy="424155"/>
          </a:xfrm>
          <a:prstGeom prst="rect">
            <a:avLst/>
          </a:prstGeom>
          <a:noFill/>
          <a:ln w="9525">
            <a:noFill/>
            <a:miter lim="800000"/>
          </a:ln>
        </p:spPr>
        <p:txBody>
          <a:bodyPr>
            <a:spAutoFit/>
          </a:bodyPr>
          <a:lstStyle/>
          <a:p>
            <a:pPr algn="just">
              <a:lnSpc>
                <a:spcPct val="125000"/>
              </a:lnSpc>
            </a:pPr>
            <a:r>
              <a:rPr lang="zh-CN" altLang="en-US" sz="2000">
                <a:latin typeface="黑体" panose="02010609060101010101" pitchFamily="49" charset="-122"/>
                <a:ea typeface="黑体" panose="02010609060101010101" pitchFamily="49" charset="-122"/>
              </a:rPr>
              <a:t>国家分裂越严重阻碍资本主义经济发展。</a:t>
            </a:r>
          </a:p>
        </p:txBody>
      </p:sp>
      <p:pic>
        <p:nvPicPr>
          <p:cNvPr id="21" name="Picture 3"/>
          <p:cNvPicPr>
            <a:picLocks noChangeAspect="1"/>
          </p:cNvPicPr>
          <p:nvPr>
            <p:custDataLst>
              <p:tags r:id="rId16"/>
            </p:custDataLst>
          </p:nvPr>
        </p:nvPicPr>
        <p:blipFill>
          <a:blip r:embed="rId20"/>
          <a:stretch>
            <a:fillRect/>
          </a:stretch>
        </p:blipFill>
        <p:spPr>
          <a:xfrm>
            <a:off x="363250" y="1802823"/>
            <a:ext cx="5058496" cy="4364038"/>
          </a:xfrm>
          <a:prstGeom prst="rect">
            <a:avLst/>
          </a:prstGeom>
          <a:noFill/>
          <a:ln w="9525">
            <a:noFill/>
          </a:ln>
        </p:spPr>
      </p:pic>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down)">
                                      <p:cBhvr>
                                        <p:cTn id="7" dur="500"/>
                                        <p:tgtEl>
                                          <p:spTgt spid="18"/>
                                        </p:tgtEl>
                                      </p:cBhvr>
                                    </p:animEffect>
                                  </p:childTnLst>
                                </p:cTn>
                              </p:par>
                            </p:childTnLst>
                          </p:cTn>
                        </p:par>
                        <p:par>
                          <p:cTn id="8" fill="hold" nodeType="afterGroup">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randombar(horizontal)">
                                      <p:cBhvr>
                                        <p:cTn id="11" dur="500"/>
                                        <p:tgtEl>
                                          <p:spTgt spid="15"/>
                                        </p:tgtEl>
                                      </p:cBhvr>
                                    </p:animEffect>
                                  </p:childTnLst>
                                </p:cTn>
                              </p:par>
                            </p:childTnLst>
                          </p:cTn>
                        </p:par>
                      </p:childTnLst>
                    </p:cTn>
                  </p:par>
                  <p:par>
                    <p:cTn id="12" fill="hold" nodeType="clickPar">
                      <p:stCondLst>
                        <p:cond delay="indefinite"/>
                        <p:cond evt="onBegin" delay="0">
                          <p:tn val="11"/>
                        </p:cond>
                      </p:stCondLst>
                      <p:childTnLst>
                        <p:par>
                          <p:cTn id="13" fill="hold" nodeType="afterGroup">
                            <p:stCondLst>
                              <p:cond delay="0"/>
                            </p:stCondLst>
                            <p:childTnLst>
                              <p:par>
                                <p:cTn id="14" presetID="16" presetClass="entr" presetSubtype="21" fill="hold" grpId="0" nodeType="click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barn(inVertical)">
                                      <p:cBhvr>
                                        <p:cTn id="16"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8" grpId="0"/>
      <p:bldP spid="20" grpId="0"/>
    </p:bld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图片 1" descr="图层 4"/>
          <p:cNvPicPr>
            <a:picLocks noChangeAspect="1"/>
          </p:cNvPicPr>
          <p:nvPr>
            <p:custDataLst>
              <p:tags r:id="rId1"/>
            </p:custDataLst>
          </p:nvPr>
        </p:nvPicPr>
        <p:blipFill>
          <a:blip r:embed="rId40"/>
          <a:stretch>
            <a:fillRect/>
          </a:stretch>
        </p:blipFill>
        <p:spPr>
          <a:xfrm>
            <a:off x="8649335" y="1152525"/>
            <a:ext cx="429260" cy="457200"/>
          </a:xfrm>
          <a:prstGeom prst="rect">
            <a:avLst/>
          </a:prstGeom>
        </p:spPr>
      </p:pic>
      <p:pic>
        <p:nvPicPr>
          <p:cNvPr id="3" name="图片 2" descr="图层 4"/>
          <p:cNvPicPr>
            <a:picLocks noChangeAspect="1"/>
          </p:cNvPicPr>
          <p:nvPr>
            <p:custDataLst>
              <p:tags r:id="rId2"/>
            </p:custDataLst>
          </p:nvPr>
        </p:nvPicPr>
        <p:blipFill>
          <a:blip r:embed="rId40"/>
          <a:stretch>
            <a:fillRect/>
          </a:stretch>
        </p:blipFill>
        <p:spPr>
          <a:xfrm>
            <a:off x="9765030" y="1426210"/>
            <a:ext cx="429260" cy="457200"/>
          </a:xfrm>
          <a:prstGeom prst="rect">
            <a:avLst/>
          </a:prstGeom>
        </p:spPr>
      </p:pic>
      <p:pic>
        <p:nvPicPr>
          <p:cNvPr id="4" name="图片 6"/>
          <p:cNvPicPr>
            <a:picLocks noChangeAspect="1"/>
          </p:cNvPicPr>
          <p:nvPr>
            <p:custDataLst>
              <p:tags r:id="rId3"/>
            </p:custDataLst>
          </p:nvPr>
        </p:nvPicPr>
        <p:blipFill>
          <a:blip r:embed="rId41"/>
          <a:stretch>
            <a:fillRect/>
          </a:stretch>
        </p:blipFill>
        <p:spPr bwMode="auto">
          <a:xfrm>
            <a:off x="2083435" y="2896235"/>
            <a:ext cx="2659062" cy="2416176"/>
          </a:xfrm>
          <a:prstGeom prst="rect">
            <a:avLst/>
          </a:prstGeom>
          <a:noFill/>
          <a:ln w="9525">
            <a:noFill/>
            <a:miter lim="800000"/>
          </a:ln>
        </p:spPr>
      </p:pic>
      <p:pic>
        <p:nvPicPr>
          <p:cNvPr id="5" name="图片 4" descr="图层 4"/>
          <p:cNvPicPr>
            <a:picLocks noChangeAspect="1"/>
          </p:cNvPicPr>
          <p:nvPr>
            <p:custDataLst>
              <p:tags r:id="rId4"/>
            </p:custDataLst>
          </p:nvPr>
        </p:nvPicPr>
        <p:blipFill>
          <a:blip r:embed="rId40"/>
          <a:stretch>
            <a:fillRect/>
          </a:stretch>
        </p:blipFill>
        <p:spPr>
          <a:xfrm>
            <a:off x="4752340" y="4514850"/>
            <a:ext cx="429260" cy="457200"/>
          </a:xfrm>
          <a:prstGeom prst="rect">
            <a:avLst/>
          </a:prstGeom>
        </p:spPr>
      </p:pic>
      <p:pic>
        <p:nvPicPr>
          <p:cNvPr id="6" name="图片 5" descr="图层 4"/>
          <p:cNvPicPr>
            <a:picLocks noChangeAspect="1"/>
          </p:cNvPicPr>
          <p:nvPr>
            <p:custDataLst>
              <p:tags r:id="rId5"/>
            </p:custDataLst>
          </p:nvPr>
        </p:nvPicPr>
        <p:blipFill>
          <a:blip r:embed="rId40"/>
          <a:stretch>
            <a:fillRect/>
          </a:stretch>
        </p:blipFill>
        <p:spPr>
          <a:xfrm>
            <a:off x="8649335" y="5312410"/>
            <a:ext cx="429260" cy="457200"/>
          </a:xfrm>
          <a:prstGeom prst="rect">
            <a:avLst/>
          </a:prstGeom>
        </p:spPr>
      </p:pic>
      <p:pic>
        <p:nvPicPr>
          <p:cNvPr id="7" name="图片 6" descr="图层 4"/>
          <p:cNvPicPr>
            <a:picLocks noChangeAspect="1"/>
          </p:cNvPicPr>
          <p:nvPr>
            <p:custDataLst>
              <p:tags r:id="rId6"/>
            </p:custDataLst>
          </p:nvPr>
        </p:nvPicPr>
        <p:blipFill>
          <a:blip r:embed="rId40"/>
          <a:stretch>
            <a:fillRect/>
          </a:stretch>
        </p:blipFill>
        <p:spPr>
          <a:xfrm>
            <a:off x="1654175" y="2025650"/>
            <a:ext cx="429260" cy="457200"/>
          </a:xfrm>
          <a:prstGeom prst="rect">
            <a:avLst/>
          </a:prstGeom>
        </p:spPr>
      </p:pic>
      <p:pic>
        <p:nvPicPr>
          <p:cNvPr id="8" name="图片 7" descr="图层 4"/>
          <p:cNvPicPr>
            <a:picLocks noChangeAspect="1"/>
          </p:cNvPicPr>
          <p:nvPr>
            <p:custDataLst>
              <p:tags r:id="rId7"/>
            </p:custDataLst>
          </p:nvPr>
        </p:nvPicPr>
        <p:blipFill>
          <a:blip r:embed="rId40"/>
          <a:stretch>
            <a:fillRect/>
          </a:stretch>
        </p:blipFill>
        <p:spPr>
          <a:xfrm>
            <a:off x="4752340" y="1474470"/>
            <a:ext cx="429260" cy="457200"/>
          </a:xfrm>
          <a:prstGeom prst="rect">
            <a:avLst/>
          </a:prstGeom>
        </p:spPr>
      </p:pic>
      <p:pic>
        <p:nvPicPr>
          <p:cNvPr id="9" name="图片 8" descr="图层 4"/>
          <p:cNvPicPr>
            <a:picLocks noChangeAspect="1"/>
          </p:cNvPicPr>
          <p:nvPr>
            <p:custDataLst>
              <p:tags r:id="rId8"/>
            </p:custDataLst>
          </p:nvPr>
        </p:nvPicPr>
        <p:blipFill>
          <a:blip r:embed="rId40"/>
          <a:stretch>
            <a:fillRect/>
          </a:stretch>
        </p:blipFill>
        <p:spPr>
          <a:xfrm>
            <a:off x="7711440" y="4366260"/>
            <a:ext cx="429260" cy="457200"/>
          </a:xfrm>
          <a:prstGeom prst="rect">
            <a:avLst/>
          </a:prstGeom>
        </p:spPr>
      </p:pic>
      <p:pic>
        <p:nvPicPr>
          <p:cNvPr id="10" name="图片 9" descr="图层 4"/>
          <p:cNvPicPr>
            <a:picLocks noChangeAspect="1"/>
          </p:cNvPicPr>
          <p:nvPr>
            <p:custDataLst>
              <p:tags r:id="rId9"/>
            </p:custDataLst>
          </p:nvPr>
        </p:nvPicPr>
        <p:blipFill>
          <a:blip r:embed="rId40"/>
          <a:stretch>
            <a:fillRect/>
          </a:stretch>
        </p:blipFill>
        <p:spPr>
          <a:xfrm>
            <a:off x="4042410" y="2439035"/>
            <a:ext cx="429260" cy="457200"/>
          </a:xfrm>
          <a:prstGeom prst="rect">
            <a:avLst/>
          </a:prstGeom>
        </p:spPr>
      </p:pic>
      <p:pic>
        <p:nvPicPr>
          <p:cNvPr id="12292" name="图片 6"/>
          <p:cNvPicPr>
            <a:picLocks noChangeAspect="1"/>
          </p:cNvPicPr>
          <p:nvPr>
            <p:custDataLst>
              <p:tags r:id="rId10"/>
            </p:custDataLst>
          </p:nvPr>
        </p:nvPicPr>
        <p:blipFill>
          <a:blip r:embed="rId41"/>
          <a:stretch>
            <a:fillRect/>
          </a:stretch>
        </p:blipFill>
        <p:spPr bwMode="auto">
          <a:xfrm>
            <a:off x="5928599" y="1897744"/>
            <a:ext cx="2659062" cy="2416176"/>
          </a:xfrm>
          <a:prstGeom prst="rect">
            <a:avLst/>
          </a:prstGeom>
          <a:noFill/>
          <a:ln w="9525">
            <a:noFill/>
            <a:miter lim="800000"/>
          </a:ln>
        </p:spPr>
      </p:pic>
      <p:sp>
        <p:nvSpPr>
          <p:cNvPr id="16" name="文本框 63"/>
          <p:cNvSpPr txBox="1"/>
          <p:nvPr>
            <p:custDataLst>
              <p:tags r:id="rId11"/>
            </p:custDataLst>
          </p:nvPr>
        </p:nvSpPr>
        <p:spPr>
          <a:xfrm>
            <a:off x="487045" y="1811020"/>
            <a:ext cx="1209040" cy="706755"/>
          </a:xfrm>
          <a:prstGeom prst="rect">
            <a:avLst/>
          </a:prstGeom>
          <a:solidFill>
            <a:srgbClr val="FFFF00"/>
          </a:solidFill>
        </p:spPr>
        <p:txBody>
          <a:bodyPr wrap="square" rtlCol="0">
            <a:spAutoFit/>
          </a:bodyPr>
          <a:lstStyle/>
          <a:p>
            <a:r>
              <a:rPr lang="zh-CN" altLang="en-US" sz="2000" b="1">
                <a:latin typeface="黑体" panose="02010609060101010101" pitchFamily="49" charset="-122"/>
                <a:ea typeface="黑体" panose="02010609060101010101" pitchFamily="49" charset="-122"/>
              </a:rPr>
              <a:t>资本主义经济发展</a:t>
            </a:r>
          </a:p>
        </p:txBody>
      </p:sp>
      <p:sp>
        <p:nvSpPr>
          <p:cNvPr id="17" name="文本框 64"/>
          <p:cNvSpPr txBox="1"/>
          <p:nvPr>
            <p:custDataLst>
              <p:tags r:id="rId12"/>
            </p:custDataLst>
          </p:nvPr>
        </p:nvSpPr>
        <p:spPr>
          <a:xfrm>
            <a:off x="487045" y="3583305"/>
            <a:ext cx="1209040" cy="706755"/>
          </a:xfrm>
          <a:prstGeom prst="rect">
            <a:avLst/>
          </a:prstGeom>
          <a:solidFill>
            <a:srgbClr val="C00000"/>
          </a:solidFill>
          <a:ln>
            <a:solidFill>
              <a:srgbClr val="FF0000"/>
            </a:solidFill>
          </a:ln>
        </p:spPr>
        <p:txBody>
          <a:bodyPr wrap="square" rtlCol="0">
            <a:spAutoFit/>
          </a:bodyPr>
          <a:lstStyle/>
          <a:p>
            <a:pPr algn="ctr"/>
            <a:r>
              <a:rPr lang="zh-CN" altLang="en-US" sz="2000" b="1">
                <a:solidFill>
                  <a:schemeClr val="bg1"/>
                </a:solidFill>
                <a:latin typeface="黑体" panose="02010609060101010101" pitchFamily="49" charset="-122"/>
                <a:ea typeface="黑体" panose="02010609060101010101" pitchFamily="49" charset="-122"/>
              </a:rPr>
              <a:t>资产阶级队伍壮大</a:t>
            </a:r>
          </a:p>
        </p:txBody>
      </p:sp>
      <p:sp>
        <p:nvSpPr>
          <p:cNvPr id="18" name="文本框 65"/>
          <p:cNvSpPr txBox="1"/>
          <p:nvPr>
            <p:custDataLst>
              <p:tags r:id="rId13"/>
            </p:custDataLst>
          </p:nvPr>
        </p:nvSpPr>
        <p:spPr>
          <a:xfrm>
            <a:off x="4154170" y="1811020"/>
            <a:ext cx="1595120" cy="706755"/>
          </a:xfrm>
          <a:prstGeom prst="rect">
            <a:avLst/>
          </a:prstGeom>
          <a:solidFill>
            <a:srgbClr val="FFC000"/>
          </a:solidFill>
        </p:spPr>
        <p:txBody>
          <a:bodyPr wrap="square" rtlCol="0">
            <a:spAutoFit/>
          </a:bodyPr>
          <a:lstStyle/>
          <a:p>
            <a:pPr algn="ctr"/>
            <a:r>
              <a:rPr lang="zh-CN" altLang="en-US" sz="2000" b="1">
                <a:latin typeface="黑体" panose="02010609060101010101" pitchFamily="49" charset="-122"/>
                <a:ea typeface="黑体" panose="02010609060101010101" pitchFamily="49" charset="-122"/>
              </a:rPr>
              <a:t>人文主义（启蒙思想）</a:t>
            </a:r>
          </a:p>
        </p:txBody>
      </p:sp>
      <p:sp>
        <p:nvSpPr>
          <p:cNvPr id="19" name="文本框 66"/>
          <p:cNvSpPr txBox="1"/>
          <p:nvPr>
            <p:custDataLst>
              <p:tags r:id="rId14"/>
            </p:custDataLst>
          </p:nvPr>
        </p:nvSpPr>
        <p:spPr>
          <a:xfrm>
            <a:off x="2895600" y="3583305"/>
            <a:ext cx="991870" cy="706755"/>
          </a:xfrm>
          <a:prstGeom prst="rect">
            <a:avLst/>
          </a:prstGeom>
          <a:solidFill>
            <a:srgbClr val="C00000"/>
          </a:solidFill>
        </p:spPr>
        <p:txBody>
          <a:bodyPr wrap="square" rtlCol="0">
            <a:spAutoFit/>
          </a:bodyPr>
          <a:lstStyle/>
          <a:p>
            <a:pPr algn="ctr"/>
            <a:r>
              <a:rPr lang="zh-CN" altLang="en-US" sz="2000" b="1">
                <a:solidFill>
                  <a:schemeClr val="bg1"/>
                </a:solidFill>
                <a:latin typeface="黑体" panose="02010609060101010101" pitchFamily="49" charset="-122"/>
                <a:ea typeface="黑体" panose="02010609060101010101" pitchFamily="49" charset="-122"/>
              </a:rPr>
              <a:t>资产阶级革命</a:t>
            </a:r>
          </a:p>
        </p:txBody>
      </p:sp>
      <p:sp>
        <p:nvSpPr>
          <p:cNvPr id="20" name="文本框 67"/>
          <p:cNvSpPr txBox="1"/>
          <p:nvPr>
            <p:custDataLst>
              <p:tags r:id="rId15"/>
            </p:custDataLst>
          </p:nvPr>
        </p:nvSpPr>
        <p:spPr>
          <a:xfrm>
            <a:off x="5498465" y="3583305"/>
            <a:ext cx="1608455" cy="706755"/>
          </a:xfrm>
          <a:prstGeom prst="rect">
            <a:avLst/>
          </a:prstGeom>
          <a:solidFill>
            <a:srgbClr val="C00000"/>
          </a:solidFill>
        </p:spPr>
        <p:txBody>
          <a:bodyPr wrap="square" rtlCol="0">
            <a:spAutoFit/>
          </a:bodyPr>
          <a:lstStyle/>
          <a:p>
            <a:pPr algn="ctr"/>
            <a:r>
              <a:rPr lang="zh-CN" altLang="en-US" sz="2000" b="1">
                <a:solidFill>
                  <a:schemeClr val="bg1"/>
                </a:solidFill>
                <a:latin typeface="黑体" panose="02010609060101010101" pitchFamily="49" charset="-122"/>
                <a:ea typeface="黑体" panose="02010609060101010101" pitchFamily="49" charset="-122"/>
              </a:rPr>
              <a:t>资本主义制度的确立</a:t>
            </a:r>
          </a:p>
        </p:txBody>
      </p:sp>
      <p:sp>
        <p:nvSpPr>
          <p:cNvPr id="21" name="文本框 68"/>
          <p:cNvSpPr txBox="1"/>
          <p:nvPr>
            <p:custDataLst>
              <p:tags r:id="rId16"/>
            </p:custDataLst>
          </p:nvPr>
        </p:nvSpPr>
        <p:spPr>
          <a:xfrm>
            <a:off x="8899525" y="3583305"/>
            <a:ext cx="1252220" cy="706755"/>
          </a:xfrm>
          <a:prstGeom prst="rect">
            <a:avLst/>
          </a:prstGeom>
          <a:solidFill>
            <a:srgbClr val="C00000"/>
          </a:solidFill>
        </p:spPr>
        <p:txBody>
          <a:bodyPr wrap="square" rtlCol="0">
            <a:spAutoFit/>
          </a:bodyPr>
          <a:lstStyle/>
          <a:p>
            <a:pPr algn="ctr"/>
            <a:r>
              <a:rPr lang="zh-CN" altLang="en-US" sz="2000" b="1">
                <a:solidFill>
                  <a:schemeClr val="bg1"/>
                </a:solidFill>
                <a:latin typeface="黑体" panose="02010609060101010101" pitchFamily="49" charset="-122"/>
                <a:ea typeface="黑体" panose="02010609060101010101" pitchFamily="49" charset="-122"/>
              </a:rPr>
              <a:t>资本主义扩展</a:t>
            </a:r>
          </a:p>
        </p:txBody>
      </p:sp>
      <p:sp>
        <p:nvSpPr>
          <p:cNvPr id="22" name="Line 9"/>
          <p:cNvSpPr>
            <a:spLocks noChangeShapeType="1"/>
          </p:cNvSpPr>
          <p:nvPr>
            <p:custDataLst>
              <p:tags r:id="rId17"/>
            </p:custDataLst>
          </p:nvPr>
        </p:nvSpPr>
        <p:spPr bwMode="auto">
          <a:xfrm>
            <a:off x="1846907" y="3920149"/>
            <a:ext cx="842953" cy="16849"/>
          </a:xfrm>
          <a:prstGeom prst="line">
            <a:avLst/>
          </a:prstGeom>
          <a:solidFill>
            <a:schemeClr val="bg1"/>
          </a:solidFill>
          <a:ln w="101600">
            <a:solidFill>
              <a:srgbClr val="5307B2"/>
            </a:solidFill>
            <a:tailEnd type="triangle" w="med" len="med"/>
          </a:ln>
        </p:spPr>
        <p:style>
          <a:lnRef idx="1">
            <a:schemeClr val="accent5"/>
          </a:lnRef>
          <a:fillRef idx="2">
            <a:schemeClr val="accent5"/>
          </a:fillRef>
          <a:effectRef idx="1">
            <a:schemeClr val="accent5"/>
          </a:effectRef>
          <a:fontRef idx="minor">
            <a:schemeClr val="dk1"/>
          </a:fontRef>
        </p:style>
        <p:txBody>
          <a:bodyPr/>
          <a:lstStyle/>
          <a:p>
            <a:pPr eaLnBrk="0" fontAlgn="base" hangingPunct="0">
              <a:spcBef>
                <a:spcPct val="0"/>
              </a:spcBef>
              <a:spcAft>
                <a:spcPct val="0"/>
              </a:spcAft>
            </a:pPr>
            <a:endParaRPr lang="zh-CN" altLang="en-US" smtClean="0">
              <a:solidFill>
                <a:prstClr val="black"/>
              </a:solidFill>
              <a:latin typeface="Arial" panose="020B0604020202020204" pitchFamily="34" charset="0"/>
            </a:endParaRPr>
          </a:p>
        </p:txBody>
      </p:sp>
      <p:sp>
        <p:nvSpPr>
          <p:cNvPr id="23" name="Line 9"/>
          <p:cNvSpPr>
            <a:spLocks noChangeShapeType="1"/>
          </p:cNvSpPr>
          <p:nvPr>
            <p:custDataLst>
              <p:tags r:id="rId18"/>
            </p:custDataLst>
          </p:nvPr>
        </p:nvSpPr>
        <p:spPr bwMode="auto">
          <a:xfrm flipV="1">
            <a:off x="4154170" y="3937000"/>
            <a:ext cx="1066800" cy="5715"/>
          </a:xfrm>
          <a:prstGeom prst="line">
            <a:avLst/>
          </a:prstGeom>
          <a:solidFill>
            <a:schemeClr val="bg1"/>
          </a:solidFill>
          <a:ln w="101600">
            <a:solidFill>
              <a:srgbClr val="5307B2"/>
            </a:solidFill>
            <a:tailEnd type="triangle" w="med" len="med"/>
          </a:ln>
        </p:spPr>
        <p:style>
          <a:lnRef idx="1">
            <a:schemeClr val="accent5"/>
          </a:lnRef>
          <a:fillRef idx="2">
            <a:schemeClr val="accent5"/>
          </a:fillRef>
          <a:effectRef idx="1">
            <a:schemeClr val="accent5"/>
          </a:effectRef>
          <a:fontRef idx="minor">
            <a:schemeClr val="dk1"/>
          </a:fontRef>
        </p:style>
        <p:txBody>
          <a:bodyPr/>
          <a:lstStyle/>
          <a:p>
            <a:pPr eaLnBrk="0" fontAlgn="base" hangingPunct="0">
              <a:spcBef>
                <a:spcPct val="0"/>
              </a:spcBef>
              <a:spcAft>
                <a:spcPct val="0"/>
              </a:spcAft>
            </a:pPr>
            <a:endParaRPr lang="zh-CN" altLang="en-US" smtClean="0">
              <a:solidFill>
                <a:prstClr val="black"/>
              </a:solidFill>
              <a:latin typeface="Arial" panose="020B0604020202020204" pitchFamily="34" charset="0"/>
            </a:endParaRPr>
          </a:p>
        </p:txBody>
      </p:sp>
      <p:sp>
        <p:nvSpPr>
          <p:cNvPr id="24" name="Line 9"/>
          <p:cNvSpPr>
            <a:spLocks noChangeShapeType="1"/>
          </p:cNvSpPr>
          <p:nvPr>
            <p:custDataLst>
              <p:tags r:id="rId19"/>
            </p:custDataLst>
          </p:nvPr>
        </p:nvSpPr>
        <p:spPr bwMode="auto">
          <a:xfrm flipV="1">
            <a:off x="7425690" y="3942715"/>
            <a:ext cx="1182370" cy="5715"/>
          </a:xfrm>
          <a:prstGeom prst="line">
            <a:avLst/>
          </a:prstGeom>
          <a:solidFill>
            <a:schemeClr val="bg1"/>
          </a:solidFill>
          <a:ln w="101600">
            <a:solidFill>
              <a:srgbClr val="5307B2"/>
            </a:solidFill>
            <a:tailEnd type="triangle" w="med" len="med"/>
          </a:ln>
        </p:spPr>
        <p:style>
          <a:lnRef idx="1">
            <a:schemeClr val="accent5"/>
          </a:lnRef>
          <a:fillRef idx="2">
            <a:schemeClr val="accent5"/>
          </a:fillRef>
          <a:effectRef idx="1">
            <a:schemeClr val="accent5"/>
          </a:effectRef>
          <a:fontRef idx="minor">
            <a:schemeClr val="dk1"/>
          </a:fontRef>
        </p:style>
        <p:txBody>
          <a:bodyPr/>
          <a:lstStyle/>
          <a:p>
            <a:pPr eaLnBrk="0" fontAlgn="base" hangingPunct="0">
              <a:spcBef>
                <a:spcPct val="0"/>
              </a:spcBef>
              <a:spcAft>
                <a:spcPct val="0"/>
              </a:spcAft>
            </a:pPr>
            <a:endParaRPr lang="zh-CN" altLang="en-US" smtClean="0">
              <a:solidFill>
                <a:prstClr val="black"/>
              </a:solidFill>
              <a:latin typeface="Arial" panose="020B0604020202020204" pitchFamily="34" charset="0"/>
            </a:endParaRPr>
          </a:p>
        </p:txBody>
      </p:sp>
      <p:sp>
        <p:nvSpPr>
          <p:cNvPr id="25" name="Line 9"/>
          <p:cNvSpPr>
            <a:spLocks noChangeShapeType="1"/>
          </p:cNvSpPr>
          <p:nvPr>
            <p:custDataLst>
              <p:tags r:id="rId20"/>
            </p:custDataLst>
          </p:nvPr>
        </p:nvSpPr>
        <p:spPr bwMode="auto">
          <a:xfrm rot="5400000">
            <a:off x="665480" y="3056890"/>
            <a:ext cx="720725" cy="0"/>
          </a:xfrm>
          <a:prstGeom prst="line">
            <a:avLst/>
          </a:prstGeom>
          <a:solidFill>
            <a:schemeClr val="bg1"/>
          </a:solidFill>
          <a:ln w="101600">
            <a:solidFill>
              <a:srgbClr val="5307B2"/>
            </a:solidFill>
            <a:tailEnd type="triangle" w="med" len="med"/>
          </a:ln>
        </p:spPr>
        <p:style>
          <a:lnRef idx="1">
            <a:schemeClr val="accent5"/>
          </a:lnRef>
          <a:fillRef idx="2">
            <a:schemeClr val="accent5"/>
          </a:fillRef>
          <a:effectRef idx="1">
            <a:schemeClr val="accent5"/>
          </a:effectRef>
          <a:fontRef idx="minor">
            <a:schemeClr val="dk1"/>
          </a:fontRef>
        </p:style>
        <p:txBody>
          <a:bodyPr/>
          <a:lstStyle/>
          <a:p>
            <a:pPr eaLnBrk="0" fontAlgn="base" hangingPunct="0">
              <a:spcBef>
                <a:spcPct val="0"/>
              </a:spcBef>
              <a:spcAft>
                <a:spcPct val="0"/>
              </a:spcAft>
            </a:pPr>
            <a:endParaRPr lang="zh-CN" altLang="en-US" smtClean="0">
              <a:solidFill>
                <a:prstClr val="black"/>
              </a:solidFill>
              <a:latin typeface="Arial" panose="020B0604020202020204" pitchFamily="34" charset="0"/>
            </a:endParaRPr>
          </a:p>
        </p:txBody>
      </p:sp>
      <p:sp>
        <p:nvSpPr>
          <p:cNvPr id="26" name="文本框 73"/>
          <p:cNvSpPr txBox="1"/>
          <p:nvPr>
            <p:custDataLst>
              <p:tags r:id="rId21"/>
            </p:custDataLst>
          </p:nvPr>
        </p:nvSpPr>
        <p:spPr>
          <a:xfrm>
            <a:off x="8152237" y="1550833"/>
            <a:ext cx="3539752" cy="1477328"/>
          </a:xfrm>
          <a:prstGeom prst="rect">
            <a:avLst/>
          </a:prstGeom>
          <a:solidFill>
            <a:srgbClr val="0070C0"/>
          </a:solidFill>
        </p:spPr>
        <p:txBody>
          <a:bodyPr wrap="none" rtlCol="0">
            <a:spAutoFit/>
          </a:bodyPr>
          <a:lstStyle/>
          <a:p>
            <a:r>
              <a:rPr lang="en-US" altLang="zh-CN" sz="2000" b="1">
                <a:solidFill>
                  <a:schemeClr val="bg1"/>
                </a:solidFill>
                <a:latin typeface="黑体" panose="02010609060101010101" pitchFamily="49" charset="-122"/>
                <a:ea typeface="黑体" panose="02010609060101010101" pitchFamily="49" charset="-122"/>
                <a:cs typeface="黑体" panose="02010609060101010101" pitchFamily="49" charset="-122"/>
              </a:rPr>
              <a:t>1.</a:t>
            </a:r>
            <a:r>
              <a:rPr lang="zh-CN" altLang="en-US" sz="2000" b="1">
                <a:solidFill>
                  <a:schemeClr val="bg1"/>
                </a:solidFill>
                <a:latin typeface="黑体" panose="02010609060101010101" pitchFamily="49" charset="-122"/>
                <a:ea typeface="黑体" panose="02010609060101010101" pitchFamily="49" charset="-122"/>
                <a:cs typeface="黑体" panose="02010609060101010101" pitchFamily="49" charset="-122"/>
              </a:rPr>
              <a:t>君主立宪制：</a:t>
            </a:r>
          </a:p>
          <a:p>
            <a:pPr fontAlgn="auto">
              <a:spcAft>
                <a:spcPts val="600"/>
              </a:spcAft>
            </a:pPr>
            <a:r>
              <a:rPr lang="zh-CN" altLang="en-US" sz="2000" b="1">
                <a:solidFill>
                  <a:schemeClr val="bg1"/>
                </a:solidFill>
                <a:latin typeface="黑体" panose="02010609060101010101" pitchFamily="49" charset="-122"/>
                <a:ea typeface="黑体" panose="02010609060101010101" pitchFamily="49" charset="-122"/>
                <a:cs typeface="黑体" panose="02010609060101010101" pitchFamily="49" charset="-122"/>
              </a:rPr>
              <a:t>英国、意大利、德意志、日本</a:t>
            </a:r>
          </a:p>
          <a:p>
            <a:pPr fontAlgn="auto">
              <a:spcAft>
                <a:spcPts val="600"/>
              </a:spcAft>
            </a:pPr>
            <a:r>
              <a:rPr lang="en-US" altLang="zh-CN" sz="2000" b="1">
                <a:solidFill>
                  <a:schemeClr val="bg1"/>
                </a:solidFill>
                <a:latin typeface="黑体" panose="02010609060101010101" pitchFamily="49" charset="-122"/>
                <a:ea typeface="黑体" panose="02010609060101010101" pitchFamily="49" charset="-122"/>
                <a:cs typeface="黑体" panose="02010609060101010101" pitchFamily="49" charset="-122"/>
              </a:rPr>
              <a:t>2.</a:t>
            </a:r>
            <a:r>
              <a:rPr lang="zh-CN" altLang="en-US" sz="2000" b="1">
                <a:solidFill>
                  <a:schemeClr val="bg1"/>
                </a:solidFill>
                <a:latin typeface="黑体" panose="02010609060101010101" pitchFamily="49" charset="-122"/>
                <a:ea typeface="黑体" panose="02010609060101010101" pitchFamily="49" charset="-122"/>
                <a:cs typeface="黑体" panose="02010609060101010101" pitchFamily="49" charset="-122"/>
              </a:rPr>
              <a:t>共和制：</a:t>
            </a:r>
          </a:p>
          <a:p>
            <a:r>
              <a:rPr lang="zh-CN" altLang="en-US" sz="2000" b="1">
                <a:solidFill>
                  <a:schemeClr val="bg1"/>
                </a:solidFill>
                <a:latin typeface="黑体" panose="02010609060101010101" pitchFamily="49" charset="-122"/>
                <a:ea typeface="黑体" panose="02010609060101010101" pitchFamily="49" charset="-122"/>
                <a:cs typeface="黑体" panose="02010609060101010101" pitchFamily="49" charset="-122"/>
              </a:rPr>
              <a:t>美国、法国</a:t>
            </a:r>
          </a:p>
        </p:txBody>
      </p:sp>
      <p:sp>
        <p:nvSpPr>
          <p:cNvPr id="27" name="Line 9"/>
          <p:cNvSpPr>
            <a:spLocks noChangeShapeType="1"/>
          </p:cNvSpPr>
          <p:nvPr>
            <p:custDataLst>
              <p:tags r:id="rId22"/>
            </p:custDataLst>
          </p:nvPr>
        </p:nvSpPr>
        <p:spPr bwMode="auto">
          <a:xfrm flipV="1">
            <a:off x="1906270" y="2158365"/>
            <a:ext cx="2037080" cy="12065"/>
          </a:xfrm>
          <a:prstGeom prst="line">
            <a:avLst/>
          </a:prstGeom>
          <a:solidFill>
            <a:schemeClr val="bg1"/>
          </a:solidFill>
          <a:ln w="101600">
            <a:solidFill>
              <a:srgbClr val="5307B2"/>
            </a:solidFill>
            <a:tailEnd type="triangle" w="med" len="med"/>
          </a:ln>
        </p:spPr>
        <p:style>
          <a:lnRef idx="1">
            <a:schemeClr val="accent5"/>
          </a:lnRef>
          <a:fillRef idx="2">
            <a:schemeClr val="accent5"/>
          </a:fillRef>
          <a:effectRef idx="1">
            <a:schemeClr val="accent5"/>
          </a:effectRef>
          <a:fontRef idx="minor">
            <a:schemeClr val="dk1"/>
          </a:fontRef>
        </p:style>
        <p:txBody>
          <a:bodyPr/>
          <a:lstStyle/>
          <a:p>
            <a:pPr eaLnBrk="0" fontAlgn="base" hangingPunct="0">
              <a:spcBef>
                <a:spcPct val="0"/>
              </a:spcBef>
              <a:spcAft>
                <a:spcPct val="0"/>
              </a:spcAft>
            </a:pPr>
            <a:endParaRPr lang="zh-CN" altLang="en-US" smtClean="0">
              <a:solidFill>
                <a:prstClr val="black"/>
              </a:solidFill>
              <a:latin typeface="Arial" panose="020B0604020202020204" pitchFamily="34" charset="0"/>
            </a:endParaRPr>
          </a:p>
        </p:txBody>
      </p:sp>
      <p:sp>
        <p:nvSpPr>
          <p:cNvPr id="28" name="Line 9"/>
          <p:cNvSpPr>
            <a:spLocks noChangeShapeType="1"/>
          </p:cNvSpPr>
          <p:nvPr>
            <p:custDataLst>
              <p:tags r:id="rId23"/>
            </p:custDataLst>
          </p:nvPr>
        </p:nvSpPr>
        <p:spPr bwMode="auto">
          <a:xfrm rot="5400000">
            <a:off x="3682836" y="2771860"/>
            <a:ext cx="896717" cy="585053"/>
          </a:xfrm>
          <a:prstGeom prst="line">
            <a:avLst/>
          </a:prstGeom>
          <a:solidFill>
            <a:schemeClr val="bg1"/>
          </a:solidFill>
          <a:ln w="101600">
            <a:solidFill>
              <a:srgbClr val="5307B2"/>
            </a:solidFill>
            <a:tailEnd type="triangle" w="med" len="med"/>
          </a:ln>
        </p:spPr>
        <p:style>
          <a:lnRef idx="1">
            <a:schemeClr val="accent5"/>
          </a:lnRef>
          <a:fillRef idx="2">
            <a:schemeClr val="accent5"/>
          </a:fillRef>
          <a:effectRef idx="1">
            <a:schemeClr val="accent5"/>
          </a:effectRef>
          <a:fontRef idx="minor">
            <a:schemeClr val="dk1"/>
          </a:fontRef>
        </p:style>
        <p:txBody>
          <a:bodyPr/>
          <a:lstStyle/>
          <a:p>
            <a:pPr eaLnBrk="0" fontAlgn="base" hangingPunct="0">
              <a:spcBef>
                <a:spcPct val="0"/>
              </a:spcBef>
              <a:spcAft>
                <a:spcPct val="0"/>
              </a:spcAft>
            </a:pPr>
            <a:endParaRPr lang="zh-CN" altLang="en-US" smtClean="0">
              <a:solidFill>
                <a:prstClr val="black"/>
              </a:solidFill>
              <a:latin typeface="Arial" panose="020B0604020202020204" pitchFamily="34" charset="0"/>
            </a:endParaRPr>
          </a:p>
        </p:txBody>
      </p:sp>
      <p:sp>
        <p:nvSpPr>
          <p:cNvPr id="29" name="Line 9"/>
          <p:cNvSpPr>
            <a:spLocks noChangeShapeType="1"/>
          </p:cNvSpPr>
          <p:nvPr>
            <p:custDataLst>
              <p:tags r:id="rId24"/>
            </p:custDataLst>
          </p:nvPr>
        </p:nvSpPr>
        <p:spPr bwMode="auto">
          <a:xfrm rot="5400000" flipV="1">
            <a:off x="5178586" y="2752256"/>
            <a:ext cx="896290" cy="588473"/>
          </a:xfrm>
          <a:prstGeom prst="line">
            <a:avLst/>
          </a:prstGeom>
          <a:solidFill>
            <a:schemeClr val="bg1"/>
          </a:solidFill>
          <a:ln w="101600">
            <a:solidFill>
              <a:srgbClr val="5307B2"/>
            </a:solidFill>
            <a:tailEnd type="triangle" w="med" len="med"/>
          </a:ln>
        </p:spPr>
        <p:style>
          <a:lnRef idx="1">
            <a:schemeClr val="accent5"/>
          </a:lnRef>
          <a:fillRef idx="2">
            <a:schemeClr val="accent5"/>
          </a:fillRef>
          <a:effectRef idx="1">
            <a:schemeClr val="accent5"/>
          </a:effectRef>
          <a:fontRef idx="minor">
            <a:schemeClr val="dk1"/>
          </a:fontRef>
        </p:style>
        <p:txBody>
          <a:bodyPr/>
          <a:lstStyle/>
          <a:p>
            <a:pPr eaLnBrk="0" fontAlgn="base" hangingPunct="0">
              <a:spcBef>
                <a:spcPct val="0"/>
              </a:spcBef>
              <a:spcAft>
                <a:spcPct val="0"/>
              </a:spcAft>
            </a:pPr>
            <a:endParaRPr lang="zh-CN" altLang="en-US" smtClean="0">
              <a:solidFill>
                <a:prstClr val="black"/>
              </a:solidFill>
              <a:latin typeface="Arial" panose="020B0604020202020204" pitchFamily="34" charset="0"/>
            </a:endParaRPr>
          </a:p>
        </p:txBody>
      </p:sp>
      <p:sp>
        <p:nvSpPr>
          <p:cNvPr id="30" name="文本框 78"/>
          <p:cNvSpPr txBox="1"/>
          <p:nvPr>
            <p:custDataLst>
              <p:tags r:id="rId25"/>
            </p:custDataLst>
          </p:nvPr>
        </p:nvSpPr>
        <p:spPr>
          <a:xfrm>
            <a:off x="2895600" y="4454525"/>
            <a:ext cx="4530090" cy="398780"/>
          </a:xfrm>
          <a:prstGeom prst="rect">
            <a:avLst/>
          </a:prstGeom>
          <a:noFill/>
        </p:spPr>
        <p:txBody>
          <a:bodyPr wrap="none" rtlCol="0">
            <a:spAutoFit/>
          </a:bodyPr>
          <a:lstStyle/>
          <a:p>
            <a:r>
              <a:rPr lang="zh-CN" altLang="en-US" sz="2000" b="1">
                <a:latin typeface="黑体" panose="02010609060101010101" pitchFamily="49" charset="-122"/>
                <a:ea typeface="黑体" panose="02010609060101010101" pitchFamily="49" charset="-122"/>
                <a:cs typeface="黑体" panose="02010609060101010101" pitchFamily="49" charset="-122"/>
              </a:rPr>
              <a:t>英、法            推翻封建专制制度</a:t>
            </a:r>
          </a:p>
        </p:txBody>
      </p:sp>
      <p:sp>
        <p:nvSpPr>
          <p:cNvPr id="31" name="Line 9"/>
          <p:cNvSpPr>
            <a:spLocks noChangeShapeType="1"/>
          </p:cNvSpPr>
          <p:nvPr>
            <p:custDataLst>
              <p:tags r:id="rId26"/>
            </p:custDataLst>
          </p:nvPr>
        </p:nvSpPr>
        <p:spPr bwMode="auto">
          <a:xfrm>
            <a:off x="4191635" y="4649470"/>
            <a:ext cx="720725" cy="0"/>
          </a:xfrm>
          <a:prstGeom prst="line">
            <a:avLst/>
          </a:prstGeom>
          <a:solidFill>
            <a:schemeClr val="bg1"/>
          </a:solidFill>
          <a:ln w="76200">
            <a:solidFill>
              <a:srgbClr val="5307B2"/>
            </a:solidFill>
            <a:tailEnd type="triangle" w="med" len="med"/>
          </a:ln>
        </p:spPr>
        <p:style>
          <a:lnRef idx="1">
            <a:schemeClr val="accent5"/>
          </a:lnRef>
          <a:fillRef idx="2">
            <a:schemeClr val="accent5"/>
          </a:fillRef>
          <a:effectRef idx="1">
            <a:schemeClr val="accent5"/>
          </a:effectRef>
          <a:fontRef idx="minor">
            <a:schemeClr val="dk1"/>
          </a:fontRef>
        </p:style>
        <p:txBody>
          <a:bodyPr/>
          <a:lstStyle/>
          <a:p>
            <a:pPr eaLnBrk="0" fontAlgn="base" hangingPunct="0">
              <a:spcBef>
                <a:spcPct val="0"/>
              </a:spcBef>
              <a:spcAft>
                <a:spcPct val="0"/>
              </a:spcAft>
            </a:pPr>
            <a:endParaRPr lang="zh-CN" altLang="en-US" smtClean="0">
              <a:solidFill>
                <a:prstClr val="black"/>
              </a:solidFill>
              <a:latin typeface="Arial" panose="020B0604020202020204" pitchFamily="34" charset="0"/>
            </a:endParaRPr>
          </a:p>
        </p:txBody>
      </p:sp>
      <p:sp>
        <p:nvSpPr>
          <p:cNvPr id="32" name="文本框 80"/>
          <p:cNvSpPr txBox="1"/>
          <p:nvPr>
            <p:custDataLst>
              <p:tags r:id="rId27"/>
            </p:custDataLst>
          </p:nvPr>
        </p:nvSpPr>
        <p:spPr>
          <a:xfrm>
            <a:off x="2895600" y="4853305"/>
            <a:ext cx="4277360" cy="398780"/>
          </a:xfrm>
          <a:prstGeom prst="rect">
            <a:avLst/>
          </a:prstGeom>
          <a:noFill/>
        </p:spPr>
        <p:txBody>
          <a:bodyPr wrap="none" rtlCol="0">
            <a:spAutoFit/>
          </a:bodyPr>
          <a:lstStyle/>
          <a:p>
            <a:r>
              <a:rPr lang="en-US" altLang="zh-CN" sz="2000" b="1">
                <a:latin typeface="黑体" panose="02010609060101010101" pitchFamily="49" charset="-122"/>
                <a:ea typeface="黑体" panose="02010609060101010101" pitchFamily="49" charset="-122"/>
                <a:cs typeface="黑体" panose="02010609060101010101" pitchFamily="49" charset="-122"/>
              </a:rPr>
              <a:t> </a:t>
            </a:r>
            <a:r>
              <a:rPr lang="zh-CN" altLang="en-US" sz="2000" b="1">
                <a:latin typeface="黑体" panose="02010609060101010101" pitchFamily="49" charset="-122"/>
                <a:ea typeface="黑体" panose="02010609060101010101" pitchFamily="49" charset="-122"/>
                <a:cs typeface="黑体" panose="02010609060101010101" pitchFamily="49" charset="-122"/>
              </a:rPr>
              <a:t>美国               反抗殖民统治</a:t>
            </a:r>
          </a:p>
        </p:txBody>
      </p:sp>
      <p:sp>
        <p:nvSpPr>
          <p:cNvPr id="33" name="Line 9"/>
          <p:cNvSpPr>
            <a:spLocks noChangeShapeType="1"/>
          </p:cNvSpPr>
          <p:nvPr>
            <p:custDataLst>
              <p:tags r:id="rId28"/>
            </p:custDataLst>
          </p:nvPr>
        </p:nvSpPr>
        <p:spPr bwMode="auto">
          <a:xfrm>
            <a:off x="4227195" y="5052695"/>
            <a:ext cx="720725" cy="0"/>
          </a:xfrm>
          <a:prstGeom prst="line">
            <a:avLst/>
          </a:prstGeom>
          <a:solidFill>
            <a:schemeClr val="bg1"/>
          </a:solidFill>
          <a:ln w="76200">
            <a:solidFill>
              <a:srgbClr val="5307B2"/>
            </a:solidFill>
            <a:tailEnd type="triangle" w="med" len="med"/>
          </a:ln>
        </p:spPr>
        <p:style>
          <a:lnRef idx="1">
            <a:schemeClr val="accent5"/>
          </a:lnRef>
          <a:fillRef idx="2">
            <a:schemeClr val="accent5"/>
          </a:fillRef>
          <a:effectRef idx="1">
            <a:schemeClr val="accent5"/>
          </a:effectRef>
          <a:fontRef idx="minor">
            <a:schemeClr val="dk1"/>
          </a:fontRef>
        </p:style>
        <p:txBody>
          <a:bodyPr/>
          <a:lstStyle/>
          <a:p>
            <a:pPr eaLnBrk="0" fontAlgn="base" hangingPunct="0">
              <a:spcBef>
                <a:spcPct val="0"/>
              </a:spcBef>
              <a:spcAft>
                <a:spcPct val="0"/>
              </a:spcAft>
            </a:pPr>
            <a:endParaRPr lang="zh-CN" altLang="en-US" smtClean="0">
              <a:solidFill>
                <a:prstClr val="black"/>
              </a:solidFill>
              <a:latin typeface="Arial" panose="020B0604020202020204" pitchFamily="34" charset="0"/>
            </a:endParaRPr>
          </a:p>
        </p:txBody>
      </p:sp>
      <p:sp>
        <p:nvSpPr>
          <p:cNvPr id="37" name="文本框 82"/>
          <p:cNvSpPr txBox="1"/>
          <p:nvPr>
            <p:custDataLst>
              <p:tags r:id="rId29"/>
            </p:custDataLst>
          </p:nvPr>
        </p:nvSpPr>
        <p:spPr>
          <a:xfrm>
            <a:off x="7898130" y="4454525"/>
            <a:ext cx="2941955" cy="368300"/>
          </a:xfrm>
          <a:prstGeom prst="rect">
            <a:avLst/>
          </a:prstGeom>
          <a:noFill/>
        </p:spPr>
        <p:txBody>
          <a:bodyPr wrap="square" rtlCol="0" anchor="t">
            <a:spAutoFit/>
          </a:bodyPr>
          <a:lstStyle/>
          <a:p>
            <a:r>
              <a:rPr lang="zh-CN" altLang="en-US" b="1">
                <a:latin typeface="黑体" panose="02010609060101010101" pitchFamily="49" charset="-122"/>
                <a:ea typeface="黑体" panose="02010609060101010101" pitchFamily="49" charset="-122"/>
              </a:rPr>
              <a:t>意大利、德意志     统一    </a:t>
            </a:r>
          </a:p>
        </p:txBody>
      </p:sp>
      <p:sp>
        <p:nvSpPr>
          <p:cNvPr id="38" name="文本框 83"/>
          <p:cNvSpPr txBox="1"/>
          <p:nvPr>
            <p:custDataLst>
              <p:tags r:id="rId30"/>
            </p:custDataLst>
          </p:nvPr>
        </p:nvSpPr>
        <p:spPr>
          <a:xfrm>
            <a:off x="7977505" y="4853305"/>
            <a:ext cx="2863215" cy="368300"/>
          </a:xfrm>
          <a:prstGeom prst="rect">
            <a:avLst/>
          </a:prstGeom>
          <a:noFill/>
        </p:spPr>
        <p:txBody>
          <a:bodyPr wrap="square" rtlCol="0" anchor="t">
            <a:spAutoFit/>
          </a:bodyPr>
          <a:lstStyle/>
          <a:p>
            <a:r>
              <a:rPr lang="zh-CN" altLang="en-US" b="1">
                <a:latin typeface="黑体" panose="02010609060101010101" pitchFamily="49" charset="-122"/>
                <a:ea typeface="黑体" panose="02010609060101010101" pitchFamily="49" charset="-122"/>
              </a:rPr>
              <a:t>日本     改革（明治维新）   </a:t>
            </a:r>
          </a:p>
        </p:txBody>
      </p:sp>
      <p:sp>
        <p:nvSpPr>
          <p:cNvPr id="39" name="Line 9"/>
          <p:cNvSpPr>
            <a:spLocks noChangeShapeType="1"/>
          </p:cNvSpPr>
          <p:nvPr>
            <p:custDataLst>
              <p:tags r:id="rId31"/>
            </p:custDataLst>
          </p:nvPr>
        </p:nvSpPr>
        <p:spPr bwMode="auto">
          <a:xfrm flipV="1">
            <a:off x="9672955" y="4636135"/>
            <a:ext cx="414020" cy="5080"/>
          </a:xfrm>
          <a:prstGeom prst="line">
            <a:avLst/>
          </a:prstGeom>
          <a:solidFill>
            <a:schemeClr val="bg1"/>
          </a:solidFill>
          <a:ln w="76200">
            <a:solidFill>
              <a:srgbClr val="5307B2"/>
            </a:solidFill>
            <a:tailEnd type="triangle" w="med" len="med"/>
          </a:ln>
        </p:spPr>
        <p:style>
          <a:lnRef idx="1">
            <a:schemeClr val="accent5"/>
          </a:lnRef>
          <a:fillRef idx="2">
            <a:schemeClr val="accent5"/>
          </a:fillRef>
          <a:effectRef idx="1">
            <a:schemeClr val="accent5"/>
          </a:effectRef>
          <a:fontRef idx="minor">
            <a:schemeClr val="dk1"/>
          </a:fontRef>
        </p:style>
        <p:txBody>
          <a:bodyPr/>
          <a:lstStyle/>
          <a:p>
            <a:pPr eaLnBrk="0" fontAlgn="base" hangingPunct="0">
              <a:spcBef>
                <a:spcPct val="0"/>
              </a:spcBef>
              <a:spcAft>
                <a:spcPct val="0"/>
              </a:spcAft>
            </a:pPr>
            <a:r>
              <a:rPr lang="en-US" altLang="zh-CN" smtClean="0">
                <a:solidFill>
                  <a:prstClr val="black"/>
                </a:solidFill>
                <a:latin typeface="Arial" panose="020B0604020202020204" pitchFamily="34" charset="0"/>
              </a:rPr>
              <a:t> </a:t>
            </a:r>
          </a:p>
        </p:txBody>
      </p:sp>
      <p:sp>
        <p:nvSpPr>
          <p:cNvPr id="40" name="Line 9"/>
          <p:cNvSpPr>
            <a:spLocks noChangeShapeType="1"/>
          </p:cNvSpPr>
          <p:nvPr>
            <p:custDataLst>
              <p:tags r:id="rId32"/>
            </p:custDataLst>
          </p:nvPr>
        </p:nvSpPr>
        <p:spPr bwMode="auto">
          <a:xfrm flipV="1">
            <a:off x="8608060" y="5034915"/>
            <a:ext cx="414020" cy="5080"/>
          </a:xfrm>
          <a:prstGeom prst="line">
            <a:avLst/>
          </a:prstGeom>
          <a:solidFill>
            <a:schemeClr val="bg1"/>
          </a:solidFill>
          <a:ln w="76200">
            <a:solidFill>
              <a:srgbClr val="5307B2"/>
            </a:solidFill>
            <a:tailEnd type="triangle" w="med" len="med"/>
          </a:ln>
        </p:spPr>
        <p:style>
          <a:lnRef idx="1">
            <a:schemeClr val="accent5"/>
          </a:lnRef>
          <a:fillRef idx="2">
            <a:schemeClr val="accent5"/>
          </a:fillRef>
          <a:effectRef idx="1">
            <a:schemeClr val="accent5"/>
          </a:effectRef>
          <a:fontRef idx="minor">
            <a:schemeClr val="dk1"/>
          </a:fontRef>
        </p:style>
        <p:txBody>
          <a:bodyPr/>
          <a:lstStyle/>
          <a:p>
            <a:pPr eaLnBrk="0" fontAlgn="base" hangingPunct="0">
              <a:spcBef>
                <a:spcPct val="0"/>
              </a:spcBef>
              <a:spcAft>
                <a:spcPct val="0"/>
              </a:spcAft>
            </a:pPr>
            <a:r>
              <a:rPr lang="en-US" altLang="zh-CN" smtClean="0">
                <a:solidFill>
                  <a:prstClr val="black"/>
                </a:solidFill>
                <a:latin typeface="Arial" panose="020B0604020202020204" pitchFamily="34" charset="0"/>
              </a:rPr>
              <a:t> </a:t>
            </a:r>
          </a:p>
        </p:txBody>
      </p:sp>
      <p:sp>
        <p:nvSpPr>
          <p:cNvPr id="41" name="左中括号 40"/>
          <p:cNvSpPr/>
          <p:nvPr>
            <p:custDataLst>
              <p:tags r:id="rId33"/>
            </p:custDataLst>
          </p:nvPr>
        </p:nvSpPr>
        <p:spPr>
          <a:xfrm flipH="1">
            <a:off x="10864158" y="4455381"/>
            <a:ext cx="108640" cy="714149"/>
          </a:xfrm>
          <a:prstGeom prst="leftBracket">
            <a:avLst/>
          </a:prstGeom>
          <a:ln w="41275">
            <a:solidFill>
              <a:srgbClr val="5307B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2" name="左中括号 41"/>
          <p:cNvSpPr/>
          <p:nvPr>
            <p:custDataLst>
              <p:tags r:id="rId34"/>
            </p:custDataLst>
          </p:nvPr>
        </p:nvSpPr>
        <p:spPr>
          <a:xfrm rot="10800000" flipH="1">
            <a:off x="2869949" y="4517679"/>
            <a:ext cx="98079" cy="647662"/>
          </a:xfrm>
          <a:prstGeom prst="leftBracket">
            <a:avLst/>
          </a:prstGeom>
          <a:ln w="41275">
            <a:solidFill>
              <a:srgbClr val="5307B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3" name="文本框 88"/>
          <p:cNvSpPr txBox="1"/>
          <p:nvPr>
            <p:custDataLst>
              <p:tags r:id="rId35"/>
            </p:custDataLst>
          </p:nvPr>
        </p:nvSpPr>
        <p:spPr>
          <a:xfrm>
            <a:off x="671195" y="5839460"/>
            <a:ext cx="10084812" cy="461665"/>
          </a:xfrm>
          <a:prstGeom prst="rect">
            <a:avLst/>
          </a:prstGeom>
          <a:noFill/>
        </p:spPr>
        <p:txBody>
          <a:bodyPr wrap="none" rtlCol="0">
            <a:spAutoFit/>
          </a:bodyPr>
          <a:lstStyle/>
          <a:p>
            <a:r>
              <a:rPr lang="zh-CN" altLang="en-US" sz="2400" b="1">
                <a:solidFill>
                  <a:srgbClr val="FF0000"/>
                </a:solidFill>
                <a:latin typeface="黑体" panose="02010609060101010101" pitchFamily="49" charset="-122"/>
                <a:ea typeface="黑体" panose="02010609060101010101" pitchFamily="49" charset="-122"/>
              </a:rPr>
              <a:t>资本主义经济发展</a:t>
            </a:r>
            <a:r>
              <a:rPr lang="zh-CN" altLang="en-US" sz="2400" b="1">
                <a:latin typeface="黑体" panose="02010609060101010101" pitchFamily="49" charset="-122"/>
                <a:ea typeface="黑体" panose="02010609060101010101" pitchFamily="49" charset="-122"/>
              </a:rPr>
              <a:t>是资产阶级革命和资本主义制度确立与扩展的</a:t>
            </a:r>
            <a:r>
              <a:rPr lang="zh-CN" altLang="en-US" sz="2400" b="1">
                <a:solidFill>
                  <a:srgbClr val="FF0000"/>
                </a:solidFill>
                <a:latin typeface="黑体" panose="02010609060101010101" pitchFamily="49" charset="-122"/>
                <a:ea typeface="黑体" panose="02010609060101010101" pitchFamily="49" charset="-122"/>
              </a:rPr>
              <a:t>根本原因</a:t>
            </a:r>
          </a:p>
        </p:txBody>
      </p:sp>
      <p:sp>
        <p:nvSpPr>
          <p:cNvPr id="44" name="标题 3"/>
          <p:cNvSpPr txBox="1"/>
          <p:nvPr>
            <p:custDataLst>
              <p:tags r:id="rId36"/>
            </p:custDataLst>
          </p:nvPr>
        </p:nvSpPr>
        <p:spPr>
          <a:xfrm>
            <a:off x="0" y="349852"/>
            <a:ext cx="11869094" cy="635598"/>
          </a:xfrm>
          <a:prstGeom prst="rect">
            <a:avLst/>
          </a:prstGeom>
        </p:spPr>
        <p:txBody>
          <a:bodyPr vert="horz" lIns="83710" tIns="41855" rIns="83710" bIns="41855" rtlCol="0" anchor="ctr" anchorCtr="0">
            <a:noAutofit/>
          </a:bodyPr>
          <a:lstStyle/>
          <a:p>
            <a:pPr eaLnBrk="0" fontAlgn="base" hangingPunct="0">
              <a:spcBef>
                <a:spcPct val="0"/>
              </a:spcBef>
              <a:spcAft>
                <a:spcPct val="0"/>
              </a:spcAft>
            </a:pPr>
            <a:r>
              <a:rPr kumimoji="0" lang="en-US" altLang="zh-CN" sz="2800" b="1" i="0" u="none" strike="noStrike" kern="0" cap="none" spc="0" normalizeH="0" baseline="0" noProof="0" smtClean="0">
                <a:ln>
                  <a:noFill/>
                </a:ln>
                <a:effectLst/>
                <a:uLnTx/>
                <a:uFillTx/>
                <a:latin typeface="黑体" panose="02010609060101010101" pitchFamily="49" charset="-122"/>
                <a:ea typeface="黑体" panose="02010609060101010101" pitchFamily="49" charset="-122"/>
                <a:cs typeface="Arial"/>
                <a:sym typeface="+mn-ea"/>
              </a:rPr>
              <a:t> </a:t>
            </a:r>
            <a:r>
              <a:rPr kumimoji="0" lang="zh-CN" altLang="en-US" sz="2800" b="1" i="0" u="none" strike="noStrike" kern="0" cap="none" spc="0" normalizeH="0" baseline="0" noProof="0" smtClean="0">
                <a:ln>
                  <a:noFill/>
                </a:ln>
                <a:effectLst/>
                <a:uLnTx/>
                <a:uFillTx/>
                <a:latin typeface="黑体" panose="02010609060101010101" pitchFamily="49" charset="-122"/>
                <a:ea typeface="黑体" panose="02010609060101010101" pitchFamily="49" charset="-122"/>
                <a:cs typeface="Arial"/>
                <a:sym typeface="+mn-ea"/>
              </a:rPr>
              <a:t>资产阶级革命与资本主义制度的确立（发展结构）</a:t>
            </a:r>
            <a:endParaRPr kumimoji="0" lang="zh-CN" altLang="en-US" sz="2800" b="1" i="0" u="none" strike="noStrike" kern="0" cap="none" spc="0" normalizeH="0" baseline="0" noProof="0">
              <a:ln>
                <a:noFill/>
              </a:ln>
              <a:effectLst/>
              <a:uLnTx/>
              <a:uFillTx/>
              <a:latin typeface="黑体" panose="02010609060101010101" pitchFamily="49" charset="-122"/>
              <a:ea typeface="黑体" panose="02010609060101010101" pitchFamily="49" charset="-122"/>
              <a:cs typeface="Arial"/>
              <a:sym typeface="+mn-ea"/>
            </a:endParaRPr>
          </a:p>
        </p:txBody>
      </p:sp>
      <p:sp>
        <p:nvSpPr>
          <p:cNvPr id="45" name="文本框 22"/>
          <p:cNvSpPr txBox="1">
            <a:spLocks noChangeArrowheads="1"/>
          </p:cNvSpPr>
          <p:nvPr>
            <p:custDataLst>
              <p:tags r:id="rId37"/>
            </p:custDataLst>
          </p:nvPr>
        </p:nvSpPr>
        <p:spPr bwMode="auto">
          <a:xfrm rot="18262792">
            <a:off x="3401441" y="2681704"/>
            <a:ext cx="1005293" cy="338554"/>
          </a:xfrm>
          <a:prstGeom prst="rect">
            <a:avLst/>
          </a:prstGeom>
          <a:noFill/>
          <a:ln w="9525">
            <a:noFill/>
            <a:miter lim="800000"/>
          </a:ln>
        </p:spPr>
        <p:txBody>
          <a:bodyPr wrap="square">
            <a:spAutoFit/>
          </a:bodyPr>
          <a:lstStyle/>
          <a:p>
            <a:r>
              <a:rPr lang="zh-CN" altLang="en-US" sz="1600">
                <a:latin typeface="黑体" panose="02010609060101010101" pitchFamily="49" charset="-122"/>
                <a:ea typeface="黑体" panose="02010609060101010101" pitchFamily="49" charset="-122"/>
              </a:rPr>
              <a:t>思想武器</a:t>
            </a:r>
          </a:p>
        </p:txBody>
      </p:sp>
      <p:sp>
        <p:nvSpPr>
          <p:cNvPr id="46" name="文本框 23"/>
          <p:cNvSpPr txBox="1">
            <a:spLocks noChangeArrowheads="1"/>
          </p:cNvSpPr>
          <p:nvPr>
            <p:custDataLst>
              <p:tags r:id="rId38"/>
            </p:custDataLst>
          </p:nvPr>
        </p:nvSpPr>
        <p:spPr bwMode="auto">
          <a:xfrm rot="3313511">
            <a:off x="5380147" y="2727939"/>
            <a:ext cx="1055080" cy="338554"/>
          </a:xfrm>
          <a:prstGeom prst="rect">
            <a:avLst/>
          </a:prstGeom>
          <a:noFill/>
          <a:ln w="9525">
            <a:noFill/>
            <a:miter lim="800000"/>
          </a:ln>
        </p:spPr>
        <p:txBody>
          <a:bodyPr wrap="square">
            <a:spAutoFit/>
          </a:bodyPr>
          <a:lstStyle/>
          <a:p>
            <a:pPr algn="ctr"/>
            <a:r>
              <a:rPr lang="zh-CN" altLang="en-US" sz="1600">
                <a:latin typeface="黑体" panose="02010609060101010101" pitchFamily="49" charset="-122"/>
                <a:ea typeface="黑体" panose="02010609060101010101" pitchFamily="49" charset="-122"/>
              </a:rPr>
              <a:t>勾画蓝图</a:t>
            </a:r>
            <a:endParaRPr lang="en-US" altLang="zh-CN" sz="1600">
              <a:latin typeface="黑体" panose="02010609060101010101" pitchFamily="49" charset="-122"/>
              <a:ea typeface="黑体" panose="02010609060101010101" pitchFamily="49" charset="-122"/>
            </a:endParaRPr>
          </a:p>
        </p:txBody>
      </p:sp>
    </p:spTree>
  </p:cSld>
  <p:clrMapOvr>
    <a:masterClrMapping/>
  </p:clrMapOvr>
  <p:transition spd="med"/>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图片 1" descr="图层 4"/>
          <p:cNvPicPr>
            <a:picLocks noChangeAspect="1"/>
          </p:cNvPicPr>
          <p:nvPr>
            <p:custDataLst>
              <p:tags r:id="rId1"/>
            </p:custDataLst>
          </p:nvPr>
        </p:nvPicPr>
        <p:blipFill>
          <a:blip r:embed="rId31"/>
          <a:stretch>
            <a:fillRect/>
          </a:stretch>
        </p:blipFill>
        <p:spPr>
          <a:xfrm>
            <a:off x="8649335" y="1152525"/>
            <a:ext cx="429260" cy="457200"/>
          </a:xfrm>
          <a:prstGeom prst="rect">
            <a:avLst/>
          </a:prstGeom>
        </p:spPr>
      </p:pic>
      <p:pic>
        <p:nvPicPr>
          <p:cNvPr id="3" name="图片 2" descr="图层 4"/>
          <p:cNvPicPr>
            <a:picLocks noChangeAspect="1"/>
          </p:cNvPicPr>
          <p:nvPr>
            <p:custDataLst>
              <p:tags r:id="rId2"/>
            </p:custDataLst>
          </p:nvPr>
        </p:nvPicPr>
        <p:blipFill>
          <a:blip r:embed="rId31"/>
          <a:stretch>
            <a:fillRect/>
          </a:stretch>
        </p:blipFill>
        <p:spPr>
          <a:xfrm>
            <a:off x="9765030" y="1426210"/>
            <a:ext cx="429260" cy="457200"/>
          </a:xfrm>
          <a:prstGeom prst="rect">
            <a:avLst/>
          </a:prstGeom>
        </p:spPr>
      </p:pic>
      <p:pic>
        <p:nvPicPr>
          <p:cNvPr id="4" name="图片 6"/>
          <p:cNvPicPr>
            <a:picLocks noChangeAspect="1"/>
          </p:cNvPicPr>
          <p:nvPr>
            <p:custDataLst>
              <p:tags r:id="rId3"/>
            </p:custDataLst>
          </p:nvPr>
        </p:nvPicPr>
        <p:blipFill>
          <a:blip r:embed="rId32"/>
          <a:stretch>
            <a:fillRect/>
          </a:stretch>
        </p:blipFill>
        <p:spPr bwMode="auto">
          <a:xfrm>
            <a:off x="2083435" y="2896235"/>
            <a:ext cx="2659062" cy="2416176"/>
          </a:xfrm>
          <a:prstGeom prst="rect">
            <a:avLst/>
          </a:prstGeom>
          <a:noFill/>
          <a:ln w="9525">
            <a:noFill/>
            <a:miter lim="800000"/>
          </a:ln>
        </p:spPr>
      </p:pic>
      <p:pic>
        <p:nvPicPr>
          <p:cNvPr id="5" name="图片 4" descr="图层 4"/>
          <p:cNvPicPr>
            <a:picLocks noChangeAspect="1"/>
          </p:cNvPicPr>
          <p:nvPr>
            <p:custDataLst>
              <p:tags r:id="rId4"/>
            </p:custDataLst>
          </p:nvPr>
        </p:nvPicPr>
        <p:blipFill>
          <a:blip r:embed="rId31"/>
          <a:stretch>
            <a:fillRect/>
          </a:stretch>
        </p:blipFill>
        <p:spPr>
          <a:xfrm>
            <a:off x="4752340" y="4514850"/>
            <a:ext cx="429260" cy="457200"/>
          </a:xfrm>
          <a:prstGeom prst="rect">
            <a:avLst/>
          </a:prstGeom>
        </p:spPr>
      </p:pic>
      <p:pic>
        <p:nvPicPr>
          <p:cNvPr id="6" name="图片 5" descr="图层 4"/>
          <p:cNvPicPr>
            <a:picLocks noChangeAspect="1"/>
          </p:cNvPicPr>
          <p:nvPr>
            <p:custDataLst>
              <p:tags r:id="rId5"/>
            </p:custDataLst>
          </p:nvPr>
        </p:nvPicPr>
        <p:blipFill>
          <a:blip r:embed="rId31"/>
          <a:stretch>
            <a:fillRect/>
          </a:stretch>
        </p:blipFill>
        <p:spPr>
          <a:xfrm>
            <a:off x="8649335" y="5312410"/>
            <a:ext cx="429260" cy="457200"/>
          </a:xfrm>
          <a:prstGeom prst="rect">
            <a:avLst/>
          </a:prstGeom>
        </p:spPr>
      </p:pic>
      <p:pic>
        <p:nvPicPr>
          <p:cNvPr id="7" name="图片 6" descr="图层 4"/>
          <p:cNvPicPr>
            <a:picLocks noChangeAspect="1"/>
          </p:cNvPicPr>
          <p:nvPr>
            <p:custDataLst>
              <p:tags r:id="rId6"/>
            </p:custDataLst>
          </p:nvPr>
        </p:nvPicPr>
        <p:blipFill>
          <a:blip r:embed="rId31"/>
          <a:stretch>
            <a:fillRect/>
          </a:stretch>
        </p:blipFill>
        <p:spPr>
          <a:xfrm>
            <a:off x="1654175" y="2025650"/>
            <a:ext cx="429260" cy="457200"/>
          </a:xfrm>
          <a:prstGeom prst="rect">
            <a:avLst/>
          </a:prstGeom>
        </p:spPr>
      </p:pic>
      <p:pic>
        <p:nvPicPr>
          <p:cNvPr id="8" name="图片 7" descr="图层 4"/>
          <p:cNvPicPr>
            <a:picLocks noChangeAspect="1"/>
          </p:cNvPicPr>
          <p:nvPr>
            <p:custDataLst>
              <p:tags r:id="rId7"/>
            </p:custDataLst>
          </p:nvPr>
        </p:nvPicPr>
        <p:blipFill>
          <a:blip r:embed="rId31"/>
          <a:stretch>
            <a:fillRect/>
          </a:stretch>
        </p:blipFill>
        <p:spPr>
          <a:xfrm>
            <a:off x="4752340" y="1474470"/>
            <a:ext cx="429260" cy="457200"/>
          </a:xfrm>
          <a:prstGeom prst="rect">
            <a:avLst/>
          </a:prstGeom>
        </p:spPr>
      </p:pic>
      <p:pic>
        <p:nvPicPr>
          <p:cNvPr id="9" name="图片 8" descr="图层 4"/>
          <p:cNvPicPr>
            <a:picLocks noChangeAspect="1"/>
          </p:cNvPicPr>
          <p:nvPr>
            <p:custDataLst>
              <p:tags r:id="rId8"/>
            </p:custDataLst>
          </p:nvPr>
        </p:nvPicPr>
        <p:blipFill>
          <a:blip r:embed="rId31"/>
          <a:stretch>
            <a:fillRect/>
          </a:stretch>
        </p:blipFill>
        <p:spPr>
          <a:xfrm>
            <a:off x="7711440" y="4366260"/>
            <a:ext cx="429260" cy="457200"/>
          </a:xfrm>
          <a:prstGeom prst="rect">
            <a:avLst/>
          </a:prstGeom>
        </p:spPr>
      </p:pic>
      <p:pic>
        <p:nvPicPr>
          <p:cNvPr id="10" name="图片 9" descr="图层 4"/>
          <p:cNvPicPr>
            <a:picLocks noChangeAspect="1"/>
          </p:cNvPicPr>
          <p:nvPr>
            <p:custDataLst>
              <p:tags r:id="rId9"/>
            </p:custDataLst>
          </p:nvPr>
        </p:nvPicPr>
        <p:blipFill>
          <a:blip r:embed="rId31"/>
          <a:stretch>
            <a:fillRect/>
          </a:stretch>
        </p:blipFill>
        <p:spPr>
          <a:xfrm>
            <a:off x="4042410" y="2439035"/>
            <a:ext cx="429260" cy="457200"/>
          </a:xfrm>
          <a:prstGeom prst="rect">
            <a:avLst/>
          </a:prstGeom>
        </p:spPr>
      </p:pic>
      <p:pic>
        <p:nvPicPr>
          <p:cNvPr id="12292" name="图片 6"/>
          <p:cNvPicPr>
            <a:picLocks noChangeAspect="1"/>
          </p:cNvPicPr>
          <p:nvPr>
            <p:custDataLst>
              <p:tags r:id="rId10"/>
            </p:custDataLst>
          </p:nvPr>
        </p:nvPicPr>
        <p:blipFill>
          <a:blip r:embed="rId32"/>
          <a:stretch>
            <a:fillRect/>
          </a:stretch>
        </p:blipFill>
        <p:spPr bwMode="auto">
          <a:xfrm>
            <a:off x="5928599" y="1897744"/>
            <a:ext cx="2659062" cy="2416176"/>
          </a:xfrm>
          <a:prstGeom prst="rect">
            <a:avLst/>
          </a:prstGeom>
          <a:noFill/>
          <a:ln w="9525">
            <a:noFill/>
            <a:miter lim="800000"/>
          </a:ln>
        </p:spPr>
      </p:pic>
      <p:sp>
        <p:nvSpPr>
          <p:cNvPr id="11" name="标题"/>
          <p:cNvSpPr txBox="1"/>
          <p:nvPr>
            <p:custDataLst>
              <p:tags r:id="rId11"/>
            </p:custDataLst>
          </p:nvPr>
        </p:nvSpPr>
        <p:spPr bwMode="auto">
          <a:xfrm>
            <a:off x="288925" y="267335"/>
            <a:ext cx="3637915" cy="521970"/>
          </a:xfrm>
          <a:prstGeom prst="rect">
            <a:avLst/>
          </a:prstGeom>
          <a:noFill/>
          <a:ln w="12700">
            <a:noFill/>
            <a:miter lim="400000"/>
          </a:ln>
        </p:spPr>
        <p:txBody>
          <a:bodyPr vert="horz" wrap="square" lIns="45719" tIns="45720" rIns="45719" bIns="45720" numCol="1" anchor="t" anchorCtr="0" compatLnSpc="1"/>
          <a:lstStyle/>
          <a:p>
            <a:pPr eaLnBrk="0" fontAlgn="base" hangingPunct="0">
              <a:spcBef>
                <a:spcPts val="700"/>
              </a:spcBef>
              <a:spcAft>
                <a:spcPct val="0"/>
              </a:spcAft>
              <a:buSzTx/>
              <a:defRPr/>
            </a:pPr>
            <a:r>
              <a:rPr lang="zh-CN" altLang="en-US" sz="2800" b="1" smtClean="0">
                <a:solidFill>
                  <a:srgbClr val="000000"/>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三、资本主义的扩展</a:t>
            </a:r>
          </a:p>
          <a:p>
            <a:pPr marL="0" marR="0" lvl="0" indent="0" algn="l" defTabSz="914400" rtl="0" eaLnBrk="0" fontAlgn="base" latinLnBrk="0" hangingPunct="0">
              <a:lnSpc>
                <a:spcPct val="100000"/>
              </a:lnSpc>
              <a:spcBef>
                <a:spcPts val="700"/>
              </a:spcBef>
              <a:spcAft>
                <a:spcPct val="0"/>
              </a:spcAft>
              <a:buClrTx/>
              <a:buSzTx/>
              <a:buFontTx/>
              <a:buNone/>
              <a:defRPr/>
            </a:pPr>
            <a:endParaRPr kumimoji="0" lang="zh-CN" altLang="en-US" sz="2800" b="1" i="0" u="none" strike="noStrike" kern="0" cap="none" spc="0" normalizeH="0" baseline="0" noProof="0">
              <a:ln>
                <a:noFill/>
              </a:ln>
              <a:solidFill>
                <a:schemeClr val="tx1"/>
              </a:solidFill>
              <a:effectLst>
                <a:outerShdw blurRad="38100" dist="38100" dir="2700000" algn="tl">
                  <a:srgbClr val="000000">
                    <a:alpha val="43137"/>
                  </a:srgbClr>
                </a:outerShdw>
              </a:effectLst>
              <a:uLnTx/>
              <a:uFillTx/>
              <a:latin typeface="黑体" panose="02010609060101010101" pitchFamily="49" charset="-122"/>
              <a:ea typeface="黑体" panose="02010609060101010101" pitchFamily="49" charset="-122"/>
              <a:cs typeface="楷体" panose="02010609060101010101" pitchFamily="49" charset="-122"/>
              <a:sym typeface="黑体" panose="02010609060101010101" pitchFamily="49" charset="-122"/>
            </a:endParaRPr>
          </a:p>
        </p:txBody>
      </p:sp>
      <p:sp>
        <p:nvSpPr>
          <p:cNvPr id="15" name="文本框 1"/>
          <p:cNvSpPr txBox="1"/>
          <p:nvPr>
            <p:custDataLst>
              <p:tags r:id="rId12"/>
            </p:custDataLst>
          </p:nvPr>
        </p:nvSpPr>
        <p:spPr>
          <a:xfrm>
            <a:off x="340588" y="813427"/>
            <a:ext cx="3805899" cy="460375"/>
          </a:xfrm>
          <a:prstGeom prst="rect">
            <a:avLst/>
          </a:prstGeom>
          <a:noFill/>
          <a:ln w="9525">
            <a:noFill/>
          </a:ln>
        </p:spPr>
        <p:txBody>
          <a:bodyPr wrap="square" anchor="t">
            <a:spAutoFit/>
          </a:bodyPr>
          <a:lstStyle/>
          <a:p>
            <a:r>
              <a:rPr lang="en-US" altLang="zh-CN" sz="2400" b="1" smtClean="0">
                <a:latin typeface="黑体" panose="02010609060101010101" pitchFamily="49" charset="-122"/>
                <a:ea typeface="黑体" panose="02010609060101010101" pitchFamily="49" charset="-122"/>
              </a:rPr>
              <a:t>4.</a:t>
            </a:r>
            <a:r>
              <a:rPr lang="zh-CN" altLang="en-US" sz="2400" b="1" smtClean="0">
                <a:latin typeface="黑体" panose="02010609060101010101" pitchFamily="49" charset="-122"/>
                <a:ea typeface="黑体" panose="02010609060101010101" pitchFamily="49" charset="-122"/>
              </a:rPr>
              <a:t>德意志统一</a:t>
            </a:r>
            <a:endParaRPr lang="zh-CN" altLang="en-US" sz="2400" b="1">
              <a:latin typeface="黑体" panose="02010609060101010101" pitchFamily="49" charset="-122"/>
              <a:ea typeface="黑体" panose="02010609060101010101" pitchFamily="49" charset="-122"/>
            </a:endParaRPr>
          </a:p>
        </p:txBody>
      </p:sp>
      <p:sp>
        <p:nvSpPr>
          <p:cNvPr id="16" name="文本框 7"/>
          <p:cNvSpPr txBox="1">
            <a:spLocks noChangeArrowheads="1"/>
          </p:cNvSpPr>
          <p:nvPr>
            <p:custDataLst>
              <p:tags r:id="rId13"/>
            </p:custDataLst>
          </p:nvPr>
        </p:nvSpPr>
        <p:spPr bwMode="auto">
          <a:xfrm>
            <a:off x="424873" y="1268702"/>
            <a:ext cx="1974561" cy="400110"/>
          </a:xfrm>
          <a:prstGeom prst="rect">
            <a:avLst/>
          </a:prstGeom>
          <a:noFill/>
          <a:ln w="9525">
            <a:noFill/>
            <a:miter lim="800000"/>
          </a:ln>
        </p:spPr>
        <p:txBody>
          <a:bodyPr wrap="square">
            <a:spAutoFit/>
          </a:bodyPr>
          <a:lstStyle/>
          <a:p>
            <a:r>
              <a:rPr lang="zh-CN" altLang="en-US" sz="2000" b="1" smtClean="0">
                <a:latin typeface="黑体" panose="02010609060101010101" pitchFamily="49" charset="-122"/>
                <a:ea typeface="黑体" panose="02010609060101010101" pitchFamily="49" charset="-122"/>
              </a:rPr>
              <a:t>（</a:t>
            </a:r>
            <a:r>
              <a:rPr lang="en-US" altLang="zh-CN" sz="2000" b="1" smtClean="0">
                <a:latin typeface="黑体" panose="02010609060101010101" pitchFamily="49" charset="-122"/>
                <a:ea typeface="黑体" panose="02010609060101010101" pitchFamily="49" charset="-122"/>
              </a:rPr>
              <a:t>2</a:t>
            </a:r>
            <a:r>
              <a:rPr lang="zh-CN" altLang="en-US" sz="2000" b="1" smtClean="0">
                <a:latin typeface="黑体" panose="02010609060101010101" pitchFamily="49" charset="-122"/>
                <a:ea typeface="黑体" panose="02010609060101010101" pitchFamily="49" charset="-122"/>
              </a:rPr>
              <a:t>）过程</a:t>
            </a:r>
            <a:endParaRPr lang="zh-CN" altLang="en-US" sz="2000" b="1">
              <a:latin typeface="黑体" panose="02010609060101010101" pitchFamily="49" charset="-122"/>
              <a:ea typeface="黑体" panose="02010609060101010101" pitchFamily="49" charset="-122"/>
            </a:endParaRPr>
          </a:p>
        </p:txBody>
      </p:sp>
      <p:sp>
        <p:nvSpPr>
          <p:cNvPr id="18" name="文本框 1"/>
          <p:cNvSpPr txBox="1">
            <a:spLocks noChangeArrowheads="1"/>
          </p:cNvSpPr>
          <p:nvPr>
            <p:custDataLst>
              <p:tags r:id="rId14"/>
            </p:custDataLst>
          </p:nvPr>
        </p:nvSpPr>
        <p:spPr bwMode="auto">
          <a:xfrm>
            <a:off x="599209" y="2226253"/>
            <a:ext cx="4683991" cy="1131079"/>
          </a:xfrm>
          <a:prstGeom prst="rect">
            <a:avLst/>
          </a:prstGeom>
          <a:noFill/>
          <a:ln w="9525">
            <a:noFill/>
            <a:miter lim="800000"/>
          </a:ln>
        </p:spPr>
        <p:txBody>
          <a:bodyPr wrap="square">
            <a:spAutoFit/>
          </a:bodyPr>
          <a:lstStyle/>
          <a:p>
            <a:pPr algn="just">
              <a:lnSpc>
                <a:spcPct val="125000"/>
              </a:lnSpc>
            </a:pPr>
            <a:r>
              <a:rPr lang="zh-CN" altLang="en-US" smtClean="0">
                <a:latin typeface="华文中宋" pitchFamily="2" charset="-122"/>
                <a:ea typeface="华文中宋" pitchFamily="2" charset="-122"/>
              </a:rPr>
              <a:t>② 王</a:t>
            </a:r>
            <a:r>
              <a:rPr lang="zh-CN" altLang="en-US">
                <a:latin typeface="华文中宋" pitchFamily="2" charset="-122"/>
                <a:ea typeface="华文中宋" pitchFamily="2" charset="-122"/>
              </a:rPr>
              <a:t>朝战争：</a:t>
            </a:r>
            <a:r>
              <a:rPr lang="en-US" altLang="zh-CN">
                <a:latin typeface="华文中宋" pitchFamily="2" charset="-122"/>
                <a:ea typeface="华文中宋" pitchFamily="2" charset="-122"/>
              </a:rPr>
              <a:t>1864-1871</a:t>
            </a:r>
            <a:r>
              <a:rPr lang="zh-CN" altLang="en-US">
                <a:latin typeface="华文中宋" pitchFamily="2" charset="-122"/>
                <a:ea typeface="华文中宋" pitchFamily="2" charset="-122"/>
              </a:rPr>
              <a:t>年，普鲁士先后击败丹麦、奥地利和法国，统一了除奥地利以外的德意志。</a:t>
            </a:r>
          </a:p>
        </p:txBody>
      </p:sp>
      <p:sp>
        <p:nvSpPr>
          <p:cNvPr id="19" name="矩形 18"/>
          <p:cNvSpPr>
            <a:spLocks noChangeArrowheads="1"/>
          </p:cNvSpPr>
          <p:nvPr>
            <p:custDataLst>
              <p:tags r:id="rId15"/>
            </p:custDataLst>
          </p:nvPr>
        </p:nvSpPr>
        <p:spPr bwMode="auto">
          <a:xfrm>
            <a:off x="574243" y="1697470"/>
            <a:ext cx="4772025" cy="438582"/>
          </a:xfrm>
          <a:prstGeom prst="rect">
            <a:avLst/>
          </a:prstGeom>
          <a:noFill/>
          <a:ln w="9525">
            <a:noFill/>
            <a:miter lim="800000"/>
          </a:ln>
        </p:spPr>
        <p:txBody>
          <a:bodyPr>
            <a:spAutoFit/>
          </a:bodyPr>
          <a:lstStyle/>
          <a:p>
            <a:pPr algn="just">
              <a:lnSpc>
                <a:spcPct val="125000"/>
              </a:lnSpc>
            </a:pPr>
            <a:r>
              <a:rPr lang="zh-CN" altLang="zh-CN" smtClean="0">
                <a:latin typeface="华文中宋" pitchFamily="2" charset="-122"/>
                <a:ea typeface="华文中宋" pitchFamily="2" charset="-122"/>
              </a:rPr>
              <a:t>①</a:t>
            </a:r>
            <a:r>
              <a:rPr lang="en-US" altLang="zh-CN" smtClean="0">
                <a:latin typeface="华文中宋" pitchFamily="2" charset="-122"/>
                <a:ea typeface="华文中宋" pitchFamily="2" charset="-122"/>
              </a:rPr>
              <a:t> </a:t>
            </a:r>
            <a:r>
              <a:rPr lang="zh-CN" altLang="zh-CN" smtClean="0">
                <a:latin typeface="华文中宋" pitchFamily="2" charset="-122"/>
                <a:ea typeface="华文中宋" pitchFamily="2" charset="-122"/>
              </a:rPr>
              <a:t>普</a:t>
            </a:r>
            <a:r>
              <a:rPr lang="zh-CN" altLang="zh-CN">
                <a:latin typeface="华文中宋" pitchFamily="2" charset="-122"/>
                <a:ea typeface="华文中宋" pitchFamily="2" charset="-122"/>
              </a:rPr>
              <a:t>鲁士起用</a:t>
            </a:r>
            <a:r>
              <a:rPr lang="zh-CN" altLang="en-US">
                <a:latin typeface="华文中宋" pitchFamily="2" charset="-122"/>
                <a:ea typeface="华文中宋" pitchFamily="2" charset="-122"/>
              </a:rPr>
              <a:t>俾斯麦，决心武力统一德意志。</a:t>
            </a:r>
          </a:p>
        </p:txBody>
      </p:sp>
      <p:sp>
        <p:nvSpPr>
          <p:cNvPr id="20" name="矩形 19"/>
          <p:cNvSpPr>
            <a:spLocks noChangeArrowheads="1"/>
          </p:cNvSpPr>
          <p:nvPr>
            <p:custDataLst>
              <p:tags r:id="rId16"/>
            </p:custDataLst>
          </p:nvPr>
        </p:nvSpPr>
        <p:spPr bwMode="auto">
          <a:xfrm>
            <a:off x="589395" y="3372573"/>
            <a:ext cx="4582968" cy="784830"/>
          </a:xfrm>
          <a:prstGeom prst="rect">
            <a:avLst/>
          </a:prstGeom>
          <a:noFill/>
          <a:ln w="9525">
            <a:noFill/>
            <a:miter lim="800000"/>
          </a:ln>
        </p:spPr>
        <p:txBody>
          <a:bodyPr wrap="square">
            <a:spAutoFit/>
          </a:bodyPr>
          <a:lstStyle/>
          <a:p>
            <a:pPr algn="just">
              <a:lnSpc>
                <a:spcPct val="125000"/>
              </a:lnSpc>
            </a:pPr>
            <a:r>
              <a:rPr lang="zh-CN" altLang="en-US" smtClean="0">
                <a:latin typeface="Calibri" pitchFamily="34" charset="0"/>
                <a:ea typeface="黑体" panose="02010609060101010101" pitchFamily="49" charset="-122"/>
              </a:rPr>
              <a:t>③ </a:t>
            </a:r>
            <a:r>
              <a:rPr lang="zh-CN" altLang="en-US" smtClean="0">
                <a:latin typeface="华文中宋" pitchFamily="2" charset="-122"/>
                <a:ea typeface="华文中宋" pitchFamily="2" charset="-122"/>
                <a:sym typeface="等线"/>
              </a:rPr>
              <a:t>成</a:t>
            </a:r>
            <a:r>
              <a:rPr lang="zh-CN" altLang="en-US">
                <a:latin typeface="华文中宋" pitchFamily="2" charset="-122"/>
                <a:ea typeface="华文中宋" pitchFamily="2" charset="-122"/>
                <a:sym typeface="等线"/>
              </a:rPr>
              <a:t>立帝国：</a:t>
            </a:r>
            <a:r>
              <a:rPr lang="zh-CN" altLang="en-US">
                <a:latin typeface="华文中宋" pitchFamily="2" charset="-122"/>
                <a:ea typeface="华文中宋" pitchFamily="2" charset="-122"/>
              </a:rPr>
              <a:t>1871年，德意志帝国成立，实行君主立宪制。</a:t>
            </a:r>
          </a:p>
        </p:txBody>
      </p:sp>
      <p:sp>
        <p:nvSpPr>
          <p:cNvPr id="22" name="Text Box 3"/>
          <p:cNvSpPr txBox="1"/>
          <p:nvPr>
            <p:custDataLst>
              <p:tags r:id="rId17"/>
            </p:custDataLst>
          </p:nvPr>
        </p:nvSpPr>
        <p:spPr>
          <a:xfrm>
            <a:off x="319956" y="6396335"/>
            <a:ext cx="2146154" cy="461665"/>
          </a:xfrm>
          <a:prstGeom prst="rect">
            <a:avLst/>
          </a:prstGeom>
          <a:noFill/>
          <a:ln w="9525">
            <a:noFill/>
          </a:ln>
        </p:spPr>
        <p:txBody>
          <a:bodyPr wrap="square">
            <a:spAutoFit/>
          </a:bodyPr>
          <a:lstStyle/>
          <a:p>
            <a:pPr algn="ctr"/>
            <a:r>
              <a:rPr lang="en-US" altLang="zh-CN" sz="1200">
                <a:solidFill>
                  <a:schemeClr val="bg1"/>
                </a:solidFill>
                <a:latin typeface="黑体" panose="02010609060101010101" pitchFamily="49" charset="-122"/>
                <a:ea typeface="黑体" panose="02010609060101010101" pitchFamily="49" charset="-122"/>
              </a:rPr>
              <a:t>“</a:t>
            </a:r>
            <a:r>
              <a:rPr lang="zh-CN" altLang="en-US" sz="1200">
                <a:solidFill>
                  <a:schemeClr val="bg1"/>
                </a:solidFill>
                <a:latin typeface="黑体" panose="02010609060101010101" pitchFamily="49" charset="-122"/>
                <a:ea typeface="黑体" panose="02010609060101010101" pitchFamily="49" charset="-122"/>
              </a:rPr>
              <a:t>铁血</a:t>
            </a:r>
            <a:r>
              <a:rPr lang="zh-CN" altLang="en-US" sz="1200">
                <a:solidFill>
                  <a:schemeClr val="bg1"/>
                </a:solidFill>
                <a:latin typeface="黑体" panose="02010609060101010101" pitchFamily="49" charset="-122"/>
                <a:ea typeface="黑体" panose="02010609060101010101" pitchFamily="49" charset="-122"/>
                <a:sym typeface="+mn-ea"/>
              </a:rPr>
              <a:t>宰相</a:t>
            </a:r>
            <a:r>
              <a:rPr lang="en-US" altLang="zh-CN" sz="1200">
                <a:solidFill>
                  <a:schemeClr val="bg1"/>
                </a:solidFill>
                <a:latin typeface="黑体" panose="02010609060101010101" pitchFamily="49" charset="-122"/>
                <a:ea typeface="黑体" panose="02010609060101010101" pitchFamily="49" charset="-122"/>
              </a:rPr>
              <a:t>”</a:t>
            </a:r>
            <a:r>
              <a:rPr lang="zh-CN" altLang="en-US" sz="1200">
                <a:solidFill>
                  <a:schemeClr val="bg1"/>
                </a:solidFill>
                <a:latin typeface="黑体" panose="02010609060101010101" pitchFamily="49" charset="-122"/>
                <a:ea typeface="黑体" panose="02010609060101010101" pitchFamily="49" charset="-122"/>
              </a:rPr>
              <a:t>俾斯麦</a:t>
            </a:r>
            <a:endParaRPr lang="en-US" altLang="zh-CN" sz="1200">
              <a:solidFill>
                <a:schemeClr val="bg1"/>
              </a:solidFill>
              <a:latin typeface="黑体" panose="02010609060101010101" pitchFamily="49" charset="-122"/>
              <a:ea typeface="黑体" panose="02010609060101010101" pitchFamily="49" charset="-122"/>
            </a:endParaRPr>
          </a:p>
          <a:p>
            <a:pPr algn="ctr"/>
            <a:r>
              <a:rPr lang="zh-CN" altLang="en-US" sz="1200">
                <a:solidFill>
                  <a:schemeClr val="bg1"/>
                </a:solidFill>
                <a:latin typeface="黑体" panose="02010609060101010101" pitchFamily="49" charset="-122"/>
                <a:ea typeface="黑体" panose="02010609060101010101" pitchFamily="49" charset="-122"/>
              </a:rPr>
              <a:t>（</a:t>
            </a:r>
            <a:r>
              <a:rPr lang="en-US" altLang="zh-CN" sz="1200">
                <a:solidFill>
                  <a:schemeClr val="bg1"/>
                </a:solidFill>
                <a:latin typeface="黑体" panose="02010609060101010101" pitchFamily="49" charset="-122"/>
                <a:ea typeface="黑体" panose="02010609060101010101" pitchFamily="49" charset="-122"/>
              </a:rPr>
              <a:t>1815-1898</a:t>
            </a:r>
            <a:r>
              <a:rPr lang="zh-CN" altLang="en-US" sz="1200">
                <a:solidFill>
                  <a:schemeClr val="bg1"/>
                </a:solidFill>
                <a:latin typeface="黑体" panose="02010609060101010101" pitchFamily="49" charset="-122"/>
                <a:ea typeface="黑体" panose="02010609060101010101" pitchFamily="49" charset="-122"/>
              </a:rPr>
              <a:t>）</a:t>
            </a:r>
          </a:p>
        </p:txBody>
      </p:sp>
      <p:sp>
        <p:nvSpPr>
          <p:cNvPr id="23" name="TextBox 1"/>
          <p:cNvSpPr txBox="1"/>
          <p:nvPr>
            <p:custDataLst>
              <p:tags r:id="rId18"/>
            </p:custDataLst>
          </p:nvPr>
        </p:nvSpPr>
        <p:spPr>
          <a:xfrm>
            <a:off x="2730934" y="4275715"/>
            <a:ext cx="2286000" cy="2185214"/>
          </a:xfrm>
          <a:prstGeom prst="rect">
            <a:avLst/>
          </a:prstGeom>
          <a:solidFill>
            <a:schemeClr val="accent4">
              <a:lumMod val="20000"/>
              <a:lumOff val="80000"/>
            </a:schemeClr>
          </a:solidFill>
        </p:spPr>
        <p:txBody>
          <a:bodyPr wrap="square">
            <a:spAutoFit/>
          </a:bodyPr>
          <a:lstStyle/>
          <a:p>
            <a:pPr marR="0" defTabSz="914400">
              <a:buClrTx/>
              <a:buSzTx/>
              <a:buFontTx/>
              <a:defRPr/>
            </a:pPr>
            <a:r>
              <a:rPr kumimoji="0" lang="zh-CN" altLang="en-US" sz="2000" kern="1200" cap="none" spc="0" normalizeH="0" baseline="0" noProof="0">
                <a:latin typeface="楷体" panose="02010609060101010101" pitchFamily="49" charset="-122"/>
                <a:ea typeface="楷体" panose="02010609060101010101" pitchFamily="49" charset="-122"/>
                <a:cs typeface="黑体" panose="02010609060101010101" pitchFamily="49" charset="-122"/>
              </a:rPr>
              <a:t>   “当代的重大问题不是通过演说和多数人决议所能解决的</a:t>
            </a:r>
            <a:r>
              <a:rPr kumimoji="0" lang="en-US" altLang="zh-CN" sz="2000" kern="1200" cap="none" spc="0" normalizeH="0" baseline="0" noProof="0">
                <a:latin typeface="楷体" panose="02010609060101010101" pitchFamily="49" charset="-122"/>
                <a:ea typeface="楷体" panose="02010609060101010101" pitchFamily="49" charset="-122"/>
                <a:cs typeface="黑体" panose="02010609060101010101" pitchFamily="49" charset="-122"/>
              </a:rPr>
              <a:t>…… </a:t>
            </a:r>
            <a:r>
              <a:rPr kumimoji="0" lang="zh-CN" altLang="en-US" sz="2000" kern="1200" cap="none" spc="0" normalizeH="0" baseline="0" noProof="0">
                <a:latin typeface="楷体" panose="02010609060101010101" pitchFamily="49" charset="-122"/>
                <a:ea typeface="楷体" panose="02010609060101010101" pitchFamily="49" charset="-122"/>
                <a:cs typeface="黑体" panose="02010609060101010101" pitchFamily="49" charset="-122"/>
              </a:rPr>
              <a:t>而要用铁和血来解决。”</a:t>
            </a:r>
            <a:endParaRPr kumimoji="0" lang="en-US" altLang="zh-CN" sz="2000" kern="1200" cap="none" spc="0" normalizeH="0" baseline="0" noProof="0">
              <a:latin typeface="楷体" panose="02010609060101010101" pitchFamily="49" charset="-122"/>
              <a:ea typeface="楷体" panose="02010609060101010101" pitchFamily="49" charset="-122"/>
              <a:cs typeface="黑体" panose="02010609060101010101" pitchFamily="49" charset="-122"/>
            </a:endParaRPr>
          </a:p>
          <a:p>
            <a:pPr marR="0" algn="r" defTabSz="914400">
              <a:buClrTx/>
              <a:buSzTx/>
              <a:buFontTx/>
              <a:defRPr/>
            </a:pPr>
            <a:r>
              <a:rPr kumimoji="0" lang="en-US" altLang="zh-CN" sz="2000" kern="1200" cap="none" spc="0" normalizeH="0" baseline="0" noProof="0">
                <a:latin typeface="楷体" panose="02010609060101010101" pitchFamily="49" charset="-122"/>
                <a:ea typeface="楷体" panose="02010609060101010101" pitchFamily="49" charset="-122"/>
                <a:cs typeface="黑体" panose="02010609060101010101" pitchFamily="49" charset="-122"/>
              </a:rPr>
              <a:t> </a:t>
            </a:r>
            <a:r>
              <a:rPr kumimoji="0" lang="en-US" altLang="zh-CN" sz="1600" kern="1200" cap="none" spc="0" normalizeH="0" baseline="0" noProof="0">
                <a:latin typeface="楷体" panose="02010609060101010101" pitchFamily="49" charset="-122"/>
                <a:ea typeface="楷体" panose="02010609060101010101" pitchFamily="49" charset="-122"/>
                <a:cs typeface="黑体" panose="02010609060101010101" pitchFamily="49" charset="-122"/>
              </a:rPr>
              <a:t>——1862.9.30</a:t>
            </a:r>
            <a:r>
              <a:rPr kumimoji="0" lang="zh-CN" altLang="en-US" sz="1600" kern="1200" cap="none" spc="0" normalizeH="0" baseline="0" noProof="0">
                <a:latin typeface="楷体" panose="02010609060101010101" pitchFamily="49" charset="-122"/>
                <a:ea typeface="楷体" panose="02010609060101010101" pitchFamily="49" charset="-122"/>
                <a:cs typeface="黑体" panose="02010609060101010101" pitchFamily="49" charset="-122"/>
              </a:rPr>
              <a:t>俾斯麦 在议会上的演讲</a:t>
            </a:r>
          </a:p>
        </p:txBody>
      </p:sp>
      <p:grpSp>
        <p:nvGrpSpPr>
          <p:cNvPr id="24" name="组合 23"/>
          <p:cNvGrpSpPr/>
          <p:nvPr>
            <p:custDataLst>
              <p:tags r:id="rId19"/>
            </p:custDataLst>
          </p:nvPr>
        </p:nvGrpSpPr>
        <p:grpSpPr>
          <a:xfrm>
            <a:off x="150813" y="4086225"/>
            <a:ext cx="2368550" cy="2771775"/>
            <a:chOff x="9165530" y="79118"/>
            <a:chExt cx="2778942" cy="3275369"/>
          </a:xfrm>
        </p:grpSpPr>
        <p:pic>
          <p:nvPicPr>
            <p:cNvPr id="25" name="图片 8" descr="俾斯麦"/>
            <p:cNvPicPr>
              <a:picLocks noChangeAspect="1" noChangeArrowheads="1"/>
            </p:cNvPicPr>
            <p:nvPr>
              <p:custDataLst>
                <p:tags r:id="rId28"/>
              </p:custDataLst>
            </p:nvPr>
          </p:nvPicPr>
          <p:blipFill>
            <a:blip r:embed="rId33">
              <a:clrChange>
                <a:clrFrom>
                  <a:srgbClr val="FDFEF8"/>
                </a:clrFrom>
                <a:clrTo>
                  <a:srgbClr val="FDFEF8">
                    <a:alpha val="0"/>
                  </a:srgbClr>
                </a:clrTo>
              </a:clrChange>
            </a:blip>
            <a:srcRect l="8095" t="10220" r="8267" b="6679"/>
            <a:stretch>
              <a:fillRect/>
            </a:stretch>
          </p:blipFill>
          <p:spPr bwMode="auto">
            <a:xfrm>
              <a:off x="9165530" y="79118"/>
              <a:ext cx="2778942" cy="3157184"/>
            </a:xfrm>
            <a:prstGeom prst="rect">
              <a:avLst/>
            </a:prstGeom>
            <a:noFill/>
            <a:ln w="9525">
              <a:noFill/>
              <a:miter lim="800000"/>
            </a:ln>
          </p:spPr>
        </p:pic>
        <p:sp>
          <p:nvSpPr>
            <p:cNvPr id="26" name="文本框 14"/>
            <p:cNvSpPr txBox="1">
              <a:spLocks noChangeArrowheads="1"/>
            </p:cNvSpPr>
            <p:nvPr>
              <p:custDataLst>
                <p:tags r:id="rId29"/>
              </p:custDataLst>
            </p:nvPr>
          </p:nvSpPr>
          <p:spPr bwMode="auto">
            <a:xfrm>
              <a:off x="9982315" y="2881718"/>
              <a:ext cx="1210392" cy="472769"/>
            </a:xfrm>
            <a:prstGeom prst="rect">
              <a:avLst/>
            </a:prstGeom>
            <a:noFill/>
            <a:ln w="9525">
              <a:noFill/>
              <a:miter lim="800000"/>
            </a:ln>
          </p:spPr>
          <p:txBody>
            <a:bodyPr>
              <a:spAutoFit/>
            </a:bodyPr>
            <a:lstStyle/>
            <a:p>
              <a:r>
                <a:rPr lang="zh-CN" altLang="en-US" sz="2000">
                  <a:latin typeface="楷体" panose="02010609060101010101" pitchFamily="49" charset="-122"/>
                  <a:ea typeface="楷体" panose="02010609060101010101" pitchFamily="49" charset="-122"/>
                </a:rPr>
                <a:t>俾斯麦</a:t>
              </a:r>
            </a:p>
          </p:txBody>
        </p:sp>
      </p:grpSp>
      <p:pic>
        <p:nvPicPr>
          <p:cNvPr id="28" name="Picture 2" descr="新图片(7)"/>
          <p:cNvPicPr preferRelativeResize="0">
            <a:picLocks noChangeAspect="1"/>
          </p:cNvPicPr>
          <p:nvPr>
            <p:custDataLst>
              <p:tags r:id="rId20"/>
            </p:custDataLst>
          </p:nvPr>
        </p:nvPicPr>
        <p:blipFill>
          <a:blip r:embed="rId34"/>
          <a:stretch>
            <a:fillRect/>
          </a:stretch>
        </p:blipFill>
        <p:spPr>
          <a:xfrm>
            <a:off x="5469514" y="1880322"/>
            <a:ext cx="6350000" cy="4144962"/>
          </a:xfrm>
          <a:prstGeom prst="rect">
            <a:avLst/>
          </a:prstGeom>
        </p:spPr>
      </p:pic>
      <p:sp>
        <p:nvSpPr>
          <p:cNvPr id="29" name="圆角矩形标注 28"/>
          <p:cNvSpPr/>
          <p:nvPr>
            <p:custDataLst>
              <p:tags r:id="rId21"/>
            </p:custDataLst>
          </p:nvPr>
        </p:nvSpPr>
        <p:spPr>
          <a:xfrm>
            <a:off x="9035183" y="1446069"/>
            <a:ext cx="2076163" cy="419676"/>
          </a:xfrm>
          <a:prstGeom prst="wedgeRoundRectCallout">
            <a:avLst>
              <a:gd name="adj1" fmla="val -77501"/>
              <a:gd name="adj2" fmla="val 114966"/>
              <a:gd name="adj3" fmla="val 16667"/>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800" b="1" i="0" u="none" strike="noStrike" kern="1200" cap="none" spc="0" normalizeH="0" baseline="0" noProof="0">
                <a:ln>
                  <a:noFill/>
                </a:ln>
                <a:solidFill>
                  <a:schemeClr val="tx1"/>
                </a:solidFill>
                <a:effectLst/>
                <a:uLnTx/>
                <a:uFillTx/>
                <a:latin typeface="黑体" panose="02010609060101010101" pitchFamily="49" charset="-122"/>
                <a:ea typeface="黑体" panose="02010609060101010101" pitchFamily="49" charset="-122"/>
                <a:cs typeface="黑体" panose="02010609060101010101" pitchFamily="49" charset="-122"/>
              </a:rPr>
              <a:t>1864</a:t>
            </a:r>
            <a:r>
              <a:rPr kumimoji="0" lang="zh-CN" altLang="en-US" sz="1800" b="1" i="0" u="none" strike="noStrike" kern="1200" cap="none" spc="0" normalizeH="0" baseline="0" noProof="0">
                <a:ln>
                  <a:noFill/>
                </a:ln>
                <a:solidFill>
                  <a:schemeClr val="tx1"/>
                </a:solidFill>
                <a:effectLst/>
                <a:uLnTx/>
                <a:uFillTx/>
                <a:latin typeface="黑体" panose="02010609060101010101" pitchFamily="49" charset="-122"/>
                <a:ea typeface="黑体" panose="02010609060101010101" pitchFamily="49" charset="-122"/>
                <a:cs typeface="黑体" panose="02010609060101010101" pitchFamily="49" charset="-122"/>
              </a:rPr>
              <a:t>年普奥对丹麦</a:t>
            </a:r>
          </a:p>
        </p:txBody>
      </p:sp>
      <p:sp>
        <p:nvSpPr>
          <p:cNvPr id="30" name="圆角矩形标注 29"/>
          <p:cNvSpPr/>
          <p:nvPr>
            <p:custDataLst>
              <p:tags r:id="rId22"/>
            </p:custDataLst>
          </p:nvPr>
        </p:nvSpPr>
        <p:spPr>
          <a:xfrm>
            <a:off x="5440218" y="2964872"/>
            <a:ext cx="2087418" cy="434109"/>
          </a:xfrm>
          <a:prstGeom prst="wedgeRoundRectCallout">
            <a:avLst>
              <a:gd name="adj1" fmla="val -16188"/>
              <a:gd name="adj2" fmla="val 329916"/>
              <a:gd name="adj3" fmla="val 16667"/>
            </a:avLst>
          </a:prstGeom>
          <a:solidFill>
            <a:schemeClr val="accent2">
              <a:lumMod val="40000"/>
              <a:lumOff val="6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2000" b="1" i="0" u="none" strike="noStrike" kern="1200" cap="none" spc="0" normalizeH="0" baseline="0" noProof="0">
                <a:ln>
                  <a:noFill/>
                </a:ln>
                <a:solidFill>
                  <a:schemeClr val="tx1"/>
                </a:solidFill>
                <a:effectLst/>
                <a:uLnTx/>
                <a:uFillTx/>
                <a:latin typeface="黑体" panose="02010609060101010101" pitchFamily="49" charset="-122"/>
                <a:ea typeface="黑体" panose="02010609060101010101" pitchFamily="49" charset="-122"/>
                <a:cs typeface="黑体" panose="02010609060101010101" pitchFamily="49" charset="-122"/>
              </a:rPr>
              <a:t>1870</a:t>
            </a:r>
            <a:r>
              <a:rPr kumimoji="0" lang="zh-CN" altLang="en-US" sz="2000" b="1" i="0" u="none" strike="noStrike" kern="1200" cap="none" spc="0" normalizeH="0" baseline="0" noProof="0">
                <a:ln>
                  <a:noFill/>
                </a:ln>
                <a:solidFill>
                  <a:schemeClr val="tx1"/>
                </a:solidFill>
                <a:effectLst/>
                <a:uLnTx/>
                <a:uFillTx/>
                <a:latin typeface="黑体" panose="02010609060101010101" pitchFamily="49" charset="-122"/>
                <a:ea typeface="黑体" panose="02010609060101010101" pitchFamily="49" charset="-122"/>
                <a:cs typeface="黑体" panose="02010609060101010101" pitchFamily="49" charset="-122"/>
              </a:rPr>
              <a:t>年普法战争</a:t>
            </a:r>
          </a:p>
        </p:txBody>
      </p:sp>
      <p:sp>
        <p:nvSpPr>
          <p:cNvPr id="31" name="圆角矩形标注 30"/>
          <p:cNvSpPr/>
          <p:nvPr>
            <p:custDataLst>
              <p:tags r:id="rId23"/>
            </p:custDataLst>
          </p:nvPr>
        </p:nvSpPr>
        <p:spPr>
          <a:xfrm>
            <a:off x="10280072" y="4267201"/>
            <a:ext cx="1911928" cy="443345"/>
          </a:xfrm>
          <a:prstGeom prst="wedgeRoundRectCallout">
            <a:avLst>
              <a:gd name="adj1" fmla="val -105173"/>
              <a:gd name="adj2" fmla="val 84342"/>
              <a:gd name="adj3" fmla="val 16667"/>
            </a:avLst>
          </a:prstGeom>
          <a:solidFill>
            <a:schemeClr val="accent5">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800" b="1" i="0" u="none" strike="noStrike" kern="1200" cap="none" spc="0" normalizeH="0" baseline="0" noProof="0">
                <a:ln>
                  <a:noFill/>
                </a:ln>
                <a:solidFill>
                  <a:schemeClr val="tx1"/>
                </a:solidFill>
                <a:effectLst/>
                <a:uLnTx/>
                <a:uFillTx/>
                <a:latin typeface="黑体" panose="02010609060101010101" pitchFamily="49" charset="-122"/>
                <a:ea typeface="黑体" panose="02010609060101010101" pitchFamily="49" charset="-122"/>
                <a:cs typeface="黑体" panose="02010609060101010101" pitchFamily="49" charset="-122"/>
              </a:rPr>
              <a:t>1866</a:t>
            </a:r>
            <a:r>
              <a:rPr kumimoji="0" lang="zh-CN" altLang="en-US" sz="1800" b="1" i="0" u="none" strike="noStrike" kern="1200" cap="none" spc="0" normalizeH="0" baseline="0" noProof="0">
                <a:ln>
                  <a:noFill/>
                </a:ln>
                <a:solidFill>
                  <a:schemeClr val="tx1"/>
                </a:solidFill>
                <a:effectLst/>
                <a:uLnTx/>
                <a:uFillTx/>
                <a:latin typeface="黑体" panose="02010609060101010101" pitchFamily="49" charset="-122"/>
                <a:ea typeface="黑体" panose="02010609060101010101" pitchFamily="49" charset="-122"/>
                <a:cs typeface="黑体" panose="02010609060101010101" pitchFamily="49" charset="-122"/>
              </a:rPr>
              <a:t>年普奥战争</a:t>
            </a:r>
          </a:p>
        </p:txBody>
      </p:sp>
      <p:sp>
        <p:nvSpPr>
          <p:cNvPr id="32" name="Text Box 11"/>
          <p:cNvSpPr txBox="1">
            <a:spLocks noChangeArrowheads="1"/>
          </p:cNvSpPr>
          <p:nvPr>
            <p:custDataLst>
              <p:tags r:id="rId24"/>
            </p:custDataLst>
          </p:nvPr>
        </p:nvSpPr>
        <p:spPr bwMode="auto">
          <a:xfrm>
            <a:off x="6464299" y="1265959"/>
            <a:ext cx="2435225" cy="584200"/>
          </a:xfrm>
          <a:prstGeom prst="rect">
            <a:avLst/>
          </a:prstGeom>
          <a:solidFill>
            <a:schemeClr val="bg1"/>
          </a:solidFill>
          <a:ln>
            <a:solidFill>
              <a:schemeClr val="tx2">
                <a:lumMod val="75000"/>
              </a:schemeClr>
            </a:solidFill>
          </a:ln>
          <a:effectLst/>
        </p:spPr>
        <p:txBody>
          <a:bodyPr anchor="ctr">
            <a:spAutoFit/>
          </a:bodyPr>
          <a:lstStyle>
            <a:lvl1pPr eaLnBrk="0" hangingPunct="0">
              <a:defRPr b="1">
                <a:solidFill>
                  <a:schemeClr val="tx1"/>
                </a:solidFill>
                <a:latin typeface="Arial" panose="020B0604020202020204" pitchFamily="34" charset="0"/>
                <a:ea typeface="宋体" pitchFamily="2" charset="-122"/>
              </a:defRPr>
            </a:lvl1pPr>
            <a:lvl2pPr marL="742950" indent="-285750" eaLnBrk="0" hangingPunct="0">
              <a:defRPr b="1">
                <a:solidFill>
                  <a:schemeClr val="tx1"/>
                </a:solidFill>
                <a:latin typeface="Arial" panose="020B0604020202020204" pitchFamily="34" charset="0"/>
                <a:ea typeface="宋体" pitchFamily="2" charset="-122"/>
              </a:defRPr>
            </a:lvl2pPr>
            <a:lvl3pPr marL="1143000" indent="-228600" eaLnBrk="0" hangingPunct="0">
              <a:defRPr b="1">
                <a:solidFill>
                  <a:schemeClr val="tx1"/>
                </a:solidFill>
                <a:latin typeface="Arial" panose="020B0604020202020204" pitchFamily="34" charset="0"/>
                <a:ea typeface="宋体" pitchFamily="2" charset="-122"/>
              </a:defRPr>
            </a:lvl3pPr>
            <a:lvl4pPr marL="1600200" indent="-228600" eaLnBrk="0" hangingPunct="0">
              <a:defRPr b="1">
                <a:solidFill>
                  <a:schemeClr val="tx1"/>
                </a:solidFill>
                <a:latin typeface="Arial" panose="020B0604020202020204" pitchFamily="34" charset="0"/>
                <a:ea typeface="宋体" pitchFamily="2" charset="-122"/>
              </a:defRPr>
            </a:lvl4pPr>
            <a:lvl5pPr marL="2057400" indent="-228600" eaLnBrk="0" hangingPunct="0">
              <a:defRPr b="1">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itchFamily="2" charset="-122"/>
              </a:defRPr>
            </a:lvl9pPr>
          </a:lstStyle>
          <a:p>
            <a:pPr marL="0" marR="0" lvl="0" indent="0" algn="l" defTabSz="914400" rtl="0" eaLnBrk="0" fontAlgn="base" latinLnBrk="0" hangingPunct="0">
              <a:lnSpc>
                <a:spcPct val="100000"/>
              </a:lnSpc>
              <a:spcBef>
                <a:spcPct val="50000"/>
              </a:spcBef>
              <a:spcAft>
                <a:spcPct val="0"/>
              </a:spcAft>
              <a:buClrTx/>
              <a:buSzTx/>
              <a:buFontTx/>
              <a:buNone/>
              <a:defRPr/>
            </a:pPr>
            <a:r>
              <a:rPr kumimoji="1" lang="zh-CN" altLang="en-US" sz="1600" b="0" i="0" u="none" strike="noStrike" kern="1200" cap="none" spc="0" normalizeH="0" baseline="0" noProof="0">
                <a:ln>
                  <a:noFill/>
                </a:ln>
                <a:solidFill>
                  <a:schemeClr val="tx1"/>
                </a:solidFill>
                <a:effectLst/>
                <a:uLnTx/>
                <a:uFillTx/>
                <a:latin typeface="黑体" panose="02010609060101010101" pitchFamily="49" charset="-122"/>
                <a:ea typeface="黑体" panose="02010609060101010101" pitchFamily="49" charset="-122"/>
                <a:cs typeface="+mn-cs"/>
              </a:rPr>
              <a:t>普鲁士取得石勒苏益格奥地利得到荷尔斯泰因</a:t>
            </a:r>
          </a:p>
        </p:txBody>
      </p:sp>
      <p:sp>
        <p:nvSpPr>
          <p:cNvPr id="33" name="Text Box 12"/>
          <p:cNvSpPr txBox="1">
            <a:spLocks noChangeArrowheads="1"/>
          </p:cNvSpPr>
          <p:nvPr>
            <p:custDataLst>
              <p:tags r:id="rId25"/>
            </p:custDataLst>
          </p:nvPr>
        </p:nvSpPr>
        <p:spPr bwMode="auto">
          <a:xfrm>
            <a:off x="5447002" y="5750758"/>
            <a:ext cx="1822016" cy="1107996"/>
          </a:xfrm>
          <a:prstGeom prst="rect">
            <a:avLst/>
          </a:prstGeom>
          <a:solidFill>
            <a:schemeClr val="accent2">
              <a:lumMod val="40000"/>
              <a:lumOff val="60000"/>
            </a:schemeClr>
          </a:solidFill>
          <a:ln>
            <a:solidFill>
              <a:schemeClr val="tx2">
                <a:lumMod val="75000"/>
              </a:schemeClr>
            </a:solidFill>
          </a:ln>
          <a:effectLst/>
        </p:spPr>
        <p:txBody>
          <a:bodyPr wrap="square" anchor="ctr">
            <a:spAutoFit/>
          </a:bodyPr>
          <a:lstStyle>
            <a:lvl1pPr eaLnBrk="0" hangingPunct="0">
              <a:defRPr b="1">
                <a:solidFill>
                  <a:schemeClr val="tx1"/>
                </a:solidFill>
                <a:latin typeface="Arial" panose="020B0604020202020204" pitchFamily="34" charset="0"/>
                <a:ea typeface="宋体" pitchFamily="2" charset="-122"/>
              </a:defRPr>
            </a:lvl1pPr>
            <a:lvl2pPr marL="742950" indent="-285750" eaLnBrk="0" hangingPunct="0">
              <a:defRPr b="1">
                <a:solidFill>
                  <a:schemeClr val="tx1"/>
                </a:solidFill>
                <a:latin typeface="Arial" panose="020B0604020202020204" pitchFamily="34" charset="0"/>
                <a:ea typeface="宋体" pitchFamily="2" charset="-122"/>
              </a:defRPr>
            </a:lvl2pPr>
            <a:lvl3pPr marL="1143000" indent="-228600" eaLnBrk="0" hangingPunct="0">
              <a:defRPr b="1">
                <a:solidFill>
                  <a:schemeClr val="tx1"/>
                </a:solidFill>
                <a:latin typeface="Arial" panose="020B0604020202020204" pitchFamily="34" charset="0"/>
                <a:ea typeface="宋体" pitchFamily="2" charset="-122"/>
              </a:defRPr>
            </a:lvl3pPr>
            <a:lvl4pPr marL="1600200" indent="-228600" eaLnBrk="0" hangingPunct="0">
              <a:defRPr b="1">
                <a:solidFill>
                  <a:schemeClr val="tx1"/>
                </a:solidFill>
                <a:latin typeface="Arial" panose="020B0604020202020204" pitchFamily="34" charset="0"/>
                <a:ea typeface="宋体" pitchFamily="2" charset="-122"/>
              </a:defRPr>
            </a:lvl4pPr>
            <a:lvl5pPr marL="2057400" indent="-228600" eaLnBrk="0" hangingPunct="0">
              <a:defRPr b="1">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itchFamily="2" charset="-122"/>
              </a:defRPr>
            </a:lvl9pPr>
          </a:lstStyle>
          <a:p>
            <a:pPr marL="0" marR="0" lvl="0" indent="0" algn="l" defTabSz="914400" rtl="0" eaLnBrk="0" fontAlgn="base" latinLnBrk="0" hangingPunct="0">
              <a:lnSpc>
                <a:spcPct val="100000"/>
              </a:lnSpc>
              <a:spcBef>
                <a:spcPct val="50000"/>
              </a:spcBef>
              <a:spcAft>
                <a:spcPct val="0"/>
              </a:spcAft>
              <a:buClrTx/>
              <a:buSzTx/>
              <a:buFontTx/>
              <a:buNone/>
              <a:defRPr/>
            </a:pPr>
            <a:r>
              <a:rPr kumimoji="1" lang="zh-CN" altLang="en-US" sz="1600" b="0" i="0" u="none" strike="noStrike" kern="1200" cap="none" spc="0" normalizeH="0" baseline="0" noProof="0">
                <a:ln>
                  <a:noFill/>
                </a:ln>
                <a:solidFill>
                  <a:schemeClr val="tx1"/>
                </a:solidFill>
                <a:effectLst/>
                <a:uLnTx/>
                <a:uFillTx/>
                <a:latin typeface="黑体" panose="02010609060101010101" pitchFamily="49" charset="-122"/>
                <a:ea typeface="黑体" panose="02010609060101010101" pitchFamily="49" charset="-122"/>
                <a:cs typeface="黑体" panose="02010609060101010101" pitchFamily="49" charset="-122"/>
              </a:rPr>
              <a:t>打败法国，完成德意志统一，建立帝国。法国的阿尔萨斯和洛林被德国</a:t>
            </a:r>
            <a:r>
              <a:rPr kumimoji="1" lang="zh-CN" altLang="en-US" sz="1600" b="0" i="0" u="none" strike="noStrike" kern="1200" cap="none" spc="0" normalizeH="0" baseline="0" noProof="0" smtClean="0">
                <a:ln>
                  <a:noFill/>
                </a:ln>
                <a:solidFill>
                  <a:schemeClr val="tx1"/>
                </a:solidFill>
                <a:effectLst/>
                <a:uLnTx/>
                <a:uFillTx/>
                <a:latin typeface="黑体" panose="02010609060101010101" pitchFamily="49" charset="-122"/>
                <a:ea typeface="黑体" panose="02010609060101010101" pitchFamily="49" charset="-122"/>
                <a:cs typeface="黑体" panose="02010609060101010101" pitchFamily="49" charset="-122"/>
              </a:rPr>
              <a:t>占</a:t>
            </a:r>
            <a:r>
              <a:rPr kumimoji="1" lang="zh-CN" altLang="en-US" sz="1800" b="0" i="0" u="none" strike="noStrike" kern="1200" cap="none" spc="0" normalizeH="0" baseline="0" noProof="0" smtClean="0">
                <a:ln>
                  <a:noFill/>
                </a:ln>
                <a:solidFill>
                  <a:schemeClr val="tx1"/>
                </a:solidFill>
                <a:effectLst/>
                <a:uLnTx/>
                <a:uFillTx/>
                <a:latin typeface="黑体" panose="02010609060101010101" pitchFamily="49" charset="-122"/>
                <a:ea typeface="黑体" panose="02010609060101010101" pitchFamily="49" charset="-122"/>
                <a:cs typeface="黑体" panose="02010609060101010101" pitchFamily="49" charset="-122"/>
              </a:rPr>
              <a:t>                      </a:t>
            </a:r>
            <a:endParaRPr kumimoji="1" lang="zh-CN" altLang="en-US" sz="1800" b="0" i="0" u="none" strike="noStrike" kern="1200" cap="none" spc="0" normalizeH="0" baseline="0" noProof="0">
              <a:ln>
                <a:noFill/>
              </a:ln>
              <a:solidFill>
                <a:schemeClr val="tx1"/>
              </a:solidFill>
              <a:effectLst/>
              <a:uLnTx/>
              <a:uFillTx/>
              <a:latin typeface="黑体" panose="02010609060101010101" pitchFamily="49" charset="-122"/>
              <a:ea typeface="黑体" panose="02010609060101010101" pitchFamily="49" charset="-122"/>
              <a:cs typeface="黑体" panose="02010609060101010101" pitchFamily="49" charset="-122"/>
            </a:endParaRPr>
          </a:p>
        </p:txBody>
      </p:sp>
      <p:sp>
        <p:nvSpPr>
          <p:cNvPr id="34" name="Text Box 13"/>
          <p:cNvSpPr txBox="1">
            <a:spLocks noChangeArrowheads="1"/>
          </p:cNvSpPr>
          <p:nvPr>
            <p:custDataLst>
              <p:tags r:id="rId26"/>
            </p:custDataLst>
          </p:nvPr>
        </p:nvSpPr>
        <p:spPr bwMode="auto">
          <a:xfrm>
            <a:off x="10443296" y="2784742"/>
            <a:ext cx="1628631" cy="1323439"/>
          </a:xfrm>
          <a:prstGeom prst="rect">
            <a:avLst/>
          </a:prstGeom>
          <a:solidFill>
            <a:schemeClr val="accent5">
              <a:lumMod val="75000"/>
            </a:schemeClr>
          </a:solidFill>
          <a:ln>
            <a:solidFill>
              <a:schemeClr val="tx2">
                <a:lumMod val="75000"/>
              </a:schemeClr>
            </a:solidFill>
          </a:ln>
          <a:effectLst/>
        </p:spPr>
        <p:txBody>
          <a:bodyPr wrap="square" anchor="ctr">
            <a:spAutoFit/>
          </a:bodyPr>
          <a:lstStyle>
            <a:lvl1pPr eaLnBrk="0" hangingPunct="0">
              <a:defRPr b="1">
                <a:solidFill>
                  <a:schemeClr val="tx1"/>
                </a:solidFill>
                <a:latin typeface="Arial" panose="020B0604020202020204" pitchFamily="34" charset="0"/>
                <a:ea typeface="宋体" pitchFamily="2" charset="-122"/>
              </a:defRPr>
            </a:lvl1pPr>
            <a:lvl2pPr marL="742950" indent="-285750" eaLnBrk="0" hangingPunct="0">
              <a:defRPr b="1">
                <a:solidFill>
                  <a:schemeClr val="tx1"/>
                </a:solidFill>
                <a:latin typeface="Arial" panose="020B0604020202020204" pitchFamily="34" charset="0"/>
                <a:ea typeface="宋体" pitchFamily="2" charset="-122"/>
              </a:defRPr>
            </a:lvl2pPr>
            <a:lvl3pPr marL="1143000" indent="-228600" eaLnBrk="0" hangingPunct="0">
              <a:defRPr b="1">
                <a:solidFill>
                  <a:schemeClr val="tx1"/>
                </a:solidFill>
                <a:latin typeface="Arial" panose="020B0604020202020204" pitchFamily="34" charset="0"/>
                <a:ea typeface="宋体" pitchFamily="2" charset="-122"/>
              </a:defRPr>
            </a:lvl3pPr>
            <a:lvl4pPr marL="1600200" indent="-228600" eaLnBrk="0" hangingPunct="0">
              <a:defRPr b="1">
                <a:solidFill>
                  <a:schemeClr val="tx1"/>
                </a:solidFill>
                <a:latin typeface="Arial" panose="020B0604020202020204" pitchFamily="34" charset="0"/>
                <a:ea typeface="宋体" pitchFamily="2" charset="-122"/>
              </a:defRPr>
            </a:lvl4pPr>
            <a:lvl5pPr marL="2057400" indent="-228600" eaLnBrk="0" hangingPunct="0">
              <a:defRPr b="1">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itchFamily="2" charset="-122"/>
              </a:defRPr>
            </a:lvl9pPr>
          </a:lstStyle>
          <a:p>
            <a:pPr marL="0" marR="0" lvl="0" indent="0" algn="l" defTabSz="914400" rtl="0" eaLnBrk="0" fontAlgn="base" latinLnBrk="0" hangingPunct="0">
              <a:lnSpc>
                <a:spcPct val="100000"/>
              </a:lnSpc>
              <a:spcBef>
                <a:spcPct val="50000"/>
              </a:spcBef>
              <a:spcAft>
                <a:spcPct val="0"/>
              </a:spcAft>
              <a:buClrTx/>
              <a:buSzTx/>
              <a:buFontTx/>
              <a:buNone/>
              <a:defRPr/>
            </a:pPr>
            <a:r>
              <a:rPr kumimoji="1" lang="zh-CN" altLang="en-US" sz="1600" b="1" i="0" u="none" strike="noStrike" kern="1200" cap="none" spc="0" normalizeH="0" baseline="0" noProof="0">
                <a:ln>
                  <a:noFill/>
                </a:ln>
                <a:solidFill>
                  <a:schemeClr val="tx1"/>
                </a:solidFill>
                <a:effectLst/>
                <a:uLnTx/>
                <a:uFillTx/>
                <a:latin typeface="黑体" panose="02010609060101010101" pitchFamily="49" charset="-122"/>
                <a:ea typeface="黑体" panose="02010609060101010101" pitchFamily="49" charset="-122"/>
                <a:cs typeface="+mn-cs"/>
              </a:rPr>
              <a:t>使奥退出德意志普鲁士夺取荷尔斯泰因、萨克森</a:t>
            </a:r>
            <a:r>
              <a:rPr kumimoji="1" lang="zh-CN" altLang="en-US" sz="1600" b="1" i="0" u="none" strike="noStrike" kern="1200" cap="none" spc="0" normalizeH="0" baseline="0" noProof="0" smtClean="0">
                <a:ln>
                  <a:noFill/>
                </a:ln>
                <a:solidFill>
                  <a:schemeClr val="tx1"/>
                </a:solidFill>
                <a:effectLst/>
                <a:uLnTx/>
                <a:uFillTx/>
                <a:latin typeface="黑体" panose="02010609060101010101" pitchFamily="49" charset="-122"/>
                <a:ea typeface="黑体" panose="02010609060101010101" pitchFamily="49" charset="-122"/>
                <a:cs typeface="+mn-cs"/>
              </a:rPr>
              <a:t>等北</a:t>
            </a:r>
            <a:r>
              <a:rPr kumimoji="1" lang="zh-CN" altLang="en-US" sz="1600" b="1" i="0" u="none" strike="noStrike" kern="1200" cap="none" spc="0" normalizeH="0" baseline="0" noProof="0">
                <a:ln>
                  <a:noFill/>
                </a:ln>
                <a:solidFill>
                  <a:schemeClr val="tx1"/>
                </a:solidFill>
                <a:effectLst/>
                <a:uLnTx/>
                <a:uFillTx/>
                <a:latin typeface="黑体" panose="02010609060101010101" pitchFamily="49" charset="-122"/>
                <a:ea typeface="黑体" panose="02010609060101010101" pitchFamily="49" charset="-122"/>
                <a:cs typeface="+mn-cs"/>
              </a:rPr>
              <a:t>德各邦，建立北德意志</a:t>
            </a:r>
            <a:r>
              <a:rPr kumimoji="1" lang="zh-CN" altLang="en-US" sz="1600" b="1" i="0" u="none" strike="noStrike" kern="1200" cap="none" spc="0" normalizeH="0" baseline="0" noProof="0" smtClean="0">
                <a:ln>
                  <a:noFill/>
                </a:ln>
                <a:solidFill>
                  <a:schemeClr val="tx1"/>
                </a:solidFill>
                <a:effectLst/>
                <a:uLnTx/>
                <a:uFillTx/>
                <a:latin typeface="黑体" panose="02010609060101010101" pitchFamily="49" charset="-122"/>
                <a:ea typeface="黑体" panose="02010609060101010101" pitchFamily="49" charset="-122"/>
                <a:cs typeface="+mn-cs"/>
              </a:rPr>
              <a:t>同盟</a:t>
            </a:r>
          </a:p>
        </p:txBody>
      </p:sp>
      <p:sp>
        <p:nvSpPr>
          <p:cNvPr id="35" name="文本框 4"/>
          <p:cNvSpPr txBox="1"/>
          <p:nvPr>
            <p:custDataLst>
              <p:tags r:id="rId27"/>
            </p:custDataLst>
          </p:nvPr>
        </p:nvSpPr>
        <p:spPr>
          <a:xfrm>
            <a:off x="8082539" y="6109422"/>
            <a:ext cx="2865437" cy="369887"/>
          </a:xfrm>
          <a:prstGeom prst="rect">
            <a:avLst/>
          </a:prstGeom>
          <a:solidFill>
            <a:srgbClr val="FF0000"/>
          </a:solidFill>
          <a:ln w="9525">
            <a:noFill/>
          </a:ln>
        </p:spPr>
        <p:txBody>
          <a:bodyPr wrap="none">
            <a:spAutoFit/>
          </a:bodyPr>
          <a:lstStyle/>
          <a:p>
            <a:pPr algn="ctr">
              <a:spcBef>
                <a:spcPct val="50000"/>
              </a:spcBef>
            </a:pPr>
            <a:r>
              <a:rPr lang="en-US" altLang="zh-CN" b="1">
                <a:latin typeface="黑体" panose="02010609060101010101" pitchFamily="49" charset="-122"/>
                <a:ea typeface="黑体" panose="02010609060101010101" pitchFamily="49" charset="-122"/>
                <a:sym typeface="+mn-ea"/>
              </a:rPr>
              <a:t>1865-1871</a:t>
            </a:r>
            <a:r>
              <a:rPr lang="zh-CN" altLang="en-US" b="1">
                <a:latin typeface="黑体" panose="02010609060101010101" pitchFamily="49" charset="-122"/>
                <a:ea typeface="黑体" panose="02010609060101010101" pitchFamily="49" charset="-122"/>
                <a:sym typeface="+mn-ea"/>
              </a:rPr>
              <a:t>年德意志的统一</a:t>
            </a:r>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down)">
                                      <p:cBhvr>
                                        <p:cTn id="7" dur="500"/>
                                        <p:tgtEl>
                                          <p:spTgt spid="16"/>
                                        </p:tgtEl>
                                      </p:cBhvr>
                                    </p:animEffect>
                                  </p:childTnLst>
                                </p:cTn>
                              </p:par>
                            </p:childTnLst>
                          </p:cTn>
                        </p:par>
                        <p:par>
                          <p:cTn id="8" fill="hold" nodeType="afterGroup">
                            <p:stCondLst>
                              <p:cond delay="500"/>
                            </p:stCondLst>
                            <p:childTnLst>
                              <p:par>
                                <p:cTn id="9" presetID="16" presetClass="entr" presetSubtype="21" fill="hold" grpId="0"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barn(inVertical)">
                                      <p:cBhvr>
                                        <p:cTn id="11" dur="500"/>
                                        <p:tgtEl>
                                          <p:spTgt spid="19"/>
                                        </p:tgtEl>
                                      </p:cBhvr>
                                    </p:animEffect>
                                  </p:childTnLst>
                                </p:cTn>
                              </p:par>
                            </p:childTnLst>
                          </p:cTn>
                        </p:par>
                      </p:childTnLst>
                    </p:cTn>
                  </p:par>
                  <p:par>
                    <p:cTn id="12" fill="hold" nodeType="clickPar">
                      <p:stCondLst>
                        <p:cond delay="indefinite"/>
                        <p:cond evt="onBegin" delay="0">
                          <p:tn val="11"/>
                        </p:cond>
                      </p:stCondLst>
                      <p:childTnLst>
                        <p:par>
                          <p:cTn id="13" fill="hold" nodeType="afterGroup">
                            <p:stCondLst>
                              <p:cond delay="0"/>
                            </p:stCondLst>
                            <p:childTnLst>
                              <p:par>
                                <p:cTn id="14" presetID="16" presetClass="entr" presetSubtype="21" fill="hold" grpId="0" nodeType="click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barn(inVertical)">
                                      <p:cBhvr>
                                        <p:cTn id="16" dur="500"/>
                                        <p:tgtEl>
                                          <p:spTgt spid="18"/>
                                        </p:tgtEl>
                                      </p:cBhvr>
                                    </p:animEffect>
                                  </p:childTnLst>
                                </p:cTn>
                              </p:par>
                            </p:childTnLst>
                          </p:cTn>
                        </p:par>
                      </p:childTnLst>
                    </p:cTn>
                  </p:par>
                  <p:par>
                    <p:cTn id="17" fill="hold" nodeType="clickPar">
                      <p:stCondLst>
                        <p:cond delay="indefinite"/>
                        <p:cond evt="onBegin" delay="0">
                          <p:tn val="16"/>
                        </p:cond>
                      </p:stCondLst>
                      <p:childTnLst>
                        <p:par>
                          <p:cTn id="18" fill="hold" nodeType="afterGroup">
                            <p:stCondLst>
                              <p:cond delay="0"/>
                            </p:stCondLst>
                            <p:childTnLst>
                              <p:par>
                                <p:cTn id="19" presetID="16" presetClass="entr" presetSubtype="21" fill="hold" grpId="0" nodeType="click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barn(inVertical)">
                                      <p:cBhvr>
                                        <p:cTn id="21" dur="500"/>
                                        <p:tgtEl>
                                          <p:spTgt spid="20"/>
                                        </p:tgtEl>
                                      </p:cBhvr>
                                    </p:animEffect>
                                  </p:childTnLst>
                                </p:cTn>
                              </p:par>
                            </p:childTnLst>
                          </p:cTn>
                        </p:par>
                        <p:par>
                          <p:cTn id="22" fill="hold" nodeType="afterGroup">
                            <p:stCondLst>
                              <p:cond delay="500"/>
                            </p:stCondLst>
                            <p:childTnLst>
                              <p:par>
                                <p:cTn id="23" presetID="14" presetClass="entr" presetSubtype="10" fill="hold" nodeType="afterEffect">
                                  <p:stCondLst>
                                    <p:cond delay="0"/>
                                  </p:stCondLst>
                                  <p:childTnLst>
                                    <p:set>
                                      <p:cBhvr>
                                        <p:cTn id="24" dur="1" fill="hold">
                                          <p:stCondLst>
                                            <p:cond delay="0"/>
                                          </p:stCondLst>
                                        </p:cTn>
                                        <p:tgtEl>
                                          <p:spTgt spid="24"/>
                                        </p:tgtEl>
                                        <p:attrNameLst>
                                          <p:attrName>style.visibility</p:attrName>
                                        </p:attrNameLst>
                                      </p:cBhvr>
                                      <p:to>
                                        <p:strVal val="visible"/>
                                      </p:to>
                                    </p:set>
                                    <p:animEffect transition="in" filter="randombar(horizontal)">
                                      <p:cBhvr>
                                        <p:cTn id="25"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8" grpId="0"/>
      <p:bldP spid="19" grpId="0"/>
      <p:bldP spid="20" grpId="0"/>
    </p:bldLst>
  </p:timing>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图片 1" descr="图层 4"/>
          <p:cNvPicPr>
            <a:picLocks noChangeAspect="1"/>
          </p:cNvPicPr>
          <p:nvPr>
            <p:custDataLst>
              <p:tags r:id="rId1"/>
            </p:custDataLst>
          </p:nvPr>
        </p:nvPicPr>
        <p:blipFill>
          <a:blip r:embed="rId24"/>
          <a:stretch>
            <a:fillRect/>
          </a:stretch>
        </p:blipFill>
        <p:spPr>
          <a:xfrm>
            <a:off x="8649335" y="1152525"/>
            <a:ext cx="429260" cy="457200"/>
          </a:xfrm>
          <a:prstGeom prst="rect">
            <a:avLst/>
          </a:prstGeom>
        </p:spPr>
      </p:pic>
      <p:pic>
        <p:nvPicPr>
          <p:cNvPr id="3" name="图片 2" descr="图层 4"/>
          <p:cNvPicPr>
            <a:picLocks noChangeAspect="1"/>
          </p:cNvPicPr>
          <p:nvPr>
            <p:custDataLst>
              <p:tags r:id="rId2"/>
            </p:custDataLst>
          </p:nvPr>
        </p:nvPicPr>
        <p:blipFill>
          <a:blip r:embed="rId24"/>
          <a:stretch>
            <a:fillRect/>
          </a:stretch>
        </p:blipFill>
        <p:spPr>
          <a:xfrm>
            <a:off x="9765030" y="1426210"/>
            <a:ext cx="429260" cy="457200"/>
          </a:xfrm>
          <a:prstGeom prst="rect">
            <a:avLst/>
          </a:prstGeom>
        </p:spPr>
      </p:pic>
      <p:pic>
        <p:nvPicPr>
          <p:cNvPr id="4" name="图片 6"/>
          <p:cNvPicPr>
            <a:picLocks noChangeAspect="1"/>
          </p:cNvPicPr>
          <p:nvPr>
            <p:custDataLst>
              <p:tags r:id="rId3"/>
            </p:custDataLst>
          </p:nvPr>
        </p:nvPicPr>
        <p:blipFill>
          <a:blip r:embed="rId25"/>
          <a:stretch>
            <a:fillRect/>
          </a:stretch>
        </p:blipFill>
        <p:spPr bwMode="auto">
          <a:xfrm>
            <a:off x="2083435" y="2896235"/>
            <a:ext cx="2659062" cy="2416176"/>
          </a:xfrm>
          <a:prstGeom prst="rect">
            <a:avLst/>
          </a:prstGeom>
          <a:noFill/>
          <a:ln w="9525">
            <a:noFill/>
            <a:miter lim="800000"/>
          </a:ln>
        </p:spPr>
      </p:pic>
      <p:pic>
        <p:nvPicPr>
          <p:cNvPr id="5" name="图片 4" descr="图层 4"/>
          <p:cNvPicPr>
            <a:picLocks noChangeAspect="1"/>
          </p:cNvPicPr>
          <p:nvPr>
            <p:custDataLst>
              <p:tags r:id="rId4"/>
            </p:custDataLst>
          </p:nvPr>
        </p:nvPicPr>
        <p:blipFill>
          <a:blip r:embed="rId24"/>
          <a:stretch>
            <a:fillRect/>
          </a:stretch>
        </p:blipFill>
        <p:spPr>
          <a:xfrm>
            <a:off x="4752340" y="4514850"/>
            <a:ext cx="429260" cy="457200"/>
          </a:xfrm>
          <a:prstGeom prst="rect">
            <a:avLst/>
          </a:prstGeom>
        </p:spPr>
      </p:pic>
      <p:pic>
        <p:nvPicPr>
          <p:cNvPr id="6" name="图片 5" descr="图层 4"/>
          <p:cNvPicPr>
            <a:picLocks noChangeAspect="1"/>
          </p:cNvPicPr>
          <p:nvPr>
            <p:custDataLst>
              <p:tags r:id="rId5"/>
            </p:custDataLst>
          </p:nvPr>
        </p:nvPicPr>
        <p:blipFill>
          <a:blip r:embed="rId24"/>
          <a:stretch>
            <a:fillRect/>
          </a:stretch>
        </p:blipFill>
        <p:spPr>
          <a:xfrm>
            <a:off x="8649335" y="5312410"/>
            <a:ext cx="429260" cy="457200"/>
          </a:xfrm>
          <a:prstGeom prst="rect">
            <a:avLst/>
          </a:prstGeom>
        </p:spPr>
      </p:pic>
      <p:pic>
        <p:nvPicPr>
          <p:cNvPr id="7" name="图片 6" descr="图层 4"/>
          <p:cNvPicPr>
            <a:picLocks noChangeAspect="1"/>
          </p:cNvPicPr>
          <p:nvPr>
            <p:custDataLst>
              <p:tags r:id="rId6"/>
            </p:custDataLst>
          </p:nvPr>
        </p:nvPicPr>
        <p:blipFill>
          <a:blip r:embed="rId24"/>
          <a:stretch>
            <a:fillRect/>
          </a:stretch>
        </p:blipFill>
        <p:spPr>
          <a:xfrm>
            <a:off x="1654175" y="2025650"/>
            <a:ext cx="429260" cy="457200"/>
          </a:xfrm>
          <a:prstGeom prst="rect">
            <a:avLst/>
          </a:prstGeom>
        </p:spPr>
      </p:pic>
      <p:pic>
        <p:nvPicPr>
          <p:cNvPr id="8" name="图片 7" descr="图层 4"/>
          <p:cNvPicPr>
            <a:picLocks noChangeAspect="1"/>
          </p:cNvPicPr>
          <p:nvPr>
            <p:custDataLst>
              <p:tags r:id="rId7"/>
            </p:custDataLst>
          </p:nvPr>
        </p:nvPicPr>
        <p:blipFill>
          <a:blip r:embed="rId24"/>
          <a:stretch>
            <a:fillRect/>
          </a:stretch>
        </p:blipFill>
        <p:spPr>
          <a:xfrm>
            <a:off x="4752340" y="1474470"/>
            <a:ext cx="429260" cy="457200"/>
          </a:xfrm>
          <a:prstGeom prst="rect">
            <a:avLst/>
          </a:prstGeom>
        </p:spPr>
      </p:pic>
      <p:pic>
        <p:nvPicPr>
          <p:cNvPr id="9" name="图片 8" descr="图层 4"/>
          <p:cNvPicPr>
            <a:picLocks noChangeAspect="1"/>
          </p:cNvPicPr>
          <p:nvPr>
            <p:custDataLst>
              <p:tags r:id="rId8"/>
            </p:custDataLst>
          </p:nvPr>
        </p:nvPicPr>
        <p:blipFill>
          <a:blip r:embed="rId24"/>
          <a:stretch>
            <a:fillRect/>
          </a:stretch>
        </p:blipFill>
        <p:spPr>
          <a:xfrm>
            <a:off x="7711440" y="4366260"/>
            <a:ext cx="429260" cy="457200"/>
          </a:xfrm>
          <a:prstGeom prst="rect">
            <a:avLst/>
          </a:prstGeom>
        </p:spPr>
      </p:pic>
      <p:pic>
        <p:nvPicPr>
          <p:cNvPr id="10" name="图片 9" descr="图层 4"/>
          <p:cNvPicPr>
            <a:picLocks noChangeAspect="1"/>
          </p:cNvPicPr>
          <p:nvPr>
            <p:custDataLst>
              <p:tags r:id="rId9"/>
            </p:custDataLst>
          </p:nvPr>
        </p:nvPicPr>
        <p:blipFill>
          <a:blip r:embed="rId24"/>
          <a:stretch>
            <a:fillRect/>
          </a:stretch>
        </p:blipFill>
        <p:spPr>
          <a:xfrm>
            <a:off x="4042410" y="2439035"/>
            <a:ext cx="429260" cy="457200"/>
          </a:xfrm>
          <a:prstGeom prst="rect">
            <a:avLst/>
          </a:prstGeom>
        </p:spPr>
      </p:pic>
      <p:pic>
        <p:nvPicPr>
          <p:cNvPr id="12292" name="图片 6"/>
          <p:cNvPicPr>
            <a:picLocks noChangeAspect="1"/>
          </p:cNvPicPr>
          <p:nvPr>
            <p:custDataLst>
              <p:tags r:id="rId10"/>
            </p:custDataLst>
          </p:nvPr>
        </p:nvPicPr>
        <p:blipFill>
          <a:blip r:embed="rId25"/>
          <a:stretch>
            <a:fillRect/>
          </a:stretch>
        </p:blipFill>
        <p:spPr bwMode="auto">
          <a:xfrm>
            <a:off x="5928599" y="1897744"/>
            <a:ext cx="2659062" cy="2416176"/>
          </a:xfrm>
          <a:prstGeom prst="rect">
            <a:avLst/>
          </a:prstGeom>
          <a:noFill/>
          <a:ln w="9525">
            <a:noFill/>
            <a:miter lim="800000"/>
          </a:ln>
        </p:spPr>
      </p:pic>
      <p:sp>
        <p:nvSpPr>
          <p:cNvPr id="11" name="标题"/>
          <p:cNvSpPr txBox="1"/>
          <p:nvPr>
            <p:custDataLst>
              <p:tags r:id="rId11"/>
            </p:custDataLst>
          </p:nvPr>
        </p:nvSpPr>
        <p:spPr bwMode="auto">
          <a:xfrm>
            <a:off x="288925" y="267335"/>
            <a:ext cx="3637915" cy="521970"/>
          </a:xfrm>
          <a:prstGeom prst="rect">
            <a:avLst/>
          </a:prstGeom>
          <a:noFill/>
          <a:ln w="12700">
            <a:noFill/>
            <a:miter lim="400000"/>
          </a:ln>
        </p:spPr>
        <p:txBody>
          <a:bodyPr vert="horz" wrap="square" lIns="45719" tIns="45720" rIns="45719" bIns="45720" numCol="1" anchor="t" anchorCtr="0" compatLnSpc="1"/>
          <a:lstStyle/>
          <a:p>
            <a:pPr eaLnBrk="0" fontAlgn="base" hangingPunct="0">
              <a:spcBef>
                <a:spcPts val="700"/>
              </a:spcBef>
              <a:spcAft>
                <a:spcPct val="0"/>
              </a:spcAft>
              <a:buSzTx/>
              <a:defRPr/>
            </a:pPr>
            <a:r>
              <a:rPr lang="zh-CN" altLang="en-US" sz="2800" b="1" smtClean="0">
                <a:solidFill>
                  <a:srgbClr val="000000"/>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三、资本主义的扩展</a:t>
            </a:r>
          </a:p>
          <a:p>
            <a:pPr marL="0" marR="0" lvl="0" indent="0" algn="l" defTabSz="914400" rtl="0" eaLnBrk="0" fontAlgn="base" latinLnBrk="0" hangingPunct="0">
              <a:lnSpc>
                <a:spcPct val="100000"/>
              </a:lnSpc>
              <a:spcBef>
                <a:spcPts val="700"/>
              </a:spcBef>
              <a:spcAft>
                <a:spcPct val="0"/>
              </a:spcAft>
              <a:buClrTx/>
              <a:buSzTx/>
              <a:buFontTx/>
              <a:buNone/>
              <a:defRPr/>
            </a:pPr>
            <a:endParaRPr kumimoji="0" lang="zh-CN" altLang="en-US" sz="2800" b="1" i="0" u="none" strike="noStrike" kern="0" cap="none" spc="0" normalizeH="0" baseline="0" noProof="0">
              <a:ln>
                <a:noFill/>
              </a:ln>
              <a:solidFill>
                <a:schemeClr val="tx1"/>
              </a:solidFill>
              <a:effectLst>
                <a:outerShdw blurRad="38100" dist="38100" dir="2700000" algn="tl">
                  <a:srgbClr val="000000">
                    <a:alpha val="43137"/>
                  </a:srgbClr>
                </a:outerShdw>
              </a:effectLst>
              <a:uLnTx/>
              <a:uFillTx/>
              <a:latin typeface="黑体" panose="02010609060101010101" pitchFamily="49" charset="-122"/>
              <a:ea typeface="黑体" panose="02010609060101010101" pitchFamily="49" charset="-122"/>
              <a:cs typeface="楷体" panose="02010609060101010101" pitchFamily="49" charset="-122"/>
              <a:sym typeface="黑体" panose="02010609060101010101" pitchFamily="49" charset="-122"/>
            </a:endParaRPr>
          </a:p>
        </p:txBody>
      </p:sp>
      <p:sp>
        <p:nvSpPr>
          <p:cNvPr id="15" name="文本框 1"/>
          <p:cNvSpPr txBox="1"/>
          <p:nvPr>
            <p:custDataLst>
              <p:tags r:id="rId12"/>
            </p:custDataLst>
          </p:nvPr>
        </p:nvSpPr>
        <p:spPr>
          <a:xfrm>
            <a:off x="340588" y="813427"/>
            <a:ext cx="3805899" cy="460375"/>
          </a:xfrm>
          <a:prstGeom prst="rect">
            <a:avLst/>
          </a:prstGeom>
          <a:noFill/>
          <a:ln w="9525">
            <a:noFill/>
          </a:ln>
        </p:spPr>
        <p:txBody>
          <a:bodyPr wrap="square" anchor="t">
            <a:spAutoFit/>
          </a:bodyPr>
          <a:lstStyle/>
          <a:p>
            <a:r>
              <a:rPr lang="en-US" altLang="zh-CN" sz="2400" b="1" smtClean="0">
                <a:latin typeface="黑体" panose="02010609060101010101" pitchFamily="49" charset="-122"/>
                <a:ea typeface="黑体" panose="02010609060101010101" pitchFamily="49" charset="-122"/>
              </a:rPr>
              <a:t>4.</a:t>
            </a:r>
            <a:r>
              <a:rPr lang="zh-CN" altLang="en-US" sz="2400" b="1" smtClean="0">
                <a:latin typeface="黑体" panose="02010609060101010101" pitchFamily="49" charset="-122"/>
                <a:ea typeface="黑体" panose="02010609060101010101" pitchFamily="49" charset="-122"/>
              </a:rPr>
              <a:t>德意志统一</a:t>
            </a:r>
            <a:endParaRPr lang="zh-CN" altLang="en-US" sz="2400" b="1">
              <a:latin typeface="黑体" panose="02010609060101010101" pitchFamily="49" charset="-122"/>
              <a:ea typeface="黑体" panose="02010609060101010101" pitchFamily="49" charset="-122"/>
            </a:endParaRPr>
          </a:p>
        </p:txBody>
      </p:sp>
      <p:pic>
        <p:nvPicPr>
          <p:cNvPr id="16" name="图片 12"/>
          <p:cNvPicPr>
            <a:picLocks noChangeAspect="1"/>
          </p:cNvPicPr>
          <p:nvPr>
            <p:custDataLst>
              <p:tags r:id="rId13"/>
            </p:custDataLst>
          </p:nvPr>
        </p:nvPicPr>
        <p:blipFill>
          <a:blip r:embed="rId26"/>
          <a:stretch>
            <a:fillRect/>
          </a:stretch>
        </p:blipFill>
        <p:spPr>
          <a:xfrm>
            <a:off x="1" y="1278082"/>
            <a:ext cx="6197600" cy="3764973"/>
          </a:xfrm>
          <a:prstGeom prst="rect">
            <a:avLst/>
          </a:prstGeom>
          <a:noFill/>
          <a:ln w="9525">
            <a:noFill/>
          </a:ln>
        </p:spPr>
      </p:pic>
      <p:sp>
        <p:nvSpPr>
          <p:cNvPr id="18" name="文本框 21"/>
          <p:cNvSpPr txBox="1">
            <a:spLocks noChangeArrowheads="1"/>
          </p:cNvSpPr>
          <p:nvPr>
            <p:custDataLst>
              <p:tags r:id="rId14"/>
            </p:custDataLst>
          </p:nvPr>
        </p:nvSpPr>
        <p:spPr bwMode="auto">
          <a:xfrm>
            <a:off x="0" y="5075872"/>
            <a:ext cx="12072361" cy="1671291"/>
          </a:xfrm>
          <a:prstGeom prst="rect">
            <a:avLst/>
          </a:prstGeom>
          <a:noFill/>
          <a:ln w="19050">
            <a:solidFill>
              <a:schemeClr val="tx1"/>
            </a:solidFill>
            <a:prstDash val="dashDot"/>
            <a:round/>
          </a:ln>
        </p:spPr>
        <p:txBody>
          <a:bodyPr wrap="square">
            <a:spAutoFit/>
          </a:bodyPr>
          <a:lstStyle/>
          <a:p>
            <a:pPr algn="just">
              <a:lnSpc>
                <a:spcPct val="114000"/>
              </a:lnSpc>
            </a:pPr>
            <a:r>
              <a:rPr lang="zh-CN" altLang="en-US">
                <a:latin typeface="黑体" panose="02010609060101010101" pitchFamily="49" charset="-122"/>
                <a:ea typeface="黑体" panose="02010609060101010101" pitchFamily="49" charset="-122"/>
              </a:rPr>
              <a:t>第十一条</a:t>
            </a:r>
            <a:r>
              <a:rPr lang="zh-CN" altLang="en-US">
                <a:latin typeface="楷体" panose="02010609060101010101" pitchFamily="49" charset="-122"/>
                <a:ea typeface="楷体" panose="02010609060101010101" pitchFamily="49" charset="-122"/>
              </a:rPr>
              <a:t>  联邦的主席职位属于普鲁士国王，普鲁士国王享有德意志皇帝的尊称。皇帝在国际关系上为帝国的代表，以帝国的名义宣战与媾和，同外国缔结同盟及其他条约，委派并接受使节</a:t>
            </a:r>
            <a:r>
              <a:rPr lang="en-US" altLang="zh-CN">
                <a:latin typeface="楷体" panose="02010609060101010101" pitchFamily="49" charset="-122"/>
                <a:ea typeface="楷体" panose="02010609060101010101" pitchFamily="49" charset="-122"/>
              </a:rPr>
              <a:t>……</a:t>
            </a:r>
            <a:endParaRPr lang="zh-CN" altLang="en-US">
              <a:latin typeface="楷体" panose="02010609060101010101" pitchFamily="49" charset="-122"/>
              <a:ea typeface="楷体" panose="02010609060101010101" pitchFamily="49" charset="-122"/>
            </a:endParaRPr>
          </a:p>
          <a:p>
            <a:pPr algn="just">
              <a:lnSpc>
                <a:spcPct val="114000"/>
              </a:lnSpc>
            </a:pPr>
            <a:r>
              <a:rPr lang="zh-CN" altLang="en-US">
                <a:latin typeface="黑体" panose="02010609060101010101" pitchFamily="49" charset="-122"/>
                <a:ea typeface="黑体" panose="02010609060101010101" pitchFamily="49" charset="-122"/>
              </a:rPr>
              <a:t>第十二条</a:t>
            </a:r>
            <a:r>
              <a:rPr lang="zh-CN" altLang="en-US">
                <a:latin typeface="楷体" panose="02010609060101010101" pitchFamily="49" charset="-122"/>
                <a:ea typeface="楷体" panose="02010609060101010101" pitchFamily="49" charset="-122"/>
              </a:rPr>
              <a:t>  联邦议会与帝国议会的召集、开会、延会、闭会之权属于皇帝</a:t>
            </a:r>
            <a:r>
              <a:rPr lang="en-US" altLang="zh-CN">
                <a:latin typeface="楷体" panose="02010609060101010101" pitchFamily="49" charset="-122"/>
                <a:ea typeface="楷体" panose="02010609060101010101" pitchFamily="49" charset="-122"/>
              </a:rPr>
              <a:t>……</a:t>
            </a:r>
          </a:p>
          <a:p>
            <a:pPr algn="just">
              <a:lnSpc>
                <a:spcPct val="114000"/>
              </a:lnSpc>
            </a:pPr>
            <a:r>
              <a:rPr lang="zh-CN" altLang="en-US">
                <a:latin typeface="黑体" panose="02010609060101010101" pitchFamily="49" charset="-122"/>
                <a:ea typeface="黑体" panose="02010609060101010101" pitchFamily="49" charset="-122"/>
              </a:rPr>
              <a:t>第十七条</a:t>
            </a:r>
            <a:r>
              <a:rPr lang="zh-CN" altLang="en-US">
                <a:latin typeface="楷体" panose="02010609060101010101" pitchFamily="49" charset="-122"/>
                <a:ea typeface="楷体" panose="02010609060101010101" pitchFamily="49" charset="-122"/>
              </a:rPr>
              <a:t>  建议并公布帝国法律及监督其执行之权属于皇帝……</a:t>
            </a:r>
          </a:p>
          <a:p>
            <a:pPr algn="just">
              <a:lnSpc>
                <a:spcPct val="114000"/>
              </a:lnSpc>
            </a:pPr>
            <a:r>
              <a:rPr lang="zh-CN" altLang="en-US">
                <a:latin typeface="黑体" panose="02010609060101010101" pitchFamily="49" charset="-122"/>
                <a:ea typeface="黑体" panose="02010609060101010101" pitchFamily="49" charset="-122"/>
              </a:rPr>
              <a:t>第十八条</a:t>
            </a:r>
            <a:r>
              <a:rPr lang="zh-CN" altLang="en-US">
                <a:latin typeface="楷体" panose="02010609060101010101" pitchFamily="49" charset="-122"/>
                <a:ea typeface="楷体" panose="02010609060101010101" pitchFamily="49" charset="-122"/>
              </a:rPr>
              <a:t>  皇帝委派官吏，命令他们宣誓效忠帝国，并在必要情况下，命令他们退职</a:t>
            </a:r>
            <a:r>
              <a:rPr lang="en-US" altLang="zh-CN" smtClean="0">
                <a:latin typeface="楷体" panose="02010609060101010101" pitchFamily="49" charset="-122"/>
                <a:ea typeface="楷体" panose="02010609060101010101" pitchFamily="49" charset="-122"/>
              </a:rPr>
              <a:t>…</a:t>
            </a:r>
            <a:r>
              <a:rPr lang="en-US" altLang="zh-CN" smtClean="0">
                <a:latin typeface="宋体" pitchFamily="2" charset="-122"/>
                <a:ea typeface="宋体" pitchFamily="2" charset="-122"/>
              </a:rPr>
              <a:t>——</a:t>
            </a:r>
            <a:r>
              <a:rPr lang="zh-CN" altLang="en-US">
                <a:latin typeface="宋体" pitchFamily="2" charset="-122"/>
                <a:ea typeface="宋体" pitchFamily="2" charset="-122"/>
              </a:rPr>
              <a:t>1871年《德意志帝国宪法》</a:t>
            </a:r>
          </a:p>
        </p:txBody>
      </p:sp>
      <p:graphicFrame>
        <p:nvGraphicFramePr>
          <p:cNvPr id="20" name="表格 19"/>
          <p:cNvGraphicFramePr>
            <a:graphicFrameLocks noGrp="1"/>
          </p:cNvGraphicFramePr>
          <p:nvPr>
            <p:custDataLst>
              <p:tags r:id="rId15"/>
            </p:custDataLst>
          </p:nvPr>
        </p:nvGraphicFramePr>
        <p:xfrm>
          <a:off x="6151418" y="1282700"/>
          <a:ext cx="5905040" cy="3723409"/>
        </p:xfrm>
        <a:graphic>
          <a:graphicData uri="http://schemas.openxmlformats.org/drawingml/2006/table">
            <a:tbl>
              <a:tblPr/>
              <a:tblGrid>
                <a:gridCol w="436277">
                  <a:extLst>
                    <a:ext uri="{9D8B030D-6E8A-4147-A177-3AD203B41FA5}">
                      <a16:colId xmlns:a16="http://schemas.microsoft.com/office/drawing/2014/main" val="20000"/>
                    </a:ext>
                  </a:extLst>
                </a:gridCol>
                <a:gridCol w="643376">
                  <a:extLst>
                    <a:ext uri="{9D8B030D-6E8A-4147-A177-3AD203B41FA5}">
                      <a16:colId xmlns:a16="http://schemas.microsoft.com/office/drawing/2014/main" val="20001"/>
                    </a:ext>
                  </a:extLst>
                </a:gridCol>
                <a:gridCol w="2514125">
                  <a:extLst>
                    <a:ext uri="{9D8B030D-6E8A-4147-A177-3AD203B41FA5}">
                      <a16:colId xmlns:a16="http://schemas.microsoft.com/office/drawing/2014/main" val="20002"/>
                    </a:ext>
                  </a:extLst>
                </a:gridCol>
                <a:gridCol w="2311262">
                  <a:extLst>
                    <a:ext uri="{9D8B030D-6E8A-4147-A177-3AD203B41FA5}">
                      <a16:colId xmlns:a16="http://schemas.microsoft.com/office/drawing/2014/main" val="20003"/>
                    </a:ext>
                  </a:extLst>
                </a:gridCol>
              </a:tblGrid>
              <a:tr h="366395">
                <a:tc gridSpan="2">
                  <a:txBody>
                    <a:bodyPr/>
                    <a:lstStyle/>
                    <a:p>
                      <a:pPr algn="ctr">
                        <a:lnSpc>
                          <a:spcPct val="100000"/>
                        </a:lnSpc>
                        <a:spcAft>
                          <a:spcPts val="375"/>
                        </a:spcAft>
                      </a:pPr>
                      <a:r>
                        <a:rPr lang="en-US" sz="2000" b="1" kern="0">
                          <a:solidFill>
                            <a:srgbClr val="494949"/>
                          </a:solidFill>
                          <a:latin typeface="Verdana" panose="020B0604030504040204"/>
                          <a:ea typeface="宋体" pitchFamily="2" charset="-122"/>
                          <a:cs typeface="宋体" panose="02010600030101010101" pitchFamily="2" charset="-122"/>
                        </a:rPr>
                        <a:t> </a:t>
                      </a:r>
                      <a:endParaRPr lang="zh-CN" sz="2000" kern="100">
                        <a:latin typeface="Times New Roman" panose="02020603050405020304"/>
                        <a:ea typeface="宋体" pitchFamily="2" charset="-122"/>
                        <a:cs typeface="Times New Roman" panose="02020603050405020304"/>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hMerge="1">
                  <a:txBody>
                    <a:bodyPr/>
                    <a:lstStyle/>
                    <a:p>
                      <a:endParaRPr lang="zh-CN"/>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lnSpc>
                          <a:spcPct val="100000"/>
                        </a:lnSpc>
                        <a:spcAft>
                          <a:spcPts val="375"/>
                        </a:spcAft>
                      </a:pPr>
                      <a:r>
                        <a:rPr lang="zh-CN" sz="2000" b="1" kern="0">
                          <a:solidFill>
                            <a:schemeClr val="tx1"/>
                          </a:solidFill>
                          <a:latin typeface="Verdana" panose="020B0604030504040204"/>
                          <a:ea typeface="宋体" pitchFamily="2" charset="-122"/>
                          <a:cs typeface="宋体" panose="02010600030101010101" pitchFamily="2" charset="-122"/>
                        </a:rPr>
                        <a:t>德  国</a:t>
                      </a: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lnSpc>
                          <a:spcPct val="100000"/>
                        </a:lnSpc>
                        <a:spcAft>
                          <a:spcPts val="375"/>
                        </a:spcAft>
                      </a:pPr>
                      <a:r>
                        <a:rPr lang="zh-CN" sz="2000" b="1" kern="0">
                          <a:solidFill>
                            <a:schemeClr val="tx1"/>
                          </a:solidFill>
                          <a:latin typeface="Verdana" panose="020B0604030504040204"/>
                          <a:ea typeface="宋体" pitchFamily="2" charset="-122"/>
                          <a:cs typeface="宋体" panose="02010600030101010101" pitchFamily="2" charset="-122"/>
                        </a:rPr>
                        <a:t>英     国</a:t>
                      </a: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r h="641523">
                <a:tc gridSpan="2">
                  <a:txBody>
                    <a:bodyPr/>
                    <a:lstStyle/>
                    <a:p>
                      <a:pPr marL="0" marR="0" lvl="0" indent="0" algn="ctr" defTabSz="914400" rtl="0" eaLnBrk="1" fontAlgn="auto" latinLnBrk="0" hangingPunct="1">
                        <a:lnSpc>
                          <a:spcPct val="100000"/>
                        </a:lnSpc>
                        <a:spcBef>
                          <a:spcPct val="0"/>
                        </a:spcBef>
                        <a:spcAft>
                          <a:spcPts val="375"/>
                        </a:spcAft>
                        <a:buClrTx/>
                        <a:buSzTx/>
                        <a:buFontTx/>
                        <a:buNone/>
                        <a:defRPr/>
                      </a:pPr>
                      <a:r>
                        <a:rPr lang="zh-CN" altLang="zh-CN" sz="2000" b="1" kern="0">
                          <a:solidFill>
                            <a:schemeClr val="tx1"/>
                          </a:solidFill>
                          <a:latin typeface="Verdana" panose="020B0604030504040204"/>
                          <a:ea typeface="宋体" pitchFamily="2" charset="-122"/>
                          <a:cs typeface="宋体" panose="02010600030101010101" pitchFamily="2" charset="-122"/>
                        </a:rPr>
                        <a:t>相同</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hMerge="1">
                  <a:txBody>
                    <a:bodyPr/>
                    <a:lstStyle/>
                    <a:p>
                      <a:endParaRPr lang="zh-CN"/>
                    </a:p>
                  </a:txBody>
                  <a:tcPr marL="36195" marR="36195" marT="36195" marB="3619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gridSpan="2">
                  <a:txBody>
                    <a:bodyPr/>
                    <a:lstStyle/>
                    <a:p>
                      <a:pPr marL="0" marR="0" lvl="0" indent="0" algn="l" defTabSz="914400" rtl="0" eaLnBrk="1" fontAlgn="auto" latinLnBrk="0" hangingPunct="1">
                        <a:lnSpc>
                          <a:spcPct val="100000"/>
                        </a:lnSpc>
                        <a:spcBef>
                          <a:spcPct val="0"/>
                        </a:spcBef>
                        <a:spcAft>
                          <a:spcPts val="375"/>
                        </a:spcAft>
                        <a:buClrTx/>
                        <a:buSzTx/>
                        <a:buFontTx/>
                        <a:buNone/>
                        <a:defRPr/>
                      </a:pPr>
                      <a:endParaRPr lang="zh-CN" altLang="zh-CN" sz="2000" b="1" kern="0">
                        <a:solidFill>
                          <a:schemeClr val="tx1"/>
                        </a:solidFill>
                        <a:latin typeface="Verdana" panose="020B0604030504040204"/>
                        <a:ea typeface="宋体" pitchFamily="2" charset="-122"/>
                        <a:cs typeface="宋体" panose="02010600030101010101" pitchFamily="2" charset="-122"/>
                      </a:endParaRPr>
                    </a:p>
                  </a:txBody>
                  <a:tcPr marL="36195" marR="36195" marT="36195" marB="3619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hMerge="1">
                  <a:txBody>
                    <a:bodyPr/>
                    <a:lstStyle/>
                    <a:p>
                      <a:endParaRPr lang="zh-CN"/>
                    </a:p>
                  </a:txBody>
                  <a:tcPr/>
                </a:tc>
                <a:extLst>
                  <a:ext uri="{0D108BD9-81ED-4DB2-BD59-A6C34878D82A}">
                    <a16:rowId xmlns:a16="http://schemas.microsoft.com/office/drawing/2014/main" val="10001"/>
                  </a:ext>
                </a:extLst>
              </a:tr>
              <a:tr h="979055">
                <a:tc rowSpan="3">
                  <a:txBody>
                    <a:bodyPr/>
                    <a:lstStyle/>
                    <a:p>
                      <a:pPr algn="ctr">
                        <a:lnSpc>
                          <a:spcPct val="100000"/>
                        </a:lnSpc>
                        <a:spcAft>
                          <a:spcPts val="375"/>
                        </a:spcAft>
                      </a:pPr>
                      <a:r>
                        <a:rPr lang="zh-CN" altLang="en-US" sz="2000" b="1" kern="0">
                          <a:solidFill>
                            <a:schemeClr val="tx1"/>
                          </a:solidFill>
                          <a:latin typeface="Verdana" panose="020B0604030504040204"/>
                          <a:ea typeface="宋体" pitchFamily="2" charset="-122"/>
                          <a:cs typeface="宋体" panose="02010600030101010101" pitchFamily="2" charset="-122"/>
                        </a:rPr>
                        <a:t>不同</a:t>
                      </a:r>
                      <a:endParaRPr lang="zh-CN" sz="2000" b="1" kern="0">
                        <a:solidFill>
                          <a:schemeClr val="tx1"/>
                        </a:solidFill>
                        <a:latin typeface="Verdana" panose="020B0604030504040204"/>
                        <a:ea typeface="宋体" pitchFamily="2" charset="-122"/>
                        <a:cs typeface="宋体" panose="02010600030101010101" pitchFamily="2" charset="-122"/>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a:lnSpc>
                          <a:spcPct val="100000"/>
                        </a:lnSpc>
                        <a:spcAft>
                          <a:spcPts val="375"/>
                        </a:spcAft>
                      </a:pPr>
                      <a:r>
                        <a:rPr lang="zh-CN" altLang="en-US" sz="2000" b="1" kern="0">
                          <a:solidFill>
                            <a:schemeClr val="tx1"/>
                          </a:solidFill>
                          <a:latin typeface="Verdana" panose="020B0604030504040204"/>
                          <a:ea typeface="宋体" pitchFamily="2" charset="-122"/>
                          <a:cs typeface="宋体" panose="02010600030101010101" pitchFamily="2" charset="-122"/>
                        </a:rPr>
                        <a:t>国家元首</a:t>
                      </a:r>
                    </a:p>
                  </a:txBody>
                  <a:tcPr marL="36195" marR="36195" marT="36195" marB="3619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a:lnSpc>
                          <a:spcPct val="100000"/>
                        </a:lnSpc>
                        <a:spcAft>
                          <a:spcPts val="375"/>
                        </a:spcAft>
                      </a:pPr>
                      <a:endParaRPr lang="en-US" altLang="zh-CN" sz="2000" b="1" kern="0">
                        <a:solidFill>
                          <a:schemeClr val="tx1"/>
                        </a:solidFill>
                        <a:latin typeface="Verdana" panose="020B0604030504040204"/>
                        <a:ea typeface="宋体" pitchFamily="2" charset="-122"/>
                        <a:cs typeface="宋体" panose="02010600030101010101" pitchFamily="2" charset="-122"/>
                      </a:endParaRPr>
                    </a:p>
                    <a:p>
                      <a:pPr algn="l">
                        <a:lnSpc>
                          <a:spcPct val="100000"/>
                        </a:lnSpc>
                        <a:spcAft>
                          <a:spcPts val="375"/>
                        </a:spcAft>
                      </a:pPr>
                      <a:endParaRPr lang="en-US" altLang="zh-CN" sz="2000" b="1" kern="0">
                        <a:solidFill>
                          <a:schemeClr val="tx1"/>
                        </a:solidFill>
                        <a:latin typeface="Verdana" panose="020B0604030504040204"/>
                        <a:ea typeface="宋体" pitchFamily="2" charset="-122"/>
                        <a:cs typeface="宋体" panose="02010600030101010101" pitchFamily="2" charset="-122"/>
                      </a:endParaRPr>
                    </a:p>
                    <a:p>
                      <a:pPr algn="l">
                        <a:lnSpc>
                          <a:spcPct val="100000"/>
                        </a:lnSpc>
                        <a:spcAft>
                          <a:spcPts val="375"/>
                        </a:spcAft>
                      </a:pPr>
                      <a:endParaRPr lang="zh-CN" sz="2000" b="1" kern="0">
                        <a:solidFill>
                          <a:schemeClr val="tx1"/>
                        </a:solidFill>
                        <a:latin typeface="Verdana" panose="020B0604030504040204"/>
                        <a:ea typeface="宋体" pitchFamily="2" charset="-122"/>
                        <a:cs typeface="宋体" panose="02010600030101010101" pitchFamily="2" charset="-122"/>
                      </a:endParaRPr>
                    </a:p>
                  </a:txBody>
                  <a:tcPr marL="36195" marR="36195" marT="36195" marB="3619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a:lnSpc>
                          <a:spcPct val="100000"/>
                        </a:lnSpc>
                        <a:spcAft>
                          <a:spcPts val="375"/>
                        </a:spcAft>
                      </a:pPr>
                      <a:endParaRPr lang="zh-CN" sz="2000" b="1" kern="0">
                        <a:solidFill>
                          <a:schemeClr val="tx1"/>
                        </a:solidFill>
                        <a:latin typeface="Verdana" panose="020B0604030504040204"/>
                        <a:ea typeface="宋体" pitchFamily="2" charset="-122"/>
                        <a:cs typeface="宋体" panose="02010600030101010101" pitchFamily="2" charset="-122"/>
                      </a:endParaRPr>
                    </a:p>
                  </a:txBody>
                  <a:tcPr marL="36195" marR="36195" marT="36195" marB="3619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989792">
                <a:tc vMerge="1">
                  <a:txBody>
                    <a:bodyPr/>
                    <a:lstStyle/>
                    <a:p>
                      <a:endParaRPr lang="zh-CN"/>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lvl="0" indent="0" algn="l" defTabSz="914400" rtl="0" eaLnBrk="1" fontAlgn="auto" latinLnBrk="0" hangingPunct="1">
                        <a:lnSpc>
                          <a:spcPct val="100000"/>
                        </a:lnSpc>
                        <a:spcBef>
                          <a:spcPct val="0"/>
                        </a:spcBef>
                        <a:spcAft>
                          <a:spcPts val="375"/>
                        </a:spcAft>
                        <a:buClrTx/>
                        <a:buSzTx/>
                        <a:buFontTx/>
                        <a:buNone/>
                        <a:defRPr/>
                      </a:pPr>
                      <a:r>
                        <a:rPr lang="zh-CN" altLang="en-US" sz="2000" b="1" kern="0">
                          <a:solidFill>
                            <a:schemeClr val="tx1"/>
                          </a:solidFill>
                          <a:latin typeface="Verdana" panose="020B0604030504040204"/>
                          <a:ea typeface="宋体" pitchFamily="2" charset="-122"/>
                          <a:cs typeface="宋体" panose="02010600030101010101" pitchFamily="2" charset="-122"/>
                        </a:rPr>
                        <a:t>政府首脑</a:t>
                      </a:r>
                      <a:endParaRPr lang="zh-CN" altLang="zh-CN" sz="2000" b="1" kern="0">
                        <a:solidFill>
                          <a:schemeClr val="tx1"/>
                        </a:solidFill>
                        <a:latin typeface="Verdana" panose="020B0604030504040204"/>
                        <a:ea typeface="宋体" pitchFamily="2" charset="-122"/>
                        <a:cs typeface="宋体" panose="02010600030101010101" pitchFamily="2" charset="-122"/>
                      </a:endParaRPr>
                    </a:p>
                  </a:txBody>
                  <a:tcPr marL="36195" marR="36195" marT="36195" marB="3619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a:lnSpc>
                          <a:spcPct val="100000"/>
                        </a:lnSpc>
                        <a:spcAft>
                          <a:spcPts val="375"/>
                        </a:spcAft>
                      </a:pPr>
                      <a:endParaRPr lang="zh-CN" sz="2000" b="1" kern="0">
                        <a:solidFill>
                          <a:schemeClr val="tx1"/>
                        </a:solidFill>
                        <a:latin typeface="Verdana" panose="020B0604030504040204"/>
                        <a:ea typeface="宋体" pitchFamily="2" charset="-122"/>
                        <a:cs typeface="宋体" panose="02010600030101010101" pitchFamily="2" charset="-122"/>
                      </a:endParaRPr>
                    </a:p>
                  </a:txBody>
                  <a:tcPr marL="36195" marR="36195" marT="36195" marB="3619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a:lnSpc>
                          <a:spcPct val="100000"/>
                        </a:lnSpc>
                        <a:spcAft>
                          <a:spcPts val="375"/>
                        </a:spcAft>
                      </a:pPr>
                      <a:endParaRPr lang="zh-CN" sz="2000" b="1" kern="0">
                        <a:solidFill>
                          <a:schemeClr val="tx1"/>
                        </a:solidFill>
                        <a:latin typeface="Verdana" panose="020B0604030504040204"/>
                        <a:ea typeface="宋体" pitchFamily="2" charset="-122"/>
                        <a:cs typeface="宋体" panose="02010600030101010101" pitchFamily="2" charset="-122"/>
                      </a:endParaRPr>
                    </a:p>
                  </a:txBody>
                  <a:tcPr marL="36195" marR="36195" marT="36195" marB="3619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637309">
                <a:tc vMerge="1">
                  <a:txBody>
                    <a:bodyPr/>
                    <a:lstStyle/>
                    <a:p>
                      <a:endParaRPr lang="zh-CN"/>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a:lnSpc>
                          <a:spcPct val="100000"/>
                        </a:lnSpc>
                        <a:spcAft>
                          <a:spcPts val="375"/>
                        </a:spcAft>
                      </a:pPr>
                      <a:r>
                        <a:rPr lang="zh-CN" altLang="en-US" sz="2000" b="1" kern="0">
                          <a:solidFill>
                            <a:schemeClr val="tx1"/>
                          </a:solidFill>
                          <a:latin typeface="Verdana" panose="020B0604030504040204"/>
                          <a:ea typeface="宋体" pitchFamily="2" charset="-122"/>
                          <a:cs typeface="宋体" panose="02010600030101010101" pitchFamily="2" charset="-122"/>
                        </a:rPr>
                        <a:t>议会</a:t>
                      </a:r>
                    </a:p>
                  </a:txBody>
                  <a:tcPr marL="36195" marR="36195" marT="36195" marB="3619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a:lnSpc>
                          <a:spcPct val="100000"/>
                        </a:lnSpc>
                        <a:spcAft>
                          <a:spcPts val="375"/>
                        </a:spcAft>
                      </a:pPr>
                      <a:endParaRPr lang="zh-CN" sz="2000" b="1" kern="0">
                        <a:solidFill>
                          <a:schemeClr val="tx1"/>
                        </a:solidFill>
                        <a:latin typeface="Verdana" panose="020B0604030504040204"/>
                        <a:ea typeface="宋体" pitchFamily="2" charset="-122"/>
                        <a:cs typeface="宋体" panose="02010600030101010101" pitchFamily="2" charset="-122"/>
                      </a:endParaRPr>
                    </a:p>
                  </a:txBody>
                  <a:tcPr marL="36195" marR="36195" marT="36195" marB="3619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a:lnSpc>
                          <a:spcPct val="100000"/>
                        </a:lnSpc>
                        <a:spcAft>
                          <a:spcPts val="375"/>
                        </a:spcAft>
                      </a:pPr>
                      <a:endParaRPr lang="zh-CN" sz="2000" b="1" kern="0">
                        <a:solidFill>
                          <a:schemeClr val="tx1"/>
                        </a:solidFill>
                        <a:latin typeface="Verdana" panose="020B0604030504040204"/>
                        <a:ea typeface="宋体" pitchFamily="2" charset="-122"/>
                        <a:cs typeface="宋体" panose="02010600030101010101" pitchFamily="2" charset="-122"/>
                      </a:endParaRPr>
                    </a:p>
                  </a:txBody>
                  <a:tcPr marL="36195" marR="36195" marT="36195" marB="3619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bl>
          </a:graphicData>
        </a:graphic>
      </p:graphicFrame>
      <p:sp>
        <p:nvSpPr>
          <p:cNvPr id="21" name="矩形 20"/>
          <p:cNvSpPr>
            <a:spLocks noChangeArrowheads="1"/>
          </p:cNvSpPr>
          <p:nvPr>
            <p:custDataLst>
              <p:tags r:id="rId16"/>
            </p:custDataLst>
          </p:nvPr>
        </p:nvSpPr>
        <p:spPr bwMode="auto">
          <a:xfrm>
            <a:off x="7259062" y="1648836"/>
            <a:ext cx="4767262" cy="646331"/>
          </a:xfrm>
          <a:prstGeom prst="rect">
            <a:avLst/>
          </a:prstGeom>
          <a:noFill/>
          <a:ln w="9525">
            <a:noFill/>
            <a:miter lim="800000"/>
          </a:ln>
        </p:spPr>
        <p:txBody>
          <a:bodyPr>
            <a:spAutoFit/>
          </a:bodyPr>
          <a:lstStyle/>
          <a:p>
            <a:pPr>
              <a:spcAft>
                <a:spcPts val="375"/>
              </a:spcAft>
            </a:pPr>
            <a:r>
              <a:rPr lang="zh-CN" altLang="zh-CN" b="1">
                <a:latin typeface="华文仿宋" pitchFamily="2" charset="-122"/>
                <a:ea typeface="华文仿宋" pitchFamily="2" charset="-122"/>
              </a:rPr>
              <a:t>国家元首都是君主，实行世袭制并任期终身</a:t>
            </a:r>
            <a:r>
              <a:rPr lang="zh-CN" altLang="en-US" b="1">
                <a:latin typeface="华文仿宋" pitchFamily="2" charset="-122"/>
                <a:ea typeface="华文仿宋" pitchFamily="2" charset="-122"/>
              </a:rPr>
              <a:t>，议会拥有立法权，内阁掌握行政权。</a:t>
            </a:r>
            <a:endParaRPr lang="zh-CN" altLang="zh-CN" b="1">
              <a:latin typeface="华文仿宋" pitchFamily="2" charset="-122"/>
              <a:ea typeface="华文仿宋" pitchFamily="2" charset="-122"/>
            </a:endParaRPr>
          </a:p>
        </p:txBody>
      </p:sp>
      <p:sp>
        <p:nvSpPr>
          <p:cNvPr id="22" name="矩形 21"/>
          <p:cNvSpPr>
            <a:spLocks noChangeArrowheads="1"/>
          </p:cNvSpPr>
          <p:nvPr>
            <p:custDataLst>
              <p:tags r:id="rId17"/>
            </p:custDataLst>
          </p:nvPr>
        </p:nvSpPr>
        <p:spPr bwMode="auto">
          <a:xfrm>
            <a:off x="9793431" y="2333047"/>
            <a:ext cx="2163763" cy="923330"/>
          </a:xfrm>
          <a:prstGeom prst="rect">
            <a:avLst/>
          </a:prstGeom>
          <a:noFill/>
          <a:ln w="9525">
            <a:noFill/>
            <a:miter lim="800000"/>
          </a:ln>
        </p:spPr>
        <p:txBody>
          <a:bodyPr>
            <a:spAutoFit/>
          </a:bodyPr>
          <a:lstStyle/>
          <a:p>
            <a:pPr>
              <a:spcAft>
                <a:spcPts val="375"/>
              </a:spcAft>
            </a:pPr>
            <a:r>
              <a:rPr lang="zh-CN" altLang="zh-CN" b="1">
                <a:latin typeface="华文仿宋" pitchFamily="2" charset="-122"/>
                <a:ea typeface="华文仿宋" pitchFamily="2" charset="-122"/>
              </a:rPr>
              <a:t>国王，</a:t>
            </a:r>
            <a:r>
              <a:rPr lang="zh-CN" altLang="en-US" b="1">
                <a:latin typeface="华文仿宋" pitchFamily="2" charset="-122"/>
                <a:ea typeface="华文仿宋" pitchFamily="2" charset="-122"/>
              </a:rPr>
              <a:t>没有实权，</a:t>
            </a:r>
            <a:r>
              <a:rPr lang="zh-CN" altLang="zh-CN" b="1">
                <a:latin typeface="华文仿宋" pitchFamily="2" charset="-122"/>
                <a:ea typeface="华文仿宋" pitchFamily="2" charset="-122"/>
              </a:rPr>
              <a:t>国家的象征，统而不治</a:t>
            </a:r>
            <a:r>
              <a:rPr lang="zh-CN" altLang="en-US" b="1">
                <a:latin typeface="华文仿宋" pitchFamily="2" charset="-122"/>
                <a:ea typeface="华文仿宋" pitchFamily="2" charset="-122"/>
              </a:rPr>
              <a:t>。</a:t>
            </a:r>
            <a:endParaRPr lang="zh-CN" altLang="zh-CN" b="1">
              <a:latin typeface="华文仿宋" pitchFamily="2" charset="-122"/>
              <a:ea typeface="华文仿宋" pitchFamily="2" charset="-122"/>
            </a:endParaRPr>
          </a:p>
        </p:txBody>
      </p:sp>
      <p:sp>
        <p:nvSpPr>
          <p:cNvPr id="23" name="矩形 22"/>
          <p:cNvSpPr>
            <a:spLocks noChangeArrowheads="1"/>
          </p:cNvSpPr>
          <p:nvPr>
            <p:custDataLst>
              <p:tags r:id="rId18"/>
            </p:custDataLst>
          </p:nvPr>
        </p:nvSpPr>
        <p:spPr bwMode="auto">
          <a:xfrm>
            <a:off x="7246938" y="2342284"/>
            <a:ext cx="2500312" cy="923330"/>
          </a:xfrm>
          <a:prstGeom prst="rect">
            <a:avLst/>
          </a:prstGeom>
          <a:noFill/>
          <a:ln w="9525">
            <a:noFill/>
            <a:miter lim="800000"/>
          </a:ln>
        </p:spPr>
        <p:txBody>
          <a:bodyPr>
            <a:spAutoFit/>
          </a:bodyPr>
          <a:lstStyle/>
          <a:p>
            <a:pPr>
              <a:spcAft>
                <a:spcPts val="375"/>
              </a:spcAft>
            </a:pPr>
            <a:r>
              <a:rPr lang="zh-CN" altLang="zh-CN" b="1">
                <a:latin typeface="华文仿宋" pitchFamily="2" charset="-122"/>
                <a:ea typeface="华文仿宋" pitchFamily="2" charset="-122"/>
              </a:rPr>
              <a:t>皇帝，</a:t>
            </a:r>
            <a:r>
              <a:rPr lang="zh-CN" altLang="en-US" b="1">
                <a:latin typeface="华文仿宋" pitchFamily="2" charset="-122"/>
                <a:ea typeface="华文仿宋" pitchFamily="2" charset="-122"/>
              </a:rPr>
              <a:t>拥有行政、外交、军事、立法权</a:t>
            </a:r>
            <a:r>
              <a:rPr lang="zh-CN" altLang="zh-CN" b="1">
                <a:latin typeface="华文仿宋" pitchFamily="2" charset="-122"/>
                <a:ea typeface="华文仿宋" pitchFamily="2" charset="-122"/>
              </a:rPr>
              <a:t>，具有专制主义色彩</a:t>
            </a:r>
            <a:endParaRPr lang="zh-CN" altLang="en-US" b="1">
              <a:latin typeface="华文仿宋" pitchFamily="2" charset="-122"/>
              <a:ea typeface="华文仿宋" pitchFamily="2" charset="-122"/>
            </a:endParaRPr>
          </a:p>
        </p:txBody>
      </p:sp>
      <p:sp>
        <p:nvSpPr>
          <p:cNvPr id="24" name="矩形 23"/>
          <p:cNvSpPr>
            <a:spLocks noChangeArrowheads="1"/>
          </p:cNvSpPr>
          <p:nvPr>
            <p:custDataLst>
              <p:tags r:id="rId19"/>
            </p:custDataLst>
          </p:nvPr>
        </p:nvSpPr>
        <p:spPr bwMode="auto">
          <a:xfrm>
            <a:off x="7470920" y="3573030"/>
            <a:ext cx="1485900" cy="646331"/>
          </a:xfrm>
          <a:prstGeom prst="rect">
            <a:avLst/>
          </a:prstGeom>
          <a:noFill/>
          <a:ln w="9525">
            <a:noFill/>
            <a:miter lim="800000"/>
          </a:ln>
        </p:spPr>
        <p:txBody>
          <a:bodyPr>
            <a:spAutoFit/>
          </a:bodyPr>
          <a:lstStyle/>
          <a:p>
            <a:pPr>
              <a:spcAft>
                <a:spcPts val="375"/>
              </a:spcAft>
            </a:pPr>
            <a:r>
              <a:rPr lang="zh-CN" altLang="en-US" b="1">
                <a:latin typeface="华文仿宋" pitchFamily="2" charset="-122"/>
                <a:ea typeface="华文仿宋" pitchFamily="2" charset="-122"/>
              </a:rPr>
              <a:t>由</a:t>
            </a:r>
            <a:r>
              <a:rPr lang="zh-CN" altLang="zh-CN" b="1">
                <a:latin typeface="华文仿宋" pitchFamily="2" charset="-122"/>
                <a:ea typeface="华文仿宋" pitchFamily="2" charset="-122"/>
              </a:rPr>
              <a:t>皇帝</a:t>
            </a:r>
            <a:r>
              <a:rPr lang="zh-CN" altLang="en-US" b="1">
                <a:latin typeface="华文仿宋" pitchFamily="2" charset="-122"/>
                <a:ea typeface="华文仿宋" pitchFamily="2" charset="-122"/>
              </a:rPr>
              <a:t>任免</a:t>
            </a:r>
            <a:r>
              <a:rPr lang="zh-CN" altLang="zh-CN" b="1">
                <a:latin typeface="华文仿宋" pitchFamily="2" charset="-122"/>
                <a:ea typeface="华文仿宋" pitchFamily="2" charset="-122"/>
              </a:rPr>
              <a:t>，</a:t>
            </a:r>
            <a:r>
              <a:rPr lang="zh-CN" altLang="en-US" b="1">
                <a:latin typeface="华文仿宋" pitchFamily="2" charset="-122"/>
                <a:ea typeface="华文仿宋" pitchFamily="2" charset="-122"/>
              </a:rPr>
              <a:t>向</a:t>
            </a:r>
            <a:r>
              <a:rPr lang="zh-CN" altLang="zh-CN" b="1">
                <a:latin typeface="华文仿宋" pitchFamily="2" charset="-122"/>
                <a:ea typeface="华文仿宋" pitchFamily="2" charset="-122"/>
              </a:rPr>
              <a:t>皇帝负责。</a:t>
            </a:r>
          </a:p>
        </p:txBody>
      </p:sp>
      <p:sp>
        <p:nvSpPr>
          <p:cNvPr id="25" name="矩形 24"/>
          <p:cNvSpPr>
            <a:spLocks noChangeArrowheads="1"/>
          </p:cNvSpPr>
          <p:nvPr>
            <p:custDataLst>
              <p:tags r:id="rId20"/>
            </p:custDataLst>
          </p:nvPr>
        </p:nvSpPr>
        <p:spPr bwMode="auto">
          <a:xfrm>
            <a:off x="7489392" y="4471699"/>
            <a:ext cx="1722437" cy="369332"/>
          </a:xfrm>
          <a:prstGeom prst="rect">
            <a:avLst/>
          </a:prstGeom>
          <a:noFill/>
          <a:ln w="9525">
            <a:noFill/>
            <a:miter lim="800000"/>
          </a:ln>
        </p:spPr>
        <p:txBody>
          <a:bodyPr>
            <a:spAutoFit/>
          </a:bodyPr>
          <a:lstStyle/>
          <a:p>
            <a:pPr>
              <a:spcAft>
                <a:spcPts val="375"/>
              </a:spcAft>
            </a:pPr>
            <a:r>
              <a:rPr lang="zh-CN" altLang="en-US" b="1">
                <a:latin typeface="华文仿宋" pitchFamily="2" charset="-122"/>
                <a:ea typeface="华文仿宋" pitchFamily="2" charset="-122"/>
              </a:rPr>
              <a:t>皇帝控制议会</a:t>
            </a:r>
            <a:endParaRPr lang="zh-CN" altLang="zh-CN" b="1">
              <a:latin typeface="华文仿宋" pitchFamily="2" charset="-122"/>
              <a:ea typeface="华文仿宋" pitchFamily="2" charset="-122"/>
            </a:endParaRPr>
          </a:p>
        </p:txBody>
      </p:sp>
      <p:sp>
        <p:nvSpPr>
          <p:cNvPr id="26" name="矩形 25"/>
          <p:cNvSpPr>
            <a:spLocks noChangeArrowheads="1"/>
          </p:cNvSpPr>
          <p:nvPr>
            <p:custDataLst>
              <p:tags r:id="rId21"/>
            </p:custDataLst>
          </p:nvPr>
        </p:nvSpPr>
        <p:spPr bwMode="auto">
          <a:xfrm>
            <a:off x="9725025" y="3397538"/>
            <a:ext cx="2466975" cy="923330"/>
          </a:xfrm>
          <a:prstGeom prst="rect">
            <a:avLst/>
          </a:prstGeom>
          <a:noFill/>
          <a:ln w="9525">
            <a:noFill/>
            <a:miter lim="800000"/>
          </a:ln>
        </p:spPr>
        <p:txBody>
          <a:bodyPr>
            <a:spAutoFit/>
          </a:bodyPr>
          <a:lstStyle/>
          <a:p>
            <a:pPr>
              <a:spcAft>
                <a:spcPts val="375"/>
              </a:spcAft>
            </a:pPr>
            <a:r>
              <a:rPr lang="zh-CN" altLang="en-US" b="1">
                <a:latin typeface="华文仿宋" pitchFamily="2" charset="-122"/>
                <a:ea typeface="华文仿宋" pitchFamily="2" charset="-122"/>
              </a:rPr>
              <a:t>下议院</a:t>
            </a:r>
            <a:r>
              <a:rPr lang="zh-CN" altLang="zh-CN" b="1">
                <a:latin typeface="华文仿宋" pitchFamily="2" charset="-122"/>
                <a:ea typeface="华文仿宋" pitchFamily="2" charset="-122"/>
              </a:rPr>
              <a:t>多数党领袖担任</a:t>
            </a:r>
            <a:r>
              <a:rPr lang="zh-CN" altLang="en-US" b="1">
                <a:latin typeface="华文仿宋" pitchFamily="2" charset="-122"/>
                <a:ea typeface="华文仿宋" pitchFamily="2" charset="-122"/>
              </a:rPr>
              <a:t>首相进行组阁</a:t>
            </a:r>
            <a:r>
              <a:rPr lang="zh-CN" altLang="zh-CN" b="1">
                <a:latin typeface="华文仿宋" pitchFamily="2" charset="-122"/>
                <a:ea typeface="华文仿宋" pitchFamily="2" charset="-122"/>
              </a:rPr>
              <a:t>，</a:t>
            </a:r>
            <a:r>
              <a:rPr lang="zh-CN" altLang="en-US" b="1">
                <a:latin typeface="华文仿宋" pitchFamily="2" charset="-122"/>
                <a:ea typeface="华文仿宋" pitchFamily="2" charset="-122"/>
              </a:rPr>
              <a:t>向</a:t>
            </a:r>
            <a:r>
              <a:rPr lang="zh-CN" altLang="zh-CN" b="1">
                <a:latin typeface="华文仿宋" pitchFamily="2" charset="-122"/>
                <a:ea typeface="华文仿宋" pitchFamily="2" charset="-122"/>
              </a:rPr>
              <a:t>议会负责。</a:t>
            </a:r>
          </a:p>
        </p:txBody>
      </p:sp>
      <p:sp>
        <p:nvSpPr>
          <p:cNvPr id="27" name="矩形 26"/>
          <p:cNvSpPr>
            <a:spLocks noChangeArrowheads="1"/>
          </p:cNvSpPr>
          <p:nvPr>
            <p:custDataLst>
              <p:tags r:id="rId22"/>
            </p:custDataLst>
          </p:nvPr>
        </p:nvSpPr>
        <p:spPr bwMode="auto">
          <a:xfrm>
            <a:off x="9784196" y="4391602"/>
            <a:ext cx="2163763" cy="646331"/>
          </a:xfrm>
          <a:prstGeom prst="rect">
            <a:avLst/>
          </a:prstGeom>
          <a:noFill/>
          <a:ln w="9525">
            <a:noFill/>
            <a:miter lim="800000"/>
          </a:ln>
        </p:spPr>
        <p:txBody>
          <a:bodyPr>
            <a:spAutoFit/>
          </a:bodyPr>
          <a:lstStyle/>
          <a:p>
            <a:pPr>
              <a:spcAft>
                <a:spcPts val="375"/>
              </a:spcAft>
            </a:pPr>
            <a:r>
              <a:rPr lang="zh-CN" altLang="en-US" b="1">
                <a:latin typeface="华文仿宋" pitchFamily="2" charset="-122"/>
                <a:ea typeface="华文仿宋" pitchFamily="2" charset="-122"/>
              </a:rPr>
              <a:t>国家</a:t>
            </a:r>
            <a:r>
              <a:rPr lang="zh-CN" altLang="zh-CN" b="1">
                <a:latin typeface="华文仿宋" pitchFamily="2" charset="-122"/>
                <a:ea typeface="华文仿宋" pitchFamily="2" charset="-122"/>
              </a:rPr>
              <a:t>权力中心</a:t>
            </a:r>
            <a:r>
              <a:rPr lang="zh-CN" altLang="en-US" b="1">
                <a:latin typeface="华文仿宋" pitchFamily="2" charset="-122"/>
                <a:ea typeface="华文仿宋" pitchFamily="2" charset="-122"/>
              </a:rPr>
              <a:t>，拥有</a:t>
            </a:r>
            <a:r>
              <a:rPr lang="zh-CN" altLang="zh-CN" b="1">
                <a:latin typeface="华文仿宋" pitchFamily="2" charset="-122"/>
                <a:ea typeface="华文仿宋" pitchFamily="2" charset="-122"/>
              </a:rPr>
              <a:t>最高立法</a:t>
            </a:r>
            <a:r>
              <a:rPr lang="zh-CN" altLang="en-US" b="1">
                <a:latin typeface="华文仿宋" pitchFamily="2" charset="-122"/>
                <a:ea typeface="华文仿宋" pitchFamily="2" charset="-122"/>
              </a:rPr>
              <a:t>权。</a:t>
            </a:r>
            <a:endParaRPr lang="zh-CN" altLang="zh-CN" b="1">
              <a:latin typeface="华文仿宋" pitchFamily="2" charset="-122"/>
              <a:ea typeface="华文仿宋" pitchFamily="2" charset="-122"/>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6" presetClass="entr" presetSubtype="21"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barn(inVertical)">
                                      <p:cBhvr>
                                        <p:cTn id="7" dur="500"/>
                                        <p:tgtEl>
                                          <p:spTgt spid="20"/>
                                        </p:tgtEl>
                                      </p:cBhvr>
                                    </p:animEffect>
                                  </p:childTnLst>
                                </p:cTn>
                              </p:par>
                            </p:childTnLst>
                          </p:cTn>
                        </p:par>
                      </p:childTnLst>
                    </p:cTn>
                  </p:par>
                  <p:par>
                    <p:cTn id="8" fill="hold" nodeType="clickPar">
                      <p:stCondLst>
                        <p:cond delay="indefinite"/>
                      </p:stCondLst>
                      <p:childTnLst>
                        <p:par>
                          <p:cTn id="9" fill="hold" nodeType="afterGroup">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barn(inVertical)">
                                      <p:cBhvr>
                                        <p:cTn id="12" dur="500"/>
                                        <p:tgtEl>
                                          <p:spTgt spid="21"/>
                                        </p:tgtEl>
                                      </p:cBhvr>
                                    </p:animEffect>
                                  </p:childTnLst>
                                </p:cTn>
                              </p:par>
                            </p:childTnLst>
                          </p:cTn>
                        </p:par>
                      </p:childTnLst>
                    </p:cTn>
                  </p:par>
                  <p:par>
                    <p:cTn id="13" fill="hold" nodeType="clickPar">
                      <p:stCondLst>
                        <p:cond delay="indefinite"/>
                      </p:stCondLst>
                      <p:childTnLst>
                        <p:par>
                          <p:cTn id="14" fill="hold" nodeType="afterGroup">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barn(inVertical)">
                                      <p:cBhvr>
                                        <p:cTn id="17" dur="500"/>
                                        <p:tgtEl>
                                          <p:spTgt spid="23"/>
                                        </p:tgtEl>
                                      </p:cBhvr>
                                    </p:animEffect>
                                  </p:childTnLst>
                                </p:cTn>
                              </p:par>
                            </p:childTnLst>
                          </p:cTn>
                        </p:par>
                      </p:childTnLst>
                    </p:cTn>
                  </p:par>
                  <p:par>
                    <p:cTn id="18" fill="hold" nodeType="clickPar">
                      <p:stCondLst>
                        <p:cond delay="indefinite"/>
                      </p:stCondLst>
                      <p:childTnLst>
                        <p:par>
                          <p:cTn id="19" fill="hold" nodeType="afterGroup">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barn(inVertical)">
                                      <p:cBhvr>
                                        <p:cTn id="22" dur="500"/>
                                        <p:tgtEl>
                                          <p:spTgt spid="22"/>
                                        </p:tgtEl>
                                      </p:cBhvr>
                                    </p:animEffect>
                                  </p:childTnLst>
                                </p:cTn>
                              </p:par>
                            </p:childTnLst>
                          </p:cTn>
                        </p:par>
                      </p:childTnLst>
                    </p:cTn>
                  </p:par>
                  <p:par>
                    <p:cTn id="23" fill="hold" nodeType="clickPar">
                      <p:stCondLst>
                        <p:cond delay="indefinite"/>
                      </p:stCondLst>
                      <p:childTnLst>
                        <p:par>
                          <p:cTn id="24" fill="hold" nodeType="afterGroup">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barn(inVertical)">
                                      <p:cBhvr>
                                        <p:cTn id="27" dur="500"/>
                                        <p:tgtEl>
                                          <p:spTgt spid="24"/>
                                        </p:tgtEl>
                                      </p:cBhvr>
                                    </p:animEffect>
                                  </p:childTnLst>
                                </p:cTn>
                              </p:par>
                            </p:childTnLst>
                          </p:cTn>
                        </p:par>
                      </p:childTnLst>
                    </p:cTn>
                  </p:par>
                  <p:par>
                    <p:cTn id="28" fill="hold" nodeType="clickPar">
                      <p:stCondLst>
                        <p:cond delay="indefinite"/>
                      </p:stCondLst>
                      <p:childTnLst>
                        <p:par>
                          <p:cTn id="29" fill="hold" nodeType="afterGroup">
                            <p:stCondLst>
                              <p:cond delay="0"/>
                            </p:stCondLst>
                            <p:childTnLst>
                              <p:par>
                                <p:cTn id="30" presetID="16" presetClass="entr" presetSubtype="21" fill="hold" grpId="0" nodeType="clickEffect">
                                  <p:stCondLst>
                                    <p:cond delay="0"/>
                                  </p:stCondLst>
                                  <p:childTnLst>
                                    <p:set>
                                      <p:cBhvr>
                                        <p:cTn id="31" dur="1" fill="hold">
                                          <p:stCondLst>
                                            <p:cond delay="0"/>
                                          </p:stCondLst>
                                        </p:cTn>
                                        <p:tgtEl>
                                          <p:spTgt spid="26"/>
                                        </p:tgtEl>
                                        <p:attrNameLst>
                                          <p:attrName>style.visibility</p:attrName>
                                        </p:attrNameLst>
                                      </p:cBhvr>
                                      <p:to>
                                        <p:strVal val="visible"/>
                                      </p:to>
                                    </p:set>
                                    <p:animEffect transition="in" filter="barn(inVertical)">
                                      <p:cBhvr>
                                        <p:cTn id="32" dur="500"/>
                                        <p:tgtEl>
                                          <p:spTgt spid="26"/>
                                        </p:tgtEl>
                                      </p:cBhvr>
                                    </p:animEffect>
                                  </p:childTnLst>
                                </p:cTn>
                              </p:par>
                            </p:childTnLst>
                          </p:cTn>
                        </p:par>
                      </p:childTnLst>
                    </p:cTn>
                  </p:par>
                  <p:par>
                    <p:cTn id="33" fill="hold" nodeType="clickPar">
                      <p:stCondLst>
                        <p:cond delay="indefinite"/>
                      </p:stCondLst>
                      <p:childTnLst>
                        <p:par>
                          <p:cTn id="34" fill="hold" nodeType="afterGroup">
                            <p:stCondLst>
                              <p:cond delay="0"/>
                            </p:stCondLst>
                            <p:childTnLst>
                              <p:par>
                                <p:cTn id="35" presetID="16" presetClass="entr" presetSubtype="21" fill="hold" grpId="0" nodeType="clickEffect">
                                  <p:stCondLst>
                                    <p:cond delay="0"/>
                                  </p:stCondLst>
                                  <p:childTnLst>
                                    <p:set>
                                      <p:cBhvr>
                                        <p:cTn id="36" dur="1" fill="hold">
                                          <p:stCondLst>
                                            <p:cond delay="0"/>
                                          </p:stCondLst>
                                        </p:cTn>
                                        <p:tgtEl>
                                          <p:spTgt spid="25"/>
                                        </p:tgtEl>
                                        <p:attrNameLst>
                                          <p:attrName>style.visibility</p:attrName>
                                        </p:attrNameLst>
                                      </p:cBhvr>
                                      <p:to>
                                        <p:strVal val="visible"/>
                                      </p:to>
                                    </p:set>
                                    <p:animEffect transition="in" filter="barn(inVertical)">
                                      <p:cBhvr>
                                        <p:cTn id="37" dur="500"/>
                                        <p:tgtEl>
                                          <p:spTgt spid="25"/>
                                        </p:tgtEl>
                                      </p:cBhvr>
                                    </p:animEffect>
                                  </p:childTnLst>
                                </p:cTn>
                              </p:par>
                            </p:childTnLst>
                          </p:cTn>
                        </p:par>
                      </p:childTnLst>
                    </p:cTn>
                  </p:par>
                  <p:par>
                    <p:cTn id="38" fill="hold" nodeType="clickPar">
                      <p:stCondLst>
                        <p:cond delay="indefinite"/>
                      </p:stCondLst>
                      <p:childTnLst>
                        <p:par>
                          <p:cTn id="39" fill="hold" nodeType="afterGroup">
                            <p:stCondLst>
                              <p:cond delay="0"/>
                            </p:stCondLst>
                            <p:childTnLst>
                              <p:par>
                                <p:cTn id="40" presetID="16" presetClass="entr" presetSubtype="21" fill="hold" grpId="0" nodeType="clickEffect">
                                  <p:stCondLst>
                                    <p:cond delay="0"/>
                                  </p:stCondLst>
                                  <p:childTnLst>
                                    <p:set>
                                      <p:cBhvr>
                                        <p:cTn id="41" dur="1" fill="hold">
                                          <p:stCondLst>
                                            <p:cond delay="0"/>
                                          </p:stCondLst>
                                        </p:cTn>
                                        <p:tgtEl>
                                          <p:spTgt spid="27"/>
                                        </p:tgtEl>
                                        <p:attrNameLst>
                                          <p:attrName>style.visibility</p:attrName>
                                        </p:attrNameLst>
                                      </p:cBhvr>
                                      <p:to>
                                        <p:strVal val="visible"/>
                                      </p:to>
                                    </p:set>
                                    <p:animEffect transition="in" filter="barn(inVertical)">
                                      <p:cBhvr>
                                        <p:cTn id="42"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P spid="23" grpId="0"/>
      <p:bldP spid="24" grpId="0"/>
      <p:bldP spid="25" grpId="0"/>
      <p:bldP spid="26" grpId="0"/>
      <p:bldP spid="27" grpId="0"/>
    </p:bldLst>
  </p:timing>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9700" name="Docer搜索：半想象现实   http://chn.docer.com/works/?userid=199927538" descr="0125"/>
          <p:cNvPicPr>
            <a:picLocks noChangeAspect="1"/>
          </p:cNvPicPr>
          <p:nvPr>
            <p:custDataLst>
              <p:tags r:id="rId1"/>
            </p:custDataLst>
          </p:nvPr>
        </p:nvPicPr>
        <p:blipFill>
          <a:blip r:embed="rId20"/>
          <a:srcRect t="25613" r="53976" b="26746"/>
          <a:stretch>
            <a:fillRect/>
          </a:stretch>
        </p:blipFill>
        <p:spPr>
          <a:xfrm>
            <a:off x="0" y="4515485"/>
            <a:ext cx="9847580" cy="2342515"/>
          </a:xfrm>
          <a:prstGeom prst="rect">
            <a:avLst/>
          </a:prstGeom>
          <a:noFill/>
          <a:ln w="9525">
            <a:noFill/>
          </a:ln>
        </p:spPr>
      </p:pic>
      <p:pic>
        <p:nvPicPr>
          <p:cNvPr id="2" name="图片 1" descr="图层 4"/>
          <p:cNvPicPr>
            <a:picLocks noChangeAspect="1"/>
          </p:cNvPicPr>
          <p:nvPr>
            <p:custDataLst>
              <p:tags r:id="rId2"/>
            </p:custDataLst>
          </p:nvPr>
        </p:nvPicPr>
        <p:blipFill>
          <a:blip r:embed="rId21"/>
          <a:stretch>
            <a:fillRect/>
          </a:stretch>
        </p:blipFill>
        <p:spPr>
          <a:xfrm>
            <a:off x="8649335" y="1152525"/>
            <a:ext cx="429260" cy="457200"/>
          </a:xfrm>
          <a:prstGeom prst="rect">
            <a:avLst/>
          </a:prstGeom>
        </p:spPr>
      </p:pic>
      <p:pic>
        <p:nvPicPr>
          <p:cNvPr id="3" name="图片 2" descr="图层 4"/>
          <p:cNvPicPr>
            <a:picLocks noChangeAspect="1"/>
          </p:cNvPicPr>
          <p:nvPr>
            <p:custDataLst>
              <p:tags r:id="rId3"/>
            </p:custDataLst>
          </p:nvPr>
        </p:nvPicPr>
        <p:blipFill>
          <a:blip r:embed="rId21"/>
          <a:stretch>
            <a:fillRect/>
          </a:stretch>
        </p:blipFill>
        <p:spPr>
          <a:xfrm>
            <a:off x="9765030" y="1426210"/>
            <a:ext cx="429260" cy="457200"/>
          </a:xfrm>
          <a:prstGeom prst="rect">
            <a:avLst/>
          </a:prstGeom>
        </p:spPr>
      </p:pic>
      <p:pic>
        <p:nvPicPr>
          <p:cNvPr id="4" name="图片 6"/>
          <p:cNvPicPr>
            <a:picLocks noChangeAspect="1"/>
          </p:cNvPicPr>
          <p:nvPr>
            <p:custDataLst>
              <p:tags r:id="rId4"/>
            </p:custDataLst>
          </p:nvPr>
        </p:nvPicPr>
        <p:blipFill>
          <a:blip r:embed="rId22"/>
          <a:stretch>
            <a:fillRect/>
          </a:stretch>
        </p:blipFill>
        <p:spPr bwMode="auto">
          <a:xfrm>
            <a:off x="2083435" y="2896235"/>
            <a:ext cx="2659062" cy="2416176"/>
          </a:xfrm>
          <a:prstGeom prst="rect">
            <a:avLst/>
          </a:prstGeom>
          <a:noFill/>
          <a:ln w="9525">
            <a:noFill/>
            <a:miter lim="800000"/>
          </a:ln>
        </p:spPr>
      </p:pic>
      <p:pic>
        <p:nvPicPr>
          <p:cNvPr id="5" name="图片 4" descr="图层 4"/>
          <p:cNvPicPr>
            <a:picLocks noChangeAspect="1"/>
          </p:cNvPicPr>
          <p:nvPr>
            <p:custDataLst>
              <p:tags r:id="rId5"/>
            </p:custDataLst>
          </p:nvPr>
        </p:nvPicPr>
        <p:blipFill>
          <a:blip r:embed="rId21"/>
          <a:stretch>
            <a:fillRect/>
          </a:stretch>
        </p:blipFill>
        <p:spPr>
          <a:xfrm>
            <a:off x="4752340" y="4514850"/>
            <a:ext cx="429260" cy="457200"/>
          </a:xfrm>
          <a:prstGeom prst="rect">
            <a:avLst/>
          </a:prstGeom>
        </p:spPr>
      </p:pic>
      <p:pic>
        <p:nvPicPr>
          <p:cNvPr id="6" name="图片 5" descr="图层 4"/>
          <p:cNvPicPr>
            <a:picLocks noChangeAspect="1"/>
          </p:cNvPicPr>
          <p:nvPr>
            <p:custDataLst>
              <p:tags r:id="rId6"/>
            </p:custDataLst>
          </p:nvPr>
        </p:nvPicPr>
        <p:blipFill>
          <a:blip r:embed="rId21"/>
          <a:stretch>
            <a:fillRect/>
          </a:stretch>
        </p:blipFill>
        <p:spPr>
          <a:xfrm>
            <a:off x="8649335" y="5312410"/>
            <a:ext cx="429260" cy="457200"/>
          </a:xfrm>
          <a:prstGeom prst="rect">
            <a:avLst/>
          </a:prstGeom>
        </p:spPr>
      </p:pic>
      <p:pic>
        <p:nvPicPr>
          <p:cNvPr id="7" name="图片 6" descr="图层 4"/>
          <p:cNvPicPr>
            <a:picLocks noChangeAspect="1"/>
          </p:cNvPicPr>
          <p:nvPr>
            <p:custDataLst>
              <p:tags r:id="rId7"/>
            </p:custDataLst>
          </p:nvPr>
        </p:nvPicPr>
        <p:blipFill>
          <a:blip r:embed="rId21"/>
          <a:stretch>
            <a:fillRect/>
          </a:stretch>
        </p:blipFill>
        <p:spPr>
          <a:xfrm>
            <a:off x="1654175" y="2025650"/>
            <a:ext cx="429260" cy="457200"/>
          </a:xfrm>
          <a:prstGeom prst="rect">
            <a:avLst/>
          </a:prstGeom>
        </p:spPr>
      </p:pic>
      <p:pic>
        <p:nvPicPr>
          <p:cNvPr id="8" name="图片 7" descr="图层 4"/>
          <p:cNvPicPr>
            <a:picLocks noChangeAspect="1"/>
          </p:cNvPicPr>
          <p:nvPr>
            <p:custDataLst>
              <p:tags r:id="rId8"/>
            </p:custDataLst>
          </p:nvPr>
        </p:nvPicPr>
        <p:blipFill>
          <a:blip r:embed="rId21"/>
          <a:stretch>
            <a:fillRect/>
          </a:stretch>
        </p:blipFill>
        <p:spPr>
          <a:xfrm>
            <a:off x="4752340" y="1474470"/>
            <a:ext cx="429260" cy="457200"/>
          </a:xfrm>
          <a:prstGeom prst="rect">
            <a:avLst/>
          </a:prstGeom>
        </p:spPr>
      </p:pic>
      <p:pic>
        <p:nvPicPr>
          <p:cNvPr id="9" name="图片 8" descr="图层 4"/>
          <p:cNvPicPr>
            <a:picLocks noChangeAspect="1"/>
          </p:cNvPicPr>
          <p:nvPr>
            <p:custDataLst>
              <p:tags r:id="rId9"/>
            </p:custDataLst>
          </p:nvPr>
        </p:nvPicPr>
        <p:blipFill>
          <a:blip r:embed="rId21"/>
          <a:stretch>
            <a:fillRect/>
          </a:stretch>
        </p:blipFill>
        <p:spPr>
          <a:xfrm>
            <a:off x="7711440" y="4366260"/>
            <a:ext cx="429260" cy="457200"/>
          </a:xfrm>
          <a:prstGeom prst="rect">
            <a:avLst/>
          </a:prstGeom>
        </p:spPr>
      </p:pic>
      <p:pic>
        <p:nvPicPr>
          <p:cNvPr id="10" name="图片 9" descr="图层 4"/>
          <p:cNvPicPr>
            <a:picLocks noChangeAspect="1"/>
          </p:cNvPicPr>
          <p:nvPr>
            <p:custDataLst>
              <p:tags r:id="rId10"/>
            </p:custDataLst>
          </p:nvPr>
        </p:nvPicPr>
        <p:blipFill>
          <a:blip r:embed="rId21"/>
          <a:stretch>
            <a:fillRect/>
          </a:stretch>
        </p:blipFill>
        <p:spPr>
          <a:xfrm>
            <a:off x="4042410" y="2439035"/>
            <a:ext cx="429260" cy="457200"/>
          </a:xfrm>
          <a:prstGeom prst="rect">
            <a:avLst/>
          </a:prstGeom>
        </p:spPr>
      </p:pic>
      <p:pic>
        <p:nvPicPr>
          <p:cNvPr id="12292" name="图片 6"/>
          <p:cNvPicPr>
            <a:picLocks noChangeAspect="1"/>
          </p:cNvPicPr>
          <p:nvPr>
            <p:custDataLst>
              <p:tags r:id="rId11"/>
            </p:custDataLst>
          </p:nvPr>
        </p:nvPicPr>
        <p:blipFill>
          <a:blip r:embed="rId22"/>
          <a:stretch>
            <a:fillRect/>
          </a:stretch>
        </p:blipFill>
        <p:spPr bwMode="auto">
          <a:xfrm>
            <a:off x="5928599" y="1897744"/>
            <a:ext cx="2659062" cy="2416176"/>
          </a:xfrm>
          <a:prstGeom prst="rect">
            <a:avLst/>
          </a:prstGeom>
          <a:noFill/>
          <a:ln w="9525">
            <a:noFill/>
            <a:miter lim="800000"/>
          </a:ln>
        </p:spPr>
      </p:pic>
      <p:sp>
        <p:nvSpPr>
          <p:cNvPr id="17" name="文本框 1"/>
          <p:cNvSpPr txBox="1"/>
          <p:nvPr>
            <p:custDataLst>
              <p:tags r:id="rId12"/>
            </p:custDataLst>
          </p:nvPr>
        </p:nvSpPr>
        <p:spPr>
          <a:xfrm>
            <a:off x="340588" y="813427"/>
            <a:ext cx="3805899" cy="460375"/>
          </a:xfrm>
          <a:prstGeom prst="rect">
            <a:avLst/>
          </a:prstGeom>
          <a:noFill/>
          <a:ln w="9525">
            <a:noFill/>
          </a:ln>
        </p:spPr>
        <p:txBody>
          <a:bodyPr wrap="square" anchor="t">
            <a:spAutoFit/>
          </a:bodyPr>
          <a:lstStyle/>
          <a:p>
            <a:r>
              <a:rPr lang="en-US" altLang="zh-CN" sz="2400" b="1" smtClean="0">
                <a:latin typeface="黑体" panose="02010609060101010101" pitchFamily="49" charset="-122"/>
                <a:ea typeface="黑体" panose="02010609060101010101" pitchFamily="49" charset="-122"/>
              </a:rPr>
              <a:t>5.</a:t>
            </a:r>
            <a:r>
              <a:rPr lang="zh-CN" altLang="en-US" sz="2400" b="1" smtClean="0">
                <a:latin typeface="黑体" panose="02010609060101010101" pitchFamily="49" charset="-122"/>
                <a:ea typeface="黑体" panose="02010609060101010101" pitchFamily="49" charset="-122"/>
              </a:rPr>
              <a:t>日本明治维新</a:t>
            </a:r>
            <a:endParaRPr lang="zh-CN" altLang="en-US" sz="2400" b="1">
              <a:latin typeface="黑体" panose="02010609060101010101" pitchFamily="49" charset="-122"/>
              <a:ea typeface="黑体" panose="02010609060101010101" pitchFamily="49" charset="-122"/>
            </a:endParaRPr>
          </a:p>
        </p:txBody>
      </p:sp>
      <p:sp>
        <p:nvSpPr>
          <p:cNvPr id="11" name="标题"/>
          <p:cNvSpPr txBox="1"/>
          <p:nvPr>
            <p:custDataLst>
              <p:tags r:id="rId13"/>
            </p:custDataLst>
          </p:nvPr>
        </p:nvSpPr>
        <p:spPr bwMode="auto">
          <a:xfrm>
            <a:off x="288925" y="267335"/>
            <a:ext cx="3637915" cy="521970"/>
          </a:xfrm>
          <a:prstGeom prst="rect">
            <a:avLst/>
          </a:prstGeom>
          <a:noFill/>
          <a:ln w="12700">
            <a:noFill/>
            <a:miter lim="400000"/>
          </a:ln>
        </p:spPr>
        <p:txBody>
          <a:bodyPr vert="horz" wrap="square" lIns="45719" tIns="45720" rIns="45719" bIns="45720" numCol="1" anchor="t" anchorCtr="0" compatLnSpc="1"/>
          <a:lstStyle/>
          <a:p>
            <a:pPr eaLnBrk="0" fontAlgn="base" hangingPunct="0">
              <a:spcBef>
                <a:spcPts val="700"/>
              </a:spcBef>
              <a:spcAft>
                <a:spcPct val="0"/>
              </a:spcAft>
              <a:buSzTx/>
              <a:defRPr/>
            </a:pPr>
            <a:r>
              <a:rPr lang="zh-CN" altLang="en-US" sz="2800" b="1" smtClean="0">
                <a:solidFill>
                  <a:srgbClr val="000000"/>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三、资本主义的扩展</a:t>
            </a:r>
          </a:p>
          <a:p>
            <a:pPr marL="0" marR="0" lvl="0" indent="0" algn="l" defTabSz="914400" rtl="0" eaLnBrk="0" fontAlgn="base" latinLnBrk="0" hangingPunct="0">
              <a:lnSpc>
                <a:spcPct val="100000"/>
              </a:lnSpc>
              <a:spcBef>
                <a:spcPts val="700"/>
              </a:spcBef>
              <a:spcAft>
                <a:spcPct val="0"/>
              </a:spcAft>
              <a:buClrTx/>
              <a:buSzTx/>
              <a:buFontTx/>
              <a:buNone/>
              <a:defRPr/>
            </a:pPr>
            <a:endParaRPr kumimoji="0" lang="zh-CN" altLang="en-US" sz="2800" b="1" i="0" u="none" strike="noStrike" kern="0" cap="none" spc="0" normalizeH="0" baseline="0" noProof="0">
              <a:ln>
                <a:noFill/>
              </a:ln>
              <a:solidFill>
                <a:schemeClr val="tx1"/>
              </a:solidFill>
              <a:effectLst>
                <a:outerShdw blurRad="38100" dist="38100" dir="2700000" algn="tl">
                  <a:srgbClr val="000000">
                    <a:alpha val="43137"/>
                  </a:srgbClr>
                </a:outerShdw>
              </a:effectLst>
              <a:uLnTx/>
              <a:uFillTx/>
              <a:latin typeface="黑体" panose="02010609060101010101" pitchFamily="49" charset="-122"/>
              <a:ea typeface="黑体" panose="02010609060101010101" pitchFamily="49" charset="-122"/>
              <a:cs typeface="楷体" panose="02010609060101010101" pitchFamily="49" charset="-122"/>
              <a:sym typeface="黑体" panose="02010609060101010101" pitchFamily="49" charset="-122"/>
            </a:endParaRPr>
          </a:p>
        </p:txBody>
      </p:sp>
      <p:sp>
        <p:nvSpPr>
          <p:cNvPr id="15" name="内容占位符 2"/>
          <p:cNvSpPr txBox="1"/>
          <p:nvPr>
            <p:custDataLst>
              <p:tags r:id="rId14"/>
            </p:custDataLst>
          </p:nvPr>
        </p:nvSpPr>
        <p:spPr>
          <a:xfrm>
            <a:off x="120074" y="1637954"/>
            <a:ext cx="8488217" cy="4605828"/>
          </a:xfrm>
          <a:prstGeom prst="rect">
            <a:avLst/>
          </a:prstGeom>
        </p:spPr>
        <p:txBody>
          <a:bodyPr>
            <a:noAutofit/>
          </a:bodyPr>
          <a:lstStyle/>
          <a:p>
            <a:pPr marR="0" lvl="0" indent="0" defTabSz="914400" rtl="0" eaLnBrk="0" fontAlgn="base" latinLnBrk="0" hangingPunct="0">
              <a:lnSpc>
                <a:spcPct val="160000"/>
              </a:lnSpc>
              <a:spcAft>
                <a:spcPct val="0"/>
              </a:spcAft>
              <a:buClrTx/>
              <a:buSzTx/>
              <a:buFontTx/>
              <a:buNone/>
              <a:defRPr/>
            </a:pPr>
            <a:r>
              <a:rPr kumimoji="0" lang="zh-CN" altLang="en-US" b="0" i="0" u="none" strike="noStrike" kern="0" cap="none" spc="0" normalizeH="0" baseline="0" noProof="0" smtClean="0">
                <a:ln>
                  <a:noFill/>
                </a:ln>
                <a:effectLst/>
                <a:uLnTx/>
                <a:uFillTx/>
                <a:latin typeface="楷体" panose="02010609060101010101" pitchFamily="49" charset="-122"/>
                <a:ea typeface="楷体" panose="02010609060101010101" pitchFamily="49" charset="-122"/>
                <a:cs typeface="Arial"/>
                <a:sym typeface="+mn-ea"/>
              </a:rPr>
              <a:t>    材料一  幕府拥有约占全国领土</a:t>
            </a:r>
            <a:r>
              <a:rPr kumimoji="0" lang="en-US" altLang="zh-CN" b="0" i="0" u="none" strike="noStrike" kern="0" cap="none" spc="0" normalizeH="0" baseline="0" noProof="0" smtClean="0">
                <a:ln>
                  <a:noFill/>
                </a:ln>
                <a:effectLst/>
                <a:uLnTx/>
                <a:uFillTx/>
                <a:latin typeface="楷体" panose="02010609060101010101" pitchFamily="49" charset="-122"/>
                <a:ea typeface="楷体" panose="02010609060101010101" pitchFamily="49" charset="-122"/>
                <a:cs typeface="Arial"/>
                <a:sym typeface="+mn-ea"/>
              </a:rPr>
              <a:t>1/4</a:t>
            </a:r>
            <a:r>
              <a:rPr kumimoji="0" lang="zh-CN" altLang="en-US" b="0" i="0" u="none" strike="noStrike" kern="0" cap="none" spc="0" normalizeH="0" baseline="0" noProof="0" smtClean="0">
                <a:ln>
                  <a:noFill/>
                </a:ln>
                <a:effectLst/>
                <a:uLnTx/>
                <a:uFillTx/>
                <a:latin typeface="楷体" panose="02010609060101010101" pitchFamily="49" charset="-122"/>
                <a:ea typeface="楷体" panose="02010609060101010101" pitchFamily="49" charset="-122"/>
                <a:cs typeface="Arial"/>
                <a:sym typeface="+mn-ea"/>
              </a:rPr>
              <a:t>的直辖领地，其余土地则分封给</a:t>
            </a:r>
            <a:r>
              <a:rPr kumimoji="0" lang="en-US" altLang="zh-CN" b="0" i="0" u="none" strike="noStrike" kern="0" cap="none" spc="0" normalizeH="0" baseline="0" noProof="0" smtClean="0">
                <a:ln>
                  <a:noFill/>
                </a:ln>
                <a:effectLst/>
                <a:uLnTx/>
                <a:uFillTx/>
                <a:latin typeface="楷体" panose="02010609060101010101" pitchFamily="49" charset="-122"/>
                <a:ea typeface="楷体" panose="02010609060101010101" pitchFamily="49" charset="-122"/>
                <a:cs typeface="Arial"/>
                <a:sym typeface="+mn-ea"/>
              </a:rPr>
              <a:t>260</a:t>
            </a:r>
            <a:r>
              <a:rPr kumimoji="0" lang="zh-CN" altLang="en-US" b="0" i="0" u="none" strike="noStrike" kern="0" cap="none" spc="0" normalizeH="0" baseline="0" noProof="0" smtClean="0">
                <a:ln>
                  <a:noFill/>
                </a:ln>
                <a:effectLst/>
                <a:uLnTx/>
                <a:uFillTx/>
                <a:latin typeface="楷体" panose="02010609060101010101" pitchFamily="49" charset="-122"/>
                <a:ea typeface="楷体" panose="02010609060101010101" pitchFamily="49" charset="-122"/>
                <a:cs typeface="Arial"/>
                <a:sym typeface="+mn-ea"/>
              </a:rPr>
              <a:t>余个大名作领地。</a:t>
            </a:r>
            <a:r>
              <a:rPr kumimoji="0" lang="en-US" altLang="zh-CN" b="0" i="0" u="none" strike="noStrike" kern="0" cap="none" spc="0" normalizeH="0" baseline="0" noProof="0" smtClean="0">
                <a:ln>
                  <a:noFill/>
                </a:ln>
                <a:effectLst/>
                <a:uLnTx/>
                <a:uFillTx/>
                <a:latin typeface="楷体" panose="02010609060101010101" pitchFamily="49" charset="-122"/>
                <a:ea typeface="楷体" panose="02010609060101010101" pitchFamily="49" charset="-122"/>
                <a:cs typeface="Arial"/>
                <a:sym typeface="+mn-ea"/>
              </a:rPr>
              <a:t>……</a:t>
            </a:r>
            <a:r>
              <a:rPr kumimoji="0" lang="zh-CN" altLang="en-US" b="0" i="0" u="none" strike="noStrike" kern="0" cap="none" spc="0" normalizeH="0" baseline="0" noProof="0" smtClean="0">
                <a:ln>
                  <a:noFill/>
                </a:ln>
                <a:effectLst/>
                <a:uLnTx/>
                <a:uFillTx/>
                <a:latin typeface="楷体" panose="02010609060101010101" pitchFamily="49" charset="-122"/>
                <a:ea typeface="楷体" panose="02010609060101010101" pitchFamily="49" charset="-122"/>
                <a:cs typeface="Arial"/>
                <a:sym typeface="+mn-ea"/>
              </a:rPr>
              <a:t>在幕藩统治下，日本实行一套森严的等级制度。居民被划分为士、农、工、商</a:t>
            </a:r>
            <a:r>
              <a:rPr kumimoji="0" lang="en-US" altLang="zh-CN" b="0" i="0" u="none" strike="noStrike" kern="0" cap="none" spc="0" normalizeH="0" baseline="0" noProof="0" smtClean="0">
                <a:ln>
                  <a:noFill/>
                </a:ln>
                <a:effectLst/>
                <a:uLnTx/>
                <a:uFillTx/>
                <a:latin typeface="楷体" panose="02010609060101010101" pitchFamily="49" charset="-122"/>
                <a:ea typeface="楷体" panose="02010609060101010101" pitchFamily="49" charset="-122"/>
                <a:cs typeface="Arial"/>
                <a:sym typeface="+mn-ea"/>
              </a:rPr>
              <a:t>4</a:t>
            </a:r>
            <a:r>
              <a:rPr kumimoji="0" lang="zh-CN" altLang="en-US" b="0" i="0" u="none" strike="noStrike" kern="0" cap="none" spc="0" normalizeH="0" baseline="0" noProof="0" smtClean="0">
                <a:ln>
                  <a:noFill/>
                </a:ln>
                <a:effectLst/>
                <a:uLnTx/>
                <a:uFillTx/>
                <a:latin typeface="楷体" panose="02010609060101010101" pitchFamily="49" charset="-122"/>
                <a:ea typeface="楷体" panose="02010609060101010101" pitchFamily="49" charset="-122"/>
                <a:cs typeface="Arial"/>
                <a:sym typeface="+mn-ea"/>
              </a:rPr>
              <a:t>个等级。</a:t>
            </a:r>
            <a:r>
              <a:rPr kumimoji="0" lang="en-US" altLang="zh-CN" b="0" i="0" u="none" strike="noStrike" kern="0" cap="none" spc="0" normalizeH="0" baseline="0" noProof="0" smtClean="0">
                <a:ln>
                  <a:noFill/>
                </a:ln>
                <a:effectLst/>
                <a:uLnTx/>
                <a:uFillTx/>
                <a:latin typeface="楷体" panose="02010609060101010101" pitchFamily="49" charset="-122"/>
                <a:ea typeface="楷体" panose="02010609060101010101" pitchFamily="49" charset="-122"/>
                <a:cs typeface="Arial"/>
                <a:sym typeface="+mn-ea"/>
              </a:rPr>
              <a:t>……</a:t>
            </a:r>
            <a:r>
              <a:rPr kumimoji="0" lang="zh-CN" altLang="en-US" b="0" i="0" u="none" strike="noStrike" kern="0" cap="none" spc="0" normalizeH="0" baseline="0" noProof="0" smtClean="0">
                <a:ln>
                  <a:noFill/>
                </a:ln>
                <a:effectLst/>
                <a:uLnTx/>
                <a:uFillTx/>
                <a:latin typeface="楷体" panose="02010609060101010101" pitchFamily="49" charset="-122"/>
                <a:ea typeface="楷体" panose="02010609060101010101" pitchFamily="49" charset="-122"/>
                <a:cs typeface="Arial"/>
                <a:sym typeface="+mn-ea"/>
              </a:rPr>
              <a:t>自</a:t>
            </a:r>
            <a:r>
              <a:rPr kumimoji="0" lang="en-US" altLang="zh-CN" b="0" i="0" u="none" strike="noStrike" kern="0" cap="none" spc="0" normalizeH="0" baseline="0" noProof="0" smtClean="0">
                <a:ln>
                  <a:noFill/>
                </a:ln>
                <a:effectLst/>
                <a:uLnTx/>
                <a:uFillTx/>
                <a:latin typeface="楷体" panose="02010609060101010101" pitchFamily="49" charset="-122"/>
                <a:ea typeface="楷体" panose="02010609060101010101" pitchFamily="49" charset="-122"/>
                <a:cs typeface="Arial"/>
                <a:sym typeface="+mn-ea"/>
              </a:rPr>
              <a:t>18</a:t>
            </a:r>
            <a:r>
              <a:rPr kumimoji="0" lang="zh-CN" altLang="en-US" b="0" i="0" u="none" strike="noStrike" kern="0" cap="none" spc="0" normalizeH="0" baseline="0" noProof="0" smtClean="0">
                <a:ln>
                  <a:noFill/>
                </a:ln>
                <a:effectLst/>
                <a:uLnTx/>
                <a:uFillTx/>
                <a:latin typeface="楷体" panose="02010609060101010101" pitchFamily="49" charset="-122"/>
                <a:ea typeface="楷体" panose="02010609060101010101" pitchFamily="49" charset="-122"/>
                <a:cs typeface="Arial"/>
                <a:sym typeface="+mn-ea"/>
              </a:rPr>
              <a:t>世纪后半期起，日本出现了资本主义萌芽。</a:t>
            </a:r>
          </a:p>
          <a:p>
            <a:pPr marR="0" lvl="0" indent="0" defTabSz="914400" rtl="0" eaLnBrk="0" fontAlgn="base" latinLnBrk="0" hangingPunct="0">
              <a:lnSpc>
                <a:spcPct val="160000"/>
              </a:lnSpc>
              <a:spcAft>
                <a:spcPct val="0"/>
              </a:spcAft>
              <a:buClrTx/>
              <a:buSzTx/>
              <a:buFontTx/>
              <a:buNone/>
              <a:defRPr/>
            </a:pPr>
            <a:r>
              <a:rPr kumimoji="0" lang="zh-CN" altLang="en-US" b="0" i="0" u="none" strike="noStrike" kern="0" cap="none" spc="0" normalizeH="0" baseline="0" noProof="0" smtClean="0">
                <a:ln>
                  <a:noFill/>
                </a:ln>
                <a:effectLst/>
                <a:uLnTx/>
                <a:uFillTx/>
                <a:latin typeface="楷体" panose="02010609060101010101" pitchFamily="49" charset="-122"/>
                <a:ea typeface="楷体" panose="02010609060101010101" pitchFamily="49" charset="-122"/>
                <a:cs typeface="Arial"/>
                <a:sym typeface="+mn-ea"/>
              </a:rPr>
              <a:t>    材料二  从</a:t>
            </a:r>
            <a:r>
              <a:rPr kumimoji="0" lang="en-US" altLang="zh-CN" b="0" i="0" u="none" strike="noStrike" kern="0" cap="none" spc="0" normalizeH="0" baseline="0" noProof="0" smtClean="0">
                <a:ln>
                  <a:noFill/>
                </a:ln>
                <a:effectLst/>
                <a:uLnTx/>
                <a:uFillTx/>
                <a:latin typeface="楷体" panose="02010609060101010101" pitchFamily="49" charset="-122"/>
                <a:ea typeface="楷体" panose="02010609060101010101" pitchFamily="49" charset="-122"/>
                <a:cs typeface="Arial"/>
                <a:sym typeface="+mn-ea"/>
              </a:rPr>
              <a:t>1633</a:t>
            </a:r>
            <a:r>
              <a:rPr kumimoji="0" lang="zh-CN" altLang="en-US" b="0" i="0" u="none" strike="noStrike" kern="0" cap="none" spc="0" normalizeH="0" baseline="0" noProof="0" smtClean="0">
                <a:ln>
                  <a:noFill/>
                </a:ln>
                <a:effectLst/>
                <a:uLnTx/>
                <a:uFillTx/>
                <a:latin typeface="楷体" panose="02010609060101010101" pitchFamily="49" charset="-122"/>
                <a:ea typeface="楷体" panose="02010609060101010101" pitchFamily="49" charset="-122"/>
                <a:cs typeface="Arial"/>
                <a:sym typeface="+mn-ea"/>
              </a:rPr>
              <a:t>年起，德川幕府曾</a:t>
            </a:r>
            <a:r>
              <a:rPr kumimoji="0" lang="en-US" altLang="zh-CN" b="0" i="0" u="none" strike="noStrike" kern="0" cap="none" spc="0" normalizeH="0" baseline="0" noProof="0" smtClean="0">
                <a:ln>
                  <a:noFill/>
                </a:ln>
                <a:effectLst/>
                <a:uLnTx/>
                <a:uFillTx/>
                <a:latin typeface="楷体" panose="02010609060101010101" pitchFamily="49" charset="-122"/>
                <a:ea typeface="楷体" panose="02010609060101010101" pitchFamily="49" charset="-122"/>
                <a:cs typeface="Arial"/>
                <a:sym typeface="+mn-ea"/>
              </a:rPr>
              <a:t>5</a:t>
            </a:r>
            <a:r>
              <a:rPr kumimoji="0" lang="zh-CN" altLang="en-US" b="0" i="0" u="none" strike="noStrike" kern="0" cap="none" spc="0" normalizeH="0" baseline="0" noProof="0" smtClean="0">
                <a:ln>
                  <a:noFill/>
                </a:ln>
                <a:effectLst/>
                <a:uLnTx/>
                <a:uFillTx/>
                <a:latin typeface="楷体" panose="02010609060101010101" pitchFamily="49" charset="-122"/>
                <a:ea typeface="楷体" panose="02010609060101010101" pitchFamily="49" charset="-122"/>
                <a:cs typeface="Arial"/>
                <a:sym typeface="+mn-ea"/>
              </a:rPr>
              <a:t>次发布“锁国令”，使日本成为闭关自守的国家。</a:t>
            </a:r>
            <a:r>
              <a:rPr kumimoji="0" lang="en-US" altLang="zh-CN" b="0" i="0" u="none" strike="noStrike" kern="0" cap="none" spc="0" normalizeH="0" baseline="0" noProof="0" smtClean="0">
                <a:ln>
                  <a:noFill/>
                </a:ln>
                <a:effectLst/>
                <a:uLnTx/>
                <a:uFillTx/>
                <a:latin typeface="楷体" panose="02010609060101010101" pitchFamily="49" charset="-122"/>
                <a:ea typeface="楷体" panose="02010609060101010101" pitchFamily="49" charset="-122"/>
                <a:cs typeface="Arial"/>
                <a:sym typeface="+mn-ea"/>
              </a:rPr>
              <a:t>1853</a:t>
            </a:r>
            <a:r>
              <a:rPr kumimoji="0" lang="zh-CN" altLang="en-US" b="0" i="0" u="none" strike="noStrike" kern="0" cap="none" spc="0" normalizeH="0" baseline="0" noProof="0" smtClean="0">
                <a:ln>
                  <a:noFill/>
                </a:ln>
                <a:effectLst/>
                <a:uLnTx/>
                <a:uFillTx/>
                <a:latin typeface="楷体" panose="02010609060101010101" pitchFamily="49" charset="-122"/>
                <a:ea typeface="楷体" panose="02010609060101010101" pitchFamily="49" charset="-122"/>
                <a:cs typeface="Arial"/>
                <a:sym typeface="+mn-ea"/>
              </a:rPr>
              <a:t>年美国“黑船来航”事件，迫使日本签订了</a:t>
            </a:r>
            <a:r>
              <a:rPr kumimoji="0" lang="en-US" altLang="zh-CN" b="0" i="0" u="none" strike="noStrike" kern="0" cap="none" spc="0" normalizeH="0" baseline="0" noProof="0" smtClean="0">
                <a:ln>
                  <a:noFill/>
                </a:ln>
                <a:effectLst/>
                <a:uLnTx/>
                <a:uFillTx/>
                <a:latin typeface="楷体" panose="02010609060101010101" pitchFamily="49" charset="-122"/>
                <a:ea typeface="楷体" panose="02010609060101010101" pitchFamily="49" charset="-122"/>
                <a:cs typeface="Arial"/>
                <a:sym typeface="+mn-ea"/>
              </a:rPr>
              <a:t>《</a:t>
            </a:r>
            <a:r>
              <a:rPr kumimoji="0" lang="zh-CN" altLang="en-US" b="0" i="0" u="none" strike="noStrike" kern="0" cap="none" spc="0" normalizeH="0" baseline="0" noProof="0" smtClean="0">
                <a:ln>
                  <a:noFill/>
                </a:ln>
                <a:effectLst/>
                <a:uLnTx/>
                <a:uFillTx/>
                <a:latin typeface="楷体" panose="02010609060101010101" pitchFamily="49" charset="-122"/>
                <a:ea typeface="楷体" panose="02010609060101010101" pitchFamily="49" charset="-122"/>
                <a:cs typeface="Arial"/>
                <a:sym typeface="+mn-ea"/>
              </a:rPr>
              <a:t>日美亲善条约</a:t>
            </a:r>
            <a:r>
              <a:rPr kumimoji="0" lang="en-US" altLang="zh-CN" b="0" i="0" u="none" strike="noStrike" kern="0" cap="none" spc="0" normalizeH="0" baseline="0" noProof="0" smtClean="0">
                <a:ln>
                  <a:noFill/>
                </a:ln>
                <a:effectLst/>
                <a:uLnTx/>
                <a:uFillTx/>
                <a:latin typeface="楷体" panose="02010609060101010101" pitchFamily="49" charset="-122"/>
                <a:ea typeface="楷体" panose="02010609060101010101" pitchFamily="49" charset="-122"/>
                <a:cs typeface="Arial"/>
                <a:sym typeface="+mn-ea"/>
              </a:rPr>
              <a:t>》</a:t>
            </a:r>
            <a:r>
              <a:rPr kumimoji="0" lang="zh-CN" altLang="en-US" b="0" i="0" u="none" strike="noStrike" kern="0" cap="none" spc="0" normalizeH="0" baseline="0" noProof="0" smtClean="0">
                <a:ln>
                  <a:noFill/>
                </a:ln>
                <a:effectLst/>
                <a:uLnTx/>
                <a:uFillTx/>
                <a:latin typeface="楷体" panose="02010609060101010101" pitchFamily="49" charset="-122"/>
                <a:ea typeface="楷体" panose="02010609060101010101" pitchFamily="49" charset="-122"/>
                <a:cs typeface="Arial"/>
                <a:sym typeface="+mn-ea"/>
              </a:rPr>
              <a:t>，后又同英法俄荷等国签订类似不平等条约，被迫打开了国门，被给予列强诸多权力</a:t>
            </a:r>
            <a:endParaRPr kumimoji="0" lang="en-US" altLang="zh-CN" b="0" i="0" u="none" strike="noStrike" kern="0" cap="none" spc="0" normalizeH="0" baseline="0" noProof="0" smtClean="0">
              <a:ln>
                <a:noFill/>
              </a:ln>
              <a:effectLst/>
              <a:uLnTx/>
              <a:uFillTx/>
              <a:latin typeface="楷体" panose="02010609060101010101" pitchFamily="49" charset="-122"/>
              <a:ea typeface="楷体" panose="02010609060101010101" pitchFamily="49" charset="-122"/>
              <a:cs typeface="Arial"/>
              <a:sym typeface="+mn-ea"/>
            </a:endParaRPr>
          </a:p>
          <a:p>
            <a:pPr marR="0" lvl="0" indent="0" defTabSz="914400" rtl="0" eaLnBrk="0" fontAlgn="base" latinLnBrk="0" hangingPunct="0">
              <a:lnSpc>
                <a:spcPct val="160000"/>
              </a:lnSpc>
              <a:spcAft>
                <a:spcPct val="0"/>
              </a:spcAft>
              <a:buClrTx/>
              <a:buSzTx/>
              <a:buFontTx/>
              <a:buNone/>
              <a:defRPr/>
            </a:pPr>
            <a:r>
              <a:rPr kumimoji="0" lang="zh-CN" altLang="en-US" b="0" i="0" u="none" strike="noStrike" kern="0" cap="none" spc="0" normalizeH="0" baseline="0" noProof="0" smtClean="0">
                <a:ln>
                  <a:noFill/>
                </a:ln>
                <a:effectLst/>
                <a:uLnTx/>
                <a:uFillTx/>
                <a:latin typeface="楷体" panose="02010609060101010101" pitchFamily="49" charset="-122"/>
                <a:ea typeface="楷体" panose="02010609060101010101" pitchFamily="49" charset="-122"/>
                <a:cs typeface="Arial"/>
                <a:sym typeface="+mn-ea"/>
              </a:rPr>
              <a:t>    材料三  在德川幕府统治的两个半世纪内总共发生农民起义</a:t>
            </a:r>
            <a:r>
              <a:rPr kumimoji="0" lang="en-US" altLang="zh-CN" b="0" i="0" u="none" strike="noStrike" kern="0" cap="none" spc="0" normalizeH="0" baseline="0" noProof="0" smtClean="0">
                <a:ln>
                  <a:noFill/>
                </a:ln>
                <a:effectLst/>
                <a:uLnTx/>
                <a:uFillTx/>
                <a:latin typeface="楷体" panose="02010609060101010101" pitchFamily="49" charset="-122"/>
                <a:ea typeface="楷体" panose="02010609060101010101" pitchFamily="49" charset="-122"/>
                <a:cs typeface="Arial"/>
                <a:sym typeface="+mn-ea"/>
              </a:rPr>
              <a:t>2600</a:t>
            </a:r>
            <a:r>
              <a:rPr kumimoji="0" lang="zh-CN" altLang="en-US" b="0" i="0" u="none" strike="noStrike" kern="0" cap="none" spc="0" normalizeH="0" baseline="0" noProof="0" smtClean="0">
                <a:ln>
                  <a:noFill/>
                </a:ln>
                <a:effectLst/>
                <a:uLnTx/>
                <a:uFillTx/>
                <a:latin typeface="楷体" panose="02010609060101010101" pitchFamily="49" charset="-122"/>
                <a:ea typeface="楷体" panose="02010609060101010101" pitchFamily="49" charset="-122"/>
                <a:cs typeface="Arial"/>
                <a:sym typeface="+mn-ea"/>
              </a:rPr>
              <a:t>余次，而</a:t>
            </a:r>
            <a:r>
              <a:rPr kumimoji="0" lang="en-US" altLang="zh-CN" b="0" i="0" u="none" strike="noStrike" kern="0" cap="none" spc="0" normalizeH="0" baseline="0" noProof="0" smtClean="0">
                <a:ln>
                  <a:noFill/>
                </a:ln>
                <a:effectLst/>
                <a:uLnTx/>
                <a:uFillTx/>
                <a:latin typeface="楷体" panose="02010609060101010101" pitchFamily="49" charset="-122"/>
                <a:ea typeface="楷体" panose="02010609060101010101" pitchFamily="49" charset="-122"/>
                <a:cs typeface="Arial"/>
                <a:sym typeface="+mn-ea"/>
              </a:rPr>
              <a:t>1854-1867</a:t>
            </a:r>
            <a:r>
              <a:rPr kumimoji="0" lang="zh-CN" altLang="en-US" b="0" i="0" u="none" strike="noStrike" kern="0" cap="none" spc="0" normalizeH="0" baseline="0" noProof="0" smtClean="0">
                <a:ln>
                  <a:noFill/>
                </a:ln>
                <a:effectLst/>
                <a:uLnTx/>
                <a:uFillTx/>
                <a:latin typeface="楷体" panose="02010609060101010101" pitchFamily="49" charset="-122"/>
                <a:ea typeface="楷体" panose="02010609060101010101" pitchFamily="49" charset="-122"/>
                <a:cs typeface="Arial"/>
                <a:sym typeface="+mn-ea"/>
              </a:rPr>
              <a:t>年间就占</a:t>
            </a:r>
            <a:r>
              <a:rPr kumimoji="0" lang="en-US" altLang="zh-CN" b="0" i="0" u="none" strike="noStrike" kern="0" cap="none" spc="0" normalizeH="0" baseline="0" noProof="0" smtClean="0">
                <a:ln>
                  <a:noFill/>
                </a:ln>
                <a:effectLst/>
                <a:uLnTx/>
                <a:uFillTx/>
                <a:latin typeface="楷体" panose="02010609060101010101" pitchFamily="49" charset="-122"/>
                <a:ea typeface="楷体" panose="02010609060101010101" pitchFamily="49" charset="-122"/>
                <a:cs typeface="Arial"/>
                <a:sym typeface="+mn-ea"/>
              </a:rPr>
              <a:t>319</a:t>
            </a:r>
            <a:r>
              <a:rPr kumimoji="0" lang="zh-CN" altLang="en-US" b="0" i="0" u="none" strike="noStrike" kern="0" cap="none" spc="0" normalizeH="0" baseline="0" noProof="0" smtClean="0">
                <a:ln>
                  <a:noFill/>
                </a:ln>
                <a:effectLst/>
                <a:uLnTx/>
                <a:uFillTx/>
                <a:latin typeface="楷体" panose="02010609060101010101" pitchFamily="49" charset="-122"/>
                <a:ea typeface="楷体" panose="02010609060101010101" pitchFamily="49" charset="-122"/>
                <a:cs typeface="Arial"/>
                <a:sym typeface="+mn-ea"/>
              </a:rPr>
              <a:t>次。</a:t>
            </a:r>
            <a:r>
              <a:rPr kumimoji="0" lang="zh-CN" altLang="en-US" b="0" i="0" u="none" strike="noStrike" kern="0" cap="none" spc="0" normalizeH="0" noProof="0" smtClean="0">
                <a:ln>
                  <a:noFill/>
                </a:ln>
                <a:effectLst/>
                <a:uLnTx/>
                <a:uFillTx/>
                <a:latin typeface="楷体" panose="02010609060101010101" pitchFamily="49" charset="-122"/>
                <a:ea typeface="楷体" panose="02010609060101010101" pitchFamily="49" charset="-122"/>
                <a:cs typeface="Arial"/>
                <a:sym typeface="+mn-ea"/>
              </a:rPr>
              <a:t>   </a:t>
            </a:r>
            <a:r>
              <a:rPr kumimoji="0" lang="en-US" altLang="zh-CN" b="0" i="0" u="none" strike="noStrike" kern="0" cap="none" spc="0" normalizeH="0" baseline="0" noProof="0" smtClean="0">
                <a:ln>
                  <a:noFill/>
                </a:ln>
                <a:effectLst/>
                <a:uLnTx/>
                <a:uFillTx/>
                <a:latin typeface="楷体" panose="02010609060101010101" pitchFamily="49" charset="-122"/>
                <a:ea typeface="楷体" panose="02010609060101010101" pitchFamily="49" charset="-122"/>
                <a:cs typeface="Arial"/>
                <a:sym typeface="+mn-ea"/>
              </a:rPr>
              <a:t>——</a:t>
            </a:r>
            <a:r>
              <a:rPr kumimoji="0" lang="zh-CN" altLang="en-US" b="0" i="0" u="none" strike="noStrike" kern="0" cap="none" spc="0" normalizeH="0" baseline="0" noProof="0" smtClean="0">
                <a:ln>
                  <a:noFill/>
                </a:ln>
                <a:effectLst/>
                <a:uLnTx/>
                <a:uFillTx/>
                <a:latin typeface="楷体" panose="02010609060101010101" pitchFamily="49" charset="-122"/>
                <a:ea typeface="楷体" panose="02010609060101010101" pitchFamily="49" charset="-122"/>
                <a:cs typeface="Arial"/>
                <a:sym typeface="+mn-ea"/>
              </a:rPr>
              <a:t>以上材料均选编自刘宗绪主编</a:t>
            </a:r>
            <a:r>
              <a:rPr kumimoji="0" lang="en-US" altLang="zh-CN" b="0" i="0" u="none" strike="noStrike" kern="0" cap="none" spc="0" normalizeH="0" baseline="0" noProof="0" smtClean="0">
                <a:ln>
                  <a:noFill/>
                </a:ln>
                <a:effectLst/>
                <a:uLnTx/>
                <a:uFillTx/>
                <a:latin typeface="楷体" panose="02010609060101010101" pitchFamily="49" charset="-122"/>
                <a:ea typeface="楷体" panose="02010609060101010101" pitchFamily="49" charset="-122"/>
                <a:cs typeface="Arial"/>
                <a:sym typeface="+mn-ea"/>
              </a:rPr>
              <a:t>《</a:t>
            </a:r>
            <a:r>
              <a:rPr kumimoji="0" lang="zh-CN" altLang="en-US" b="0" i="0" u="none" strike="noStrike" kern="0" cap="none" spc="0" normalizeH="0" baseline="0" noProof="0" smtClean="0">
                <a:ln>
                  <a:noFill/>
                </a:ln>
                <a:effectLst/>
                <a:uLnTx/>
                <a:uFillTx/>
                <a:latin typeface="楷体" panose="02010609060101010101" pitchFamily="49" charset="-122"/>
                <a:ea typeface="楷体" panose="02010609060101010101" pitchFamily="49" charset="-122"/>
                <a:cs typeface="Arial"/>
                <a:sym typeface="+mn-ea"/>
              </a:rPr>
              <a:t>世界近代史</a:t>
            </a:r>
            <a:r>
              <a:rPr kumimoji="0" lang="en-US" altLang="zh-CN" b="0" i="0" u="none" strike="noStrike" kern="0" cap="none" spc="0" normalizeH="0" baseline="0" noProof="0" smtClean="0">
                <a:ln>
                  <a:noFill/>
                </a:ln>
                <a:effectLst/>
                <a:uLnTx/>
                <a:uFillTx/>
                <a:latin typeface="楷体" panose="02010609060101010101" pitchFamily="49" charset="-122"/>
                <a:ea typeface="楷体" panose="02010609060101010101" pitchFamily="49" charset="-122"/>
                <a:cs typeface="Arial"/>
                <a:sym typeface="+mn-ea"/>
              </a:rPr>
              <a:t>》</a:t>
            </a:r>
          </a:p>
          <a:p>
            <a:pPr eaLnBrk="0" fontAlgn="base" hangingPunct="0">
              <a:lnSpc>
                <a:spcPct val="160000"/>
              </a:lnSpc>
              <a:spcAft>
                <a:spcPct val="0"/>
              </a:spcAft>
              <a:buSzTx/>
            </a:pPr>
            <a:r>
              <a:rPr kumimoji="0" lang="zh-CN" altLang="en-US" i="0" u="none" strike="noStrike" kern="0" cap="none" spc="0" normalizeH="0" baseline="0" noProof="0" smtClean="0">
                <a:ln>
                  <a:noFill/>
                </a:ln>
                <a:effectLst/>
                <a:uLnTx/>
                <a:uFillTx/>
                <a:latin typeface="黑体" panose="02010609060101010101" pitchFamily="49" charset="-122"/>
                <a:ea typeface="黑体" panose="02010609060101010101" pitchFamily="49" charset="-122"/>
                <a:cs typeface="Arial"/>
                <a:sym typeface="+mn-ea"/>
              </a:rPr>
              <a:t> </a:t>
            </a:r>
            <a:r>
              <a:rPr kumimoji="0" lang="zh-CN" altLang="en-US" sz="2000" i="0" u="none" strike="noStrike" kern="0" cap="none" spc="0" normalizeH="0" baseline="0" noProof="0" smtClean="0">
                <a:ln>
                  <a:noFill/>
                </a:ln>
                <a:effectLst/>
                <a:uLnTx/>
                <a:uFillTx/>
                <a:latin typeface="黑体" panose="02010609060101010101" pitchFamily="49" charset="-122"/>
                <a:ea typeface="黑体" panose="02010609060101010101" pitchFamily="49" charset="-122"/>
                <a:cs typeface="Arial"/>
                <a:sym typeface="+mn-ea"/>
              </a:rPr>
              <a:t>根据材料分析日本明治维新的背景？</a:t>
            </a:r>
            <a:endParaRPr kumimoji="0" lang="en-US" altLang="zh-CN" sz="2000" i="0" u="none" strike="noStrike" kern="0" cap="none" spc="0" normalizeH="0" baseline="0" noProof="0" smtClean="0">
              <a:ln>
                <a:noFill/>
              </a:ln>
              <a:effectLst/>
              <a:uLnTx/>
              <a:uFillTx/>
              <a:latin typeface="黑体" panose="02010609060101010101" pitchFamily="49" charset="-122"/>
              <a:ea typeface="黑体" panose="02010609060101010101" pitchFamily="49" charset="-122"/>
              <a:cs typeface="Arial"/>
              <a:sym typeface="+mn-ea"/>
            </a:endParaRPr>
          </a:p>
          <a:p>
            <a:pPr eaLnBrk="0" fontAlgn="base" hangingPunct="0">
              <a:lnSpc>
                <a:spcPct val="160000"/>
              </a:lnSpc>
              <a:spcAft>
                <a:spcPct val="0"/>
              </a:spcAft>
              <a:buSzTx/>
            </a:pPr>
            <a:r>
              <a:rPr lang="en-US" altLang="zh-CN" sz="2000" kern="0" smtClean="0">
                <a:latin typeface="黑体" panose="02010609060101010101" pitchFamily="49" charset="-122"/>
                <a:ea typeface="黑体" panose="02010609060101010101" pitchFamily="49" charset="-122"/>
                <a:cs typeface="Arial"/>
                <a:sym typeface="+mn-ea"/>
              </a:rPr>
              <a:t> </a:t>
            </a:r>
            <a:r>
              <a:rPr lang="zh-CN" altLang="en-US" sz="2000" smtClean="0">
                <a:latin typeface="微软雅黑" panose="020B0503020204020204" charset="-122"/>
                <a:ea typeface="微软雅黑" panose="020B0503020204020204" charset="-122"/>
                <a:sym typeface="+mn-ea"/>
              </a:rPr>
              <a:t>幕藩体制衰落；资本主义的发展；西方资本主义的入侵；社会矛盾尖锐</a:t>
            </a:r>
          </a:p>
          <a:p>
            <a:pPr marR="0" lvl="0" indent="0" defTabSz="914400" rtl="0" eaLnBrk="0" fontAlgn="base" latinLnBrk="0" hangingPunct="0">
              <a:lnSpc>
                <a:spcPct val="160000"/>
              </a:lnSpc>
              <a:spcAft>
                <a:spcPct val="0"/>
              </a:spcAft>
              <a:buClrTx/>
              <a:buSzTx/>
              <a:buFontTx/>
              <a:buNone/>
              <a:defRPr/>
            </a:pPr>
            <a:endParaRPr kumimoji="0" lang="zh-CN" altLang="en-US" i="0" u="none" strike="noStrike" kern="0" cap="none" spc="0" normalizeH="0" baseline="0" noProof="0" smtClean="0">
              <a:ln>
                <a:noFill/>
              </a:ln>
              <a:effectLst/>
              <a:uLnTx/>
              <a:uFillTx/>
              <a:latin typeface="黑体" panose="02010609060101010101" pitchFamily="49" charset="-122"/>
              <a:ea typeface="黑体" panose="02010609060101010101" pitchFamily="49" charset="-122"/>
              <a:cs typeface="Arial"/>
              <a:sym typeface="+mn-ea"/>
            </a:endParaRPr>
          </a:p>
          <a:p>
            <a:pPr marR="0" lvl="0" indent="0" defTabSz="914400" rtl="0" eaLnBrk="0" fontAlgn="base" latinLnBrk="0" hangingPunct="0">
              <a:lnSpc>
                <a:spcPct val="160000"/>
              </a:lnSpc>
              <a:spcAft>
                <a:spcPct val="0"/>
              </a:spcAft>
              <a:buClrTx/>
              <a:buSzTx/>
              <a:buFontTx/>
              <a:buNone/>
              <a:defRPr/>
            </a:pPr>
            <a:endParaRPr kumimoji="0" lang="zh-CN" altLang="en-US" b="0" i="0" u="none" strike="noStrike" kern="0" cap="none" spc="0" normalizeH="0" baseline="0" noProof="0" smtClean="0">
              <a:ln>
                <a:noFill/>
              </a:ln>
              <a:effectLst/>
              <a:uLnTx/>
              <a:uFillTx/>
              <a:latin typeface="楷体" panose="02010609060101010101" pitchFamily="49" charset="-122"/>
              <a:ea typeface="楷体" panose="02010609060101010101" pitchFamily="49" charset="-122"/>
              <a:cs typeface="Arial"/>
              <a:sym typeface="+mn-ea"/>
            </a:endParaRPr>
          </a:p>
          <a:p>
            <a:pPr marR="0" lvl="0" indent="0" defTabSz="914400" rtl="0" eaLnBrk="0" fontAlgn="base" latinLnBrk="0" hangingPunct="0">
              <a:lnSpc>
                <a:spcPct val="160000"/>
              </a:lnSpc>
              <a:spcAft>
                <a:spcPct val="0"/>
              </a:spcAft>
              <a:buClrTx/>
              <a:buSzTx/>
              <a:buFontTx/>
              <a:buNone/>
              <a:defRPr/>
            </a:pPr>
            <a:endParaRPr kumimoji="0" lang="zh-CN" altLang="en-US" b="1" i="0" u="none" strike="noStrike" kern="0" cap="none" spc="0" normalizeH="0" baseline="0" noProof="0">
              <a:ln>
                <a:noFill/>
              </a:ln>
              <a:effectLst/>
              <a:uLnTx/>
              <a:uFillTx/>
              <a:latin typeface="楷体" panose="02010609060101010101" pitchFamily="49" charset="-122"/>
              <a:ea typeface="楷体" panose="02010609060101010101" pitchFamily="49" charset="-122"/>
              <a:cs typeface="Arial"/>
              <a:sym typeface="+mn-ea"/>
            </a:endParaRPr>
          </a:p>
        </p:txBody>
      </p:sp>
      <p:sp>
        <p:nvSpPr>
          <p:cNvPr id="16" name="文本框 7"/>
          <p:cNvSpPr txBox="1">
            <a:spLocks noChangeArrowheads="1"/>
          </p:cNvSpPr>
          <p:nvPr>
            <p:custDataLst>
              <p:tags r:id="rId15"/>
            </p:custDataLst>
          </p:nvPr>
        </p:nvSpPr>
        <p:spPr bwMode="auto">
          <a:xfrm>
            <a:off x="424873" y="1268702"/>
            <a:ext cx="1974561" cy="400110"/>
          </a:xfrm>
          <a:prstGeom prst="rect">
            <a:avLst/>
          </a:prstGeom>
          <a:noFill/>
          <a:ln w="9525">
            <a:noFill/>
            <a:miter lim="800000"/>
          </a:ln>
        </p:spPr>
        <p:txBody>
          <a:bodyPr wrap="square">
            <a:spAutoFit/>
          </a:bodyPr>
          <a:lstStyle/>
          <a:p>
            <a:r>
              <a:rPr lang="zh-CN" altLang="en-US" sz="2000" b="1" smtClean="0">
                <a:latin typeface="黑体" panose="02010609060101010101" pitchFamily="49" charset="-122"/>
                <a:ea typeface="黑体" panose="02010609060101010101" pitchFamily="49" charset="-122"/>
              </a:rPr>
              <a:t>（</a:t>
            </a:r>
            <a:r>
              <a:rPr lang="en-US" altLang="zh-CN" sz="2000" b="1" smtClean="0">
                <a:latin typeface="黑体" panose="02010609060101010101" pitchFamily="49" charset="-122"/>
                <a:ea typeface="黑体" panose="02010609060101010101" pitchFamily="49" charset="-122"/>
              </a:rPr>
              <a:t>1</a:t>
            </a:r>
            <a:r>
              <a:rPr lang="zh-CN" altLang="en-US" sz="2000" b="1" smtClean="0">
                <a:latin typeface="黑体" panose="02010609060101010101" pitchFamily="49" charset="-122"/>
                <a:ea typeface="黑体" panose="02010609060101010101" pitchFamily="49" charset="-122"/>
              </a:rPr>
              <a:t>）背</a:t>
            </a:r>
            <a:r>
              <a:rPr lang="zh-CN" altLang="en-US" sz="2000" b="1">
                <a:latin typeface="黑体" panose="02010609060101010101" pitchFamily="49" charset="-122"/>
                <a:ea typeface="黑体" panose="02010609060101010101" pitchFamily="49" charset="-122"/>
              </a:rPr>
              <a:t>景</a:t>
            </a:r>
          </a:p>
        </p:txBody>
      </p:sp>
      <p:grpSp>
        <p:nvGrpSpPr>
          <p:cNvPr id="18" name="组合 17"/>
          <p:cNvGrpSpPr/>
          <p:nvPr>
            <p:custDataLst>
              <p:tags r:id="rId16"/>
            </p:custDataLst>
          </p:nvPr>
        </p:nvGrpSpPr>
        <p:grpSpPr>
          <a:xfrm>
            <a:off x="8428902" y="1833275"/>
            <a:ext cx="3763097" cy="3496107"/>
            <a:chOff x="7033436" y="156846"/>
            <a:chExt cx="3763485" cy="2652009"/>
          </a:xfrm>
        </p:grpSpPr>
        <p:sp>
          <p:nvSpPr>
            <p:cNvPr id="19" name="TextBox 25"/>
            <p:cNvSpPr txBox="1">
              <a:spLocks noChangeArrowheads="1"/>
            </p:cNvSpPr>
            <p:nvPr>
              <p:custDataLst>
                <p:tags r:id="rId17"/>
              </p:custDataLst>
            </p:nvPr>
          </p:nvSpPr>
          <p:spPr bwMode="auto">
            <a:xfrm>
              <a:off x="7033436" y="2498467"/>
              <a:ext cx="2112722" cy="310388"/>
            </a:xfrm>
            <a:prstGeom prst="rect">
              <a:avLst/>
            </a:prstGeom>
            <a:noFill/>
            <a:ln w="9525">
              <a:noFill/>
              <a:miter lim="800000"/>
            </a:ln>
          </p:spPr>
          <p:txBody>
            <a:bodyPr tIns="0"/>
            <a:lstStyle/>
            <a:p>
              <a:pPr algn="just"/>
              <a:r>
                <a:rPr lang="zh-CN" altLang="en-US" sz="1600">
                  <a:solidFill>
                    <a:srgbClr val="721D0D"/>
                  </a:solidFill>
                  <a:latin typeface="楷体" panose="02010609060101010101" pitchFamily="49" charset="-122"/>
                  <a:ea typeface="楷体" panose="02010609060101010101" pitchFamily="49" charset="-122"/>
                </a:rPr>
                <a:t>▲</a:t>
              </a:r>
              <a:r>
                <a:rPr lang="en-US" altLang="zh-CN" sz="1600">
                  <a:latin typeface="楷体" panose="02010609060101010101" pitchFamily="49" charset="-122"/>
                  <a:ea typeface="楷体" panose="02010609060101010101" pitchFamily="49" charset="-122"/>
                </a:rPr>
                <a:t>1853</a:t>
              </a:r>
              <a:r>
                <a:rPr lang="zh-CN" altLang="en-US" sz="1600">
                  <a:latin typeface="楷体" panose="02010609060101010101" pitchFamily="49" charset="-122"/>
                  <a:ea typeface="楷体" panose="02010609060101010101" pitchFamily="49" charset="-122"/>
                </a:rPr>
                <a:t>年佩里来航</a:t>
              </a:r>
            </a:p>
          </p:txBody>
        </p:sp>
        <p:pic>
          <p:nvPicPr>
            <p:cNvPr id="20" name="图片 21"/>
            <p:cNvPicPr>
              <a:picLocks noChangeAspect="1" noChangeArrowheads="1"/>
            </p:cNvPicPr>
            <p:nvPr>
              <p:custDataLst>
                <p:tags r:id="rId18"/>
              </p:custDataLst>
            </p:nvPr>
          </p:nvPicPr>
          <p:blipFill>
            <a:blip r:embed="rId23"/>
            <a:stretch>
              <a:fillRect/>
            </a:stretch>
          </p:blipFill>
          <p:spPr bwMode="auto">
            <a:xfrm>
              <a:off x="7033436" y="156846"/>
              <a:ext cx="3763485" cy="2299725"/>
            </a:xfrm>
            <a:prstGeom prst="rect">
              <a:avLst/>
            </a:prstGeom>
            <a:noFill/>
            <a:ln w="9525">
              <a:noFill/>
              <a:miter lim="800000"/>
            </a:ln>
          </p:spPr>
        </p:pic>
      </p:gr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42" presetClass="entr" presetSubtype="0" fill="hold" nodeType="clickEffect">
                                  <p:stCondLst>
                                    <p:cond delay="0"/>
                                  </p:stCondLst>
                                  <p:childTnLst>
                                    <p:set>
                                      <p:cBhvr>
                                        <p:cTn id="6" dur="1" fill="hold">
                                          <p:stCondLst>
                                            <p:cond delay="0"/>
                                          </p:stCondLst>
                                        </p:cTn>
                                        <p:tgtEl>
                                          <p:spTgt spid="15">
                                            <p:txEl>
                                              <p:pRg st="4" end="4"/>
                                            </p:txEl>
                                          </p:spTgt>
                                        </p:tgtEl>
                                        <p:attrNameLst>
                                          <p:attrName>style.visibility</p:attrName>
                                        </p:attrNameLst>
                                      </p:cBhvr>
                                      <p:to>
                                        <p:strVal val="visible"/>
                                      </p:to>
                                    </p:set>
                                    <p:animEffect transition="in" filter="fade">
                                      <p:cBhvr>
                                        <p:cTn id="7" dur="1000"/>
                                        <p:tgtEl>
                                          <p:spTgt spid="15">
                                            <p:txEl>
                                              <p:pRg st="4" end="4"/>
                                            </p:txEl>
                                          </p:spTgt>
                                        </p:tgtEl>
                                      </p:cBhvr>
                                    </p:animEffect>
                                    <p:anim calcmode="lin" valueType="num">
                                      <p:cBhvr>
                                        <p:cTn id="8" dur="1000" fill="hold"/>
                                        <p:tgtEl>
                                          <p:spTgt spid="15">
                                            <p:txEl>
                                              <p:pRg st="4" end="4"/>
                                            </p:txEl>
                                          </p:spTgt>
                                        </p:tgtEl>
                                        <p:attrNameLst>
                                          <p:attrName>ppt_x</p:attrName>
                                        </p:attrNameLst>
                                      </p:cBhvr>
                                      <p:tavLst>
                                        <p:tav tm="0">
                                          <p:val>
                                            <p:strVal val="#ppt_x"/>
                                          </p:val>
                                        </p:tav>
                                        <p:tav tm="100000">
                                          <p:val>
                                            <p:strVal val="#ppt_x"/>
                                          </p:val>
                                        </p:tav>
                                      </p:tavLst>
                                    </p:anim>
                                    <p:anim calcmode="lin" valueType="num">
                                      <p:cBhvr>
                                        <p:cTn id="9" dur="1000" fill="hold"/>
                                        <p:tgtEl>
                                          <p:spTgt spid="15">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图片 1" descr="图层 4"/>
          <p:cNvPicPr>
            <a:picLocks noChangeAspect="1"/>
          </p:cNvPicPr>
          <p:nvPr>
            <p:custDataLst>
              <p:tags r:id="rId1"/>
            </p:custDataLst>
          </p:nvPr>
        </p:nvPicPr>
        <p:blipFill>
          <a:blip r:embed="rId23"/>
          <a:stretch>
            <a:fillRect/>
          </a:stretch>
        </p:blipFill>
        <p:spPr>
          <a:xfrm>
            <a:off x="8649335" y="1152525"/>
            <a:ext cx="429260" cy="457200"/>
          </a:xfrm>
          <a:prstGeom prst="rect">
            <a:avLst/>
          </a:prstGeom>
        </p:spPr>
      </p:pic>
      <p:pic>
        <p:nvPicPr>
          <p:cNvPr id="3" name="图片 2" descr="图层 4"/>
          <p:cNvPicPr>
            <a:picLocks noChangeAspect="1"/>
          </p:cNvPicPr>
          <p:nvPr>
            <p:custDataLst>
              <p:tags r:id="rId2"/>
            </p:custDataLst>
          </p:nvPr>
        </p:nvPicPr>
        <p:blipFill>
          <a:blip r:embed="rId23"/>
          <a:stretch>
            <a:fillRect/>
          </a:stretch>
        </p:blipFill>
        <p:spPr>
          <a:xfrm>
            <a:off x="9765030" y="1426210"/>
            <a:ext cx="429260" cy="457200"/>
          </a:xfrm>
          <a:prstGeom prst="rect">
            <a:avLst/>
          </a:prstGeom>
        </p:spPr>
      </p:pic>
      <p:pic>
        <p:nvPicPr>
          <p:cNvPr id="4" name="图片 6"/>
          <p:cNvPicPr>
            <a:picLocks noChangeAspect="1"/>
          </p:cNvPicPr>
          <p:nvPr>
            <p:custDataLst>
              <p:tags r:id="rId3"/>
            </p:custDataLst>
          </p:nvPr>
        </p:nvPicPr>
        <p:blipFill>
          <a:blip r:embed="rId24"/>
          <a:stretch>
            <a:fillRect/>
          </a:stretch>
        </p:blipFill>
        <p:spPr bwMode="auto">
          <a:xfrm>
            <a:off x="2083435" y="2896235"/>
            <a:ext cx="2659062" cy="2416176"/>
          </a:xfrm>
          <a:prstGeom prst="rect">
            <a:avLst/>
          </a:prstGeom>
          <a:noFill/>
          <a:ln w="9525">
            <a:noFill/>
            <a:miter lim="800000"/>
          </a:ln>
        </p:spPr>
      </p:pic>
      <p:pic>
        <p:nvPicPr>
          <p:cNvPr id="5" name="图片 4" descr="图层 4"/>
          <p:cNvPicPr>
            <a:picLocks noChangeAspect="1"/>
          </p:cNvPicPr>
          <p:nvPr>
            <p:custDataLst>
              <p:tags r:id="rId4"/>
            </p:custDataLst>
          </p:nvPr>
        </p:nvPicPr>
        <p:blipFill>
          <a:blip r:embed="rId23"/>
          <a:stretch>
            <a:fillRect/>
          </a:stretch>
        </p:blipFill>
        <p:spPr>
          <a:xfrm>
            <a:off x="4752340" y="4514850"/>
            <a:ext cx="429260" cy="457200"/>
          </a:xfrm>
          <a:prstGeom prst="rect">
            <a:avLst/>
          </a:prstGeom>
        </p:spPr>
      </p:pic>
      <p:pic>
        <p:nvPicPr>
          <p:cNvPr id="6" name="图片 5" descr="图层 4"/>
          <p:cNvPicPr>
            <a:picLocks noChangeAspect="1"/>
          </p:cNvPicPr>
          <p:nvPr>
            <p:custDataLst>
              <p:tags r:id="rId5"/>
            </p:custDataLst>
          </p:nvPr>
        </p:nvPicPr>
        <p:blipFill>
          <a:blip r:embed="rId23"/>
          <a:stretch>
            <a:fillRect/>
          </a:stretch>
        </p:blipFill>
        <p:spPr>
          <a:xfrm>
            <a:off x="8649335" y="5312410"/>
            <a:ext cx="429260" cy="457200"/>
          </a:xfrm>
          <a:prstGeom prst="rect">
            <a:avLst/>
          </a:prstGeom>
        </p:spPr>
      </p:pic>
      <p:pic>
        <p:nvPicPr>
          <p:cNvPr id="7" name="图片 6" descr="图层 4"/>
          <p:cNvPicPr>
            <a:picLocks noChangeAspect="1"/>
          </p:cNvPicPr>
          <p:nvPr>
            <p:custDataLst>
              <p:tags r:id="rId6"/>
            </p:custDataLst>
          </p:nvPr>
        </p:nvPicPr>
        <p:blipFill>
          <a:blip r:embed="rId23"/>
          <a:stretch>
            <a:fillRect/>
          </a:stretch>
        </p:blipFill>
        <p:spPr>
          <a:xfrm>
            <a:off x="1654175" y="2025650"/>
            <a:ext cx="429260" cy="457200"/>
          </a:xfrm>
          <a:prstGeom prst="rect">
            <a:avLst/>
          </a:prstGeom>
        </p:spPr>
      </p:pic>
      <p:pic>
        <p:nvPicPr>
          <p:cNvPr id="8" name="图片 7" descr="图层 4"/>
          <p:cNvPicPr>
            <a:picLocks noChangeAspect="1"/>
          </p:cNvPicPr>
          <p:nvPr>
            <p:custDataLst>
              <p:tags r:id="rId7"/>
            </p:custDataLst>
          </p:nvPr>
        </p:nvPicPr>
        <p:blipFill>
          <a:blip r:embed="rId23"/>
          <a:stretch>
            <a:fillRect/>
          </a:stretch>
        </p:blipFill>
        <p:spPr>
          <a:xfrm>
            <a:off x="4752340" y="1474470"/>
            <a:ext cx="429260" cy="457200"/>
          </a:xfrm>
          <a:prstGeom prst="rect">
            <a:avLst/>
          </a:prstGeom>
        </p:spPr>
      </p:pic>
      <p:pic>
        <p:nvPicPr>
          <p:cNvPr id="9" name="图片 8" descr="图层 4"/>
          <p:cNvPicPr>
            <a:picLocks noChangeAspect="1"/>
          </p:cNvPicPr>
          <p:nvPr>
            <p:custDataLst>
              <p:tags r:id="rId8"/>
            </p:custDataLst>
          </p:nvPr>
        </p:nvPicPr>
        <p:blipFill>
          <a:blip r:embed="rId23"/>
          <a:stretch>
            <a:fillRect/>
          </a:stretch>
        </p:blipFill>
        <p:spPr>
          <a:xfrm>
            <a:off x="7711440" y="4366260"/>
            <a:ext cx="429260" cy="457200"/>
          </a:xfrm>
          <a:prstGeom prst="rect">
            <a:avLst/>
          </a:prstGeom>
        </p:spPr>
      </p:pic>
      <p:pic>
        <p:nvPicPr>
          <p:cNvPr id="10" name="图片 9" descr="图层 4"/>
          <p:cNvPicPr>
            <a:picLocks noChangeAspect="1"/>
          </p:cNvPicPr>
          <p:nvPr>
            <p:custDataLst>
              <p:tags r:id="rId9"/>
            </p:custDataLst>
          </p:nvPr>
        </p:nvPicPr>
        <p:blipFill>
          <a:blip r:embed="rId23"/>
          <a:stretch>
            <a:fillRect/>
          </a:stretch>
        </p:blipFill>
        <p:spPr>
          <a:xfrm>
            <a:off x="4042410" y="2439035"/>
            <a:ext cx="429260" cy="457200"/>
          </a:xfrm>
          <a:prstGeom prst="rect">
            <a:avLst/>
          </a:prstGeom>
        </p:spPr>
      </p:pic>
      <p:pic>
        <p:nvPicPr>
          <p:cNvPr id="12292" name="图片 6"/>
          <p:cNvPicPr>
            <a:picLocks noChangeAspect="1"/>
          </p:cNvPicPr>
          <p:nvPr>
            <p:custDataLst>
              <p:tags r:id="rId10"/>
            </p:custDataLst>
          </p:nvPr>
        </p:nvPicPr>
        <p:blipFill>
          <a:blip r:embed="rId24"/>
          <a:stretch>
            <a:fillRect/>
          </a:stretch>
        </p:blipFill>
        <p:spPr bwMode="auto">
          <a:xfrm>
            <a:off x="5928599" y="1897744"/>
            <a:ext cx="2659062" cy="2416176"/>
          </a:xfrm>
          <a:prstGeom prst="rect">
            <a:avLst/>
          </a:prstGeom>
          <a:noFill/>
          <a:ln w="9525">
            <a:noFill/>
            <a:miter lim="800000"/>
          </a:ln>
        </p:spPr>
      </p:pic>
      <p:sp>
        <p:nvSpPr>
          <p:cNvPr id="17" name="文本框 1"/>
          <p:cNvSpPr txBox="1"/>
          <p:nvPr>
            <p:custDataLst>
              <p:tags r:id="rId11"/>
            </p:custDataLst>
          </p:nvPr>
        </p:nvSpPr>
        <p:spPr>
          <a:xfrm>
            <a:off x="340588" y="813427"/>
            <a:ext cx="3805899" cy="460375"/>
          </a:xfrm>
          <a:prstGeom prst="rect">
            <a:avLst/>
          </a:prstGeom>
          <a:noFill/>
          <a:ln w="9525">
            <a:noFill/>
          </a:ln>
        </p:spPr>
        <p:txBody>
          <a:bodyPr wrap="square" anchor="t">
            <a:spAutoFit/>
          </a:bodyPr>
          <a:lstStyle/>
          <a:p>
            <a:r>
              <a:rPr lang="en-US" altLang="zh-CN" sz="2400" b="1" smtClean="0">
                <a:latin typeface="黑体" panose="02010609060101010101" pitchFamily="49" charset="-122"/>
                <a:ea typeface="黑体" panose="02010609060101010101" pitchFamily="49" charset="-122"/>
              </a:rPr>
              <a:t>5.</a:t>
            </a:r>
            <a:r>
              <a:rPr lang="zh-CN" altLang="en-US" sz="2400" b="1" smtClean="0">
                <a:latin typeface="黑体" panose="02010609060101010101" pitchFamily="49" charset="-122"/>
                <a:ea typeface="黑体" panose="02010609060101010101" pitchFamily="49" charset="-122"/>
              </a:rPr>
              <a:t>日本明治维新</a:t>
            </a:r>
            <a:endParaRPr lang="zh-CN" altLang="en-US" sz="2400" b="1">
              <a:latin typeface="黑体" panose="02010609060101010101" pitchFamily="49" charset="-122"/>
              <a:ea typeface="黑体" panose="02010609060101010101" pitchFamily="49" charset="-122"/>
            </a:endParaRPr>
          </a:p>
        </p:txBody>
      </p:sp>
      <p:sp>
        <p:nvSpPr>
          <p:cNvPr id="11" name="标题"/>
          <p:cNvSpPr txBox="1"/>
          <p:nvPr>
            <p:custDataLst>
              <p:tags r:id="rId12"/>
            </p:custDataLst>
          </p:nvPr>
        </p:nvSpPr>
        <p:spPr bwMode="auto">
          <a:xfrm>
            <a:off x="288925" y="267335"/>
            <a:ext cx="3637915" cy="521970"/>
          </a:xfrm>
          <a:prstGeom prst="rect">
            <a:avLst/>
          </a:prstGeom>
          <a:noFill/>
          <a:ln w="12700">
            <a:noFill/>
            <a:miter lim="400000"/>
          </a:ln>
        </p:spPr>
        <p:txBody>
          <a:bodyPr vert="horz" wrap="square" lIns="45719" tIns="45720" rIns="45719" bIns="45720" numCol="1" anchor="t" anchorCtr="0" compatLnSpc="1"/>
          <a:lstStyle/>
          <a:p>
            <a:pPr eaLnBrk="0" fontAlgn="base" hangingPunct="0">
              <a:spcBef>
                <a:spcPts val="700"/>
              </a:spcBef>
              <a:spcAft>
                <a:spcPct val="0"/>
              </a:spcAft>
              <a:buSzTx/>
              <a:defRPr/>
            </a:pPr>
            <a:r>
              <a:rPr lang="zh-CN" altLang="en-US" sz="2800" b="1" smtClean="0">
                <a:solidFill>
                  <a:srgbClr val="000000"/>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三、资本主义的扩展</a:t>
            </a:r>
          </a:p>
          <a:p>
            <a:pPr marL="0" marR="0" lvl="0" indent="0" algn="l" defTabSz="914400" rtl="0" eaLnBrk="0" fontAlgn="base" latinLnBrk="0" hangingPunct="0">
              <a:lnSpc>
                <a:spcPct val="100000"/>
              </a:lnSpc>
              <a:spcBef>
                <a:spcPts val="700"/>
              </a:spcBef>
              <a:spcAft>
                <a:spcPct val="0"/>
              </a:spcAft>
              <a:buClrTx/>
              <a:buSzTx/>
              <a:buFontTx/>
              <a:buNone/>
              <a:defRPr/>
            </a:pPr>
            <a:endParaRPr kumimoji="0" lang="zh-CN" altLang="en-US" sz="2800" b="1" i="0" u="none" strike="noStrike" kern="0" cap="none" spc="0" normalizeH="0" baseline="0" noProof="0">
              <a:ln>
                <a:noFill/>
              </a:ln>
              <a:solidFill>
                <a:schemeClr val="tx1"/>
              </a:solidFill>
              <a:effectLst>
                <a:outerShdw blurRad="38100" dist="38100" dir="2700000" algn="tl">
                  <a:srgbClr val="000000">
                    <a:alpha val="43137"/>
                  </a:srgbClr>
                </a:outerShdw>
              </a:effectLst>
              <a:uLnTx/>
              <a:uFillTx/>
              <a:latin typeface="黑体" panose="02010609060101010101" pitchFamily="49" charset="-122"/>
              <a:ea typeface="黑体" panose="02010609060101010101" pitchFamily="49" charset="-122"/>
              <a:cs typeface="楷体" panose="02010609060101010101" pitchFamily="49" charset="-122"/>
              <a:sym typeface="黑体" panose="02010609060101010101" pitchFamily="49" charset="-122"/>
            </a:endParaRPr>
          </a:p>
        </p:txBody>
      </p:sp>
      <p:sp>
        <p:nvSpPr>
          <p:cNvPr id="15" name="矩形 14"/>
          <p:cNvSpPr/>
          <p:nvPr>
            <p:custDataLst>
              <p:tags r:id="rId13"/>
            </p:custDataLst>
          </p:nvPr>
        </p:nvSpPr>
        <p:spPr>
          <a:xfrm>
            <a:off x="286328" y="1268029"/>
            <a:ext cx="7712363" cy="2400657"/>
          </a:xfrm>
          <a:prstGeom prst="rect">
            <a:avLst/>
          </a:prstGeom>
        </p:spPr>
        <p:txBody>
          <a:bodyPr wrap="square">
            <a:spAutoFit/>
          </a:bodyPr>
          <a:lstStyle/>
          <a:p>
            <a:pPr indent="0">
              <a:lnSpc>
                <a:spcPct val="150000"/>
              </a:lnSpc>
              <a:buNone/>
            </a:pPr>
            <a:r>
              <a:rPr lang="en-US" altLang="zh-CN" sz="2000" smtClean="0">
                <a:latin typeface="黑体" panose="02010609060101010101" pitchFamily="49" charset="-122"/>
                <a:ea typeface="黑体" panose="02010609060101010101" pitchFamily="49" charset="-122"/>
                <a:sym typeface="+mn-ea"/>
              </a:rPr>
              <a:t>(2)</a:t>
            </a:r>
            <a:r>
              <a:rPr lang="zh-CN" altLang="en-US" sz="2000" smtClean="0">
                <a:latin typeface="黑体" panose="02010609060101010101" pitchFamily="49" charset="-122"/>
                <a:ea typeface="黑体" panose="02010609060101010101" pitchFamily="49" charset="-122"/>
                <a:sym typeface="+mn-ea"/>
              </a:rPr>
              <a:t>内容：</a:t>
            </a:r>
          </a:p>
          <a:p>
            <a:pPr indent="0">
              <a:lnSpc>
                <a:spcPct val="150000"/>
              </a:lnSpc>
              <a:buNone/>
            </a:pPr>
            <a:r>
              <a:rPr lang="zh-CN" altLang="en-US" sz="2000" smtClean="0">
                <a:latin typeface="黑体" panose="02010609060101010101" pitchFamily="49" charset="-122"/>
                <a:ea typeface="黑体" panose="02010609060101010101" pitchFamily="49" charset="-122"/>
                <a:sym typeface="+mn-ea"/>
              </a:rPr>
              <a:t>①加强中央集权，废除封建等级制度；</a:t>
            </a:r>
          </a:p>
          <a:p>
            <a:pPr indent="0">
              <a:lnSpc>
                <a:spcPct val="150000"/>
              </a:lnSpc>
              <a:buNone/>
            </a:pPr>
            <a:r>
              <a:rPr lang="zh-CN" altLang="en-US" sz="2000" smtClean="0">
                <a:latin typeface="黑体" panose="02010609060101010101" pitchFamily="49" charset="-122"/>
                <a:ea typeface="黑体" panose="02010609060101010101" pitchFamily="49" charset="-122"/>
                <a:sym typeface="+mn-ea"/>
              </a:rPr>
              <a:t>②推行“富国强兵”“殖产兴业”“文明开化”三大政策；</a:t>
            </a:r>
          </a:p>
          <a:p>
            <a:pPr indent="0">
              <a:lnSpc>
                <a:spcPct val="150000"/>
              </a:lnSpc>
              <a:buNone/>
            </a:pPr>
            <a:r>
              <a:rPr lang="zh-CN" altLang="en-US" sz="2000" smtClean="0">
                <a:latin typeface="黑体" panose="02010609060101010101" pitchFamily="49" charset="-122"/>
                <a:ea typeface="黑体" panose="02010609060101010101" pitchFamily="49" charset="-122"/>
                <a:sym typeface="+mn-ea"/>
              </a:rPr>
              <a:t>③仿效西方国家制定宪法。宪法肯定了天皇神圣不可侵犯和统揽一切的地位，议会、内阁、军部相互牵制，成为天皇权力的代行机构。</a:t>
            </a:r>
            <a:endParaRPr lang="zh-CN" altLang="en-US" sz="2000">
              <a:latin typeface="黑体" panose="02010609060101010101" pitchFamily="49" charset="-122"/>
              <a:ea typeface="黑体" panose="02010609060101010101" pitchFamily="49" charset="-122"/>
              <a:sym typeface="+mn-ea"/>
            </a:endParaRPr>
          </a:p>
        </p:txBody>
      </p:sp>
      <p:pic>
        <p:nvPicPr>
          <p:cNvPr id="16" name="图片 4"/>
          <p:cNvPicPr>
            <a:picLocks noChangeAspect="1" noChangeArrowheads="1"/>
          </p:cNvPicPr>
          <p:nvPr>
            <p:custDataLst>
              <p:tags r:id="rId14"/>
            </p:custDataLst>
          </p:nvPr>
        </p:nvPicPr>
        <p:blipFill>
          <a:blip r:embed="rId25"/>
          <a:srcRect l="6190"/>
          <a:stretch>
            <a:fillRect/>
          </a:stretch>
        </p:blipFill>
        <p:spPr bwMode="auto">
          <a:xfrm>
            <a:off x="5394036" y="4027055"/>
            <a:ext cx="2096657" cy="2830945"/>
          </a:xfrm>
          <a:prstGeom prst="rect">
            <a:avLst/>
          </a:prstGeom>
          <a:noFill/>
          <a:ln w="9525">
            <a:noFill/>
            <a:miter lim="800000"/>
          </a:ln>
        </p:spPr>
      </p:pic>
      <p:sp>
        <p:nvSpPr>
          <p:cNvPr id="18" name="矩形 17"/>
          <p:cNvSpPr>
            <a:spLocks noChangeArrowheads="1"/>
          </p:cNvSpPr>
          <p:nvPr>
            <p:custDataLst>
              <p:tags r:id="rId15"/>
            </p:custDataLst>
          </p:nvPr>
        </p:nvSpPr>
        <p:spPr bwMode="auto">
          <a:xfrm>
            <a:off x="267856" y="3995678"/>
            <a:ext cx="4867563" cy="2862322"/>
          </a:xfrm>
          <a:prstGeom prst="rect">
            <a:avLst/>
          </a:prstGeom>
          <a:noFill/>
          <a:ln w="9525">
            <a:noFill/>
            <a:miter lim="800000"/>
          </a:ln>
        </p:spPr>
        <p:txBody>
          <a:bodyPr wrap="square">
            <a:spAutoFit/>
          </a:bodyPr>
          <a:lstStyle/>
          <a:p>
            <a:pPr algn="just">
              <a:lnSpc>
                <a:spcPct val="150000"/>
              </a:lnSpc>
            </a:pPr>
            <a:r>
              <a:rPr lang="zh-CN" altLang="en-US" sz="2000">
                <a:latin typeface="黑体" panose="02010609060101010101" pitchFamily="49" charset="-122"/>
                <a:ea typeface="黑体" panose="02010609060101010101" pitchFamily="49" charset="-122"/>
              </a:rPr>
              <a:t>①使日本摆脱了族危机，迅速走上了发展资本主义的道路，实现了富国强兵，开始跻身资本主义强国之列</a:t>
            </a:r>
            <a:r>
              <a:rPr lang="zh-CN" altLang="en-US" sz="2000" smtClean="0">
                <a:latin typeface="黑体" panose="02010609060101010101" pitchFamily="49" charset="-122"/>
                <a:ea typeface="黑体" panose="02010609060101010101" pitchFamily="49" charset="-122"/>
              </a:rPr>
              <a:t>。</a:t>
            </a:r>
            <a:endParaRPr lang="en-US" altLang="zh-CN" sz="2000" smtClean="0">
              <a:latin typeface="黑体" panose="02010609060101010101" pitchFamily="49" charset="-122"/>
              <a:ea typeface="黑体" panose="02010609060101010101" pitchFamily="49" charset="-122"/>
            </a:endParaRPr>
          </a:p>
          <a:p>
            <a:pPr algn="just">
              <a:lnSpc>
                <a:spcPct val="150000"/>
              </a:lnSpc>
            </a:pPr>
            <a:r>
              <a:rPr lang="zh-CN" altLang="en-US" sz="2000" smtClean="0">
                <a:latin typeface="黑体" panose="02010609060101010101" pitchFamily="49" charset="-122"/>
                <a:ea typeface="黑体" panose="02010609060101010101" pitchFamily="49" charset="-122"/>
              </a:rPr>
              <a:t>②</a:t>
            </a:r>
            <a:r>
              <a:rPr lang="zh-CN" altLang="zh-CN" sz="2000" smtClean="0">
                <a:latin typeface="黑体" panose="02010609060101010101" pitchFamily="49" charset="-122"/>
                <a:ea typeface="黑体" panose="02010609060101010101" pitchFamily="49" charset="-122"/>
              </a:rPr>
              <a:t>明治维新保留了大量封建势力，官僚寡头和军阀实际掌握了权力，成为军国主义的社会基础。日本很快开始对外侵略扩张。</a:t>
            </a:r>
            <a:endParaRPr lang="zh-CN" altLang="en-US" sz="2000" smtClean="0">
              <a:latin typeface="黑体" panose="02010609060101010101" pitchFamily="49" charset="-122"/>
              <a:ea typeface="黑体" panose="02010609060101010101" pitchFamily="49" charset="-122"/>
            </a:endParaRPr>
          </a:p>
        </p:txBody>
      </p:sp>
      <p:sp>
        <p:nvSpPr>
          <p:cNvPr id="20" name="矩形 19"/>
          <p:cNvSpPr>
            <a:spLocks noChangeArrowheads="1"/>
          </p:cNvSpPr>
          <p:nvPr>
            <p:custDataLst>
              <p:tags r:id="rId16"/>
            </p:custDataLst>
          </p:nvPr>
        </p:nvSpPr>
        <p:spPr bwMode="auto">
          <a:xfrm>
            <a:off x="270309" y="3611562"/>
            <a:ext cx="1409700" cy="400110"/>
          </a:xfrm>
          <a:prstGeom prst="rect">
            <a:avLst/>
          </a:prstGeom>
          <a:noFill/>
          <a:ln w="9525">
            <a:noFill/>
            <a:miter lim="800000"/>
          </a:ln>
        </p:spPr>
        <p:txBody>
          <a:bodyPr>
            <a:spAutoFit/>
          </a:bodyPr>
          <a:lstStyle/>
          <a:p>
            <a:r>
              <a:rPr lang="en-US" altLang="zh-CN" sz="2000">
                <a:latin typeface="黑体" panose="02010609060101010101" pitchFamily="49" charset="-122"/>
                <a:ea typeface="黑体" panose="02010609060101010101" pitchFamily="49" charset="-122"/>
              </a:rPr>
              <a:t>(3)</a:t>
            </a:r>
            <a:r>
              <a:rPr lang="zh-CN" altLang="en-US" sz="2000">
                <a:latin typeface="黑体" panose="02010609060101010101" pitchFamily="49" charset="-122"/>
                <a:ea typeface="黑体" panose="02010609060101010101" pitchFamily="49" charset="-122"/>
              </a:rPr>
              <a:t>影响</a:t>
            </a:r>
          </a:p>
        </p:txBody>
      </p:sp>
      <p:pic>
        <p:nvPicPr>
          <p:cNvPr id="21" name="Picture 4" descr="910605"/>
          <p:cNvPicPr>
            <a:picLocks noChangeAspect="1"/>
          </p:cNvPicPr>
          <p:nvPr>
            <p:custDataLst>
              <p:tags r:id="rId17"/>
            </p:custDataLst>
          </p:nvPr>
        </p:nvPicPr>
        <p:blipFill>
          <a:blip r:embed="rId26"/>
          <a:stretch>
            <a:fillRect/>
          </a:stretch>
        </p:blipFill>
        <p:spPr>
          <a:xfrm>
            <a:off x="7906327" y="1015857"/>
            <a:ext cx="4285673" cy="2697162"/>
          </a:xfrm>
          <a:prstGeom prst="rect">
            <a:avLst/>
          </a:prstGeom>
          <a:noFill/>
          <a:ln w="9525">
            <a:noFill/>
          </a:ln>
        </p:spPr>
      </p:pic>
      <p:pic>
        <p:nvPicPr>
          <p:cNvPr id="22" name="图片 37"/>
          <p:cNvPicPr>
            <a:picLocks noChangeAspect="1"/>
          </p:cNvPicPr>
          <p:nvPr>
            <p:custDataLst>
              <p:tags r:id="rId18"/>
            </p:custDataLst>
          </p:nvPr>
        </p:nvPicPr>
        <p:blipFill>
          <a:blip r:embed="rId27"/>
          <a:stretch>
            <a:fillRect/>
          </a:stretch>
        </p:blipFill>
        <p:spPr>
          <a:xfrm>
            <a:off x="7541636" y="4045526"/>
            <a:ext cx="2091891" cy="2812473"/>
          </a:xfrm>
          <a:prstGeom prst="rect">
            <a:avLst/>
          </a:prstGeom>
          <a:noFill/>
          <a:ln w="9525">
            <a:noFill/>
          </a:ln>
        </p:spPr>
      </p:pic>
      <p:sp>
        <p:nvSpPr>
          <p:cNvPr id="23" name="TextBox 3"/>
          <p:cNvSpPr txBox="1"/>
          <p:nvPr>
            <p:custDataLst>
              <p:tags r:id="rId19"/>
            </p:custDataLst>
          </p:nvPr>
        </p:nvSpPr>
        <p:spPr>
          <a:xfrm>
            <a:off x="7857836" y="6488113"/>
            <a:ext cx="902811" cy="307777"/>
          </a:xfrm>
          <a:prstGeom prst="rect">
            <a:avLst/>
          </a:prstGeom>
          <a:noFill/>
          <a:ln w="9525">
            <a:noFill/>
          </a:ln>
        </p:spPr>
        <p:txBody>
          <a:bodyPr wrap="none">
            <a:spAutoFit/>
          </a:bodyPr>
          <a:lstStyle/>
          <a:p>
            <a:r>
              <a:rPr lang="zh-CN" altLang="en-US" sz="1400">
                <a:solidFill>
                  <a:schemeClr val="bg1"/>
                </a:solidFill>
                <a:latin typeface="黑体" panose="02010609060101010101" pitchFamily="49" charset="-122"/>
                <a:ea typeface="黑体" panose="02010609060101010101" pitchFamily="49" charset="-122"/>
              </a:rPr>
              <a:t>大政奉还</a:t>
            </a:r>
          </a:p>
        </p:txBody>
      </p:sp>
      <p:pic>
        <p:nvPicPr>
          <p:cNvPr id="24" name="图片 1"/>
          <p:cNvPicPr>
            <a:picLocks noChangeAspect="1"/>
          </p:cNvPicPr>
          <p:nvPr>
            <p:custDataLst>
              <p:tags r:id="rId20"/>
            </p:custDataLst>
          </p:nvPr>
        </p:nvPicPr>
        <p:blipFill>
          <a:blip r:embed="rId28"/>
          <a:stretch>
            <a:fillRect/>
          </a:stretch>
        </p:blipFill>
        <p:spPr>
          <a:xfrm>
            <a:off x="9661236" y="4058227"/>
            <a:ext cx="2530764" cy="2799773"/>
          </a:xfrm>
          <a:prstGeom prst="rect">
            <a:avLst/>
          </a:prstGeom>
          <a:noFill/>
          <a:ln w="9525">
            <a:noFill/>
          </a:ln>
        </p:spPr>
      </p:pic>
      <p:sp>
        <p:nvSpPr>
          <p:cNvPr id="26" name="文本框 229380"/>
          <p:cNvSpPr txBox="1"/>
          <p:nvPr>
            <p:custDataLst>
              <p:tags r:id="rId21"/>
            </p:custDataLst>
          </p:nvPr>
        </p:nvSpPr>
        <p:spPr>
          <a:xfrm>
            <a:off x="9536113" y="6521450"/>
            <a:ext cx="2655887" cy="307777"/>
          </a:xfrm>
          <a:prstGeom prst="rect">
            <a:avLst/>
          </a:prstGeom>
          <a:noFill/>
          <a:ln w="9525">
            <a:noFill/>
          </a:ln>
        </p:spPr>
        <p:txBody>
          <a:bodyPr>
            <a:spAutoFit/>
          </a:bodyPr>
          <a:lstStyle/>
          <a:p>
            <a:pPr algn="ctr"/>
            <a:r>
              <a:rPr lang="zh-CN" altLang="en-US" sz="1400">
                <a:solidFill>
                  <a:schemeClr val="bg1"/>
                </a:solidFill>
                <a:latin typeface="黑体" panose="02010609060101010101" pitchFamily="49" charset="-122"/>
                <a:ea typeface="黑体" panose="02010609060101010101" pitchFamily="49" charset="-122"/>
              </a:rPr>
              <a:t>日本1889宪法发布仪式</a:t>
            </a:r>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barn(inVertical)">
                                      <p:cBhvr>
                                        <p:cTn id="7" dur="500"/>
                                        <p:tgtEl>
                                          <p:spTgt spid="20"/>
                                        </p:tgtEl>
                                      </p:cBhvr>
                                    </p:animEffect>
                                  </p:childTnLst>
                                </p:cTn>
                              </p:par>
                            </p:childTnLst>
                          </p:cTn>
                        </p:par>
                        <p:par>
                          <p:cTn id="8" fill="hold" nodeType="afterGroup">
                            <p:stCondLst>
                              <p:cond delay="500"/>
                            </p:stCondLst>
                            <p:childTnLst>
                              <p:par>
                                <p:cTn id="9" presetID="16" presetClass="entr" presetSubtype="21" fill="hold" grpId="0"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barn(inVertical)">
                                      <p:cBhvr>
                                        <p:cTn id="11"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0" grpId="0"/>
    </p:bldLst>
  </p:timing>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图片 1" descr="图层 4"/>
          <p:cNvPicPr>
            <a:picLocks noChangeAspect="1"/>
          </p:cNvPicPr>
          <p:nvPr>
            <p:custDataLst>
              <p:tags r:id="rId1"/>
            </p:custDataLst>
          </p:nvPr>
        </p:nvPicPr>
        <p:blipFill>
          <a:blip r:embed="rId19"/>
          <a:stretch>
            <a:fillRect/>
          </a:stretch>
        </p:blipFill>
        <p:spPr>
          <a:xfrm>
            <a:off x="8649335" y="1152525"/>
            <a:ext cx="429260" cy="457200"/>
          </a:xfrm>
          <a:prstGeom prst="rect">
            <a:avLst/>
          </a:prstGeom>
        </p:spPr>
      </p:pic>
      <p:pic>
        <p:nvPicPr>
          <p:cNvPr id="3" name="图片 2" descr="图层 4"/>
          <p:cNvPicPr>
            <a:picLocks noChangeAspect="1"/>
          </p:cNvPicPr>
          <p:nvPr>
            <p:custDataLst>
              <p:tags r:id="rId2"/>
            </p:custDataLst>
          </p:nvPr>
        </p:nvPicPr>
        <p:blipFill>
          <a:blip r:embed="rId19"/>
          <a:stretch>
            <a:fillRect/>
          </a:stretch>
        </p:blipFill>
        <p:spPr>
          <a:xfrm>
            <a:off x="9765030" y="1426210"/>
            <a:ext cx="429260" cy="457200"/>
          </a:xfrm>
          <a:prstGeom prst="rect">
            <a:avLst/>
          </a:prstGeom>
        </p:spPr>
      </p:pic>
      <p:pic>
        <p:nvPicPr>
          <p:cNvPr id="4" name="图片 6"/>
          <p:cNvPicPr>
            <a:picLocks noChangeAspect="1"/>
          </p:cNvPicPr>
          <p:nvPr>
            <p:custDataLst>
              <p:tags r:id="rId3"/>
            </p:custDataLst>
          </p:nvPr>
        </p:nvPicPr>
        <p:blipFill>
          <a:blip r:embed="rId20"/>
          <a:stretch>
            <a:fillRect/>
          </a:stretch>
        </p:blipFill>
        <p:spPr bwMode="auto">
          <a:xfrm>
            <a:off x="2083435" y="2896235"/>
            <a:ext cx="2659062" cy="2416176"/>
          </a:xfrm>
          <a:prstGeom prst="rect">
            <a:avLst/>
          </a:prstGeom>
          <a:noFill/>
          <a:ln w="9525">
            <a:noFill/>
            <a:miter lim="800000"/>
          </a:ln>
        </p:spPr>
      </p:pic>
      <p:pic>
        <p:nvPicPr>
          <p:cNvPr id="5" name="图片 4" descr="图层 4"/>
          <p:cNvPicPr>
            <a:picLocks noChangeAspect="1"/>
          </p:cNvPicPr>
          <p:nvPr>
            <p:custDataLst>
              <p:tags r:id="rId4"/>
            </p:custDataLst>
          </p:nvPr>
        </p:nvPicPr>
        <p:blipFill>
          <a:blip r:embed="rId19"/>
          <a:stretch>
            <a:fillRect/>
          </a:stretch>
        </p:blipFill>
        <p:spPr>
          <a:xfrm>
            <a:off x="4752340" y="4514850"/>
            <a:ext cx="429260" cy="457200"/>
          </a:xfrm>
          <a:prstGeom prst="rect">
            <a:avLst/>
          </a:prstGeom>
        </p:spPr>
      </p:pic>
      <p:pic>
        <p:nvPicPr>
          <p:cNvPr id="6" name="图片 5" descr="图层 4"/>
          <p:cNvPicPr>
            <a:picLocks noChangeAspect="1"/>
          </p:cNvPicPr>
          <p:nvPr>
            <p:custDataLst>
              <p:tags r:id="rId5"/>
            </p:custDataLst>
          </p:nvPr>
        </p:nvPicPr>
        <p:blipFill>
          <a:blip r:embed="rId19"/>
          <a:stretch>
            <a:fillRect/>
          </a:stretch>
        </p:blipFill>
        <p:spPr>
          <a:xfrm>
            <a:off x="8649335" y="5312410"/>
            <a:ext cx="429260" cy="457200"/>
          </a:xfrm>
          <a:prstGeom prst="rect">
            <a:avLst/>
          </a:prstGeom>
        </p:spPr>
      </p:pic>
      <p:pic>
        <p:nvPicPr>
          <p:cNvPr id="7" name="图片 6" descr="图层 4"/>
          <p:cNvPicPr>
            <a:picLocks noChangeAspect="1"/>
          </p:cNvPicPr>
          <p:nvPr>
            <p:custDataLst>
              <p:tags r:id="rId6"/>
            </p:custDataLst>
          </p:nvPr>
        </p:nvPicPr>
        <p:blipFill>
          <a:blip r:embed="rId19"/>
          <a:stretch>
            <a:fillRect/>
          </a:stretch>
        </p:blipFill>
        <p:spPr>
          <a:xfrm>
            <a:off x="1654175" y="2025650"/>
            <a:ext cx="429260" cy="457200"/>
          </a:xfrm>
          <a:prstGeom prst="rect">
            <a:avLst/>
          </a:prstGeom>
        </p:spPr>
      </p:pic>
      <p:pic>
        <p:nvPicPr>
          <p:cNvPr id="8" name="图片 7" descr="图层 4"/>
          <p:cNvPicPr>
            <a:picLocks noChangeAspect="1"/>
          </p:cNvPicPr>
          <p:nvPr>
            <p:custDataLst>
              <p:tags r:id="rId7"/>
            </p:custDataLst>
          </p:nvPr>
        </p:nvPicPr>
        <p:blipFill>
          <a:blip r:embed="rId19"/>
          <a:stretch>
            <a:fillRect/>
          </a:stretch>
        </p:blipFill>
        <p:spPr>
          <a:xfrm>
            <a:off x="4752340" y="1474470"/>
            <a:ext cx="429260" cy="457200"/>
          </a:xfrm>
          <a:prstGeom prst="rect">
            <a:avLst/>
          </a:prstGeom>
        </p:spPr>
      </p:pic>
      <p:pic>
        <p:nvPicPr>
          <p:cNvPr id="9" name="图片 8" descr="图层 4"/>
          <p:cNvPicPr>
            <a:picLocks noChangeAspect="1"/>
          </p:cNvPicPr>
          <p:nvPr>
            <p:custDataLst>
              <p:tags r:id="rId8"/>
            </p:custDataLst>
          </p:nvPr>
        </p:nvPicPr>
        <p:blipFill>
          <a:blip r:embed="rId19"/>
          <a:stretch>
            <a:fillRect/>
          </a:stretch>
        </p:blipFill>
        <p:spPr>
          <a:xfrm>
            <a:off x="7711440" y="4366260"/>
            <a:ext cx="429260" cy="457200"/>
          </a:xfrm>
          <a:prstGeom prst="rect">
            <a:avLst/>
          </a:prstGeom>
        </p:spPr>
      </p:pic>
      <p:pic>
        <p:nvPicPr>
          <p:cNvPr id="10" name="图片 9" descr="图层 4"/>
          <p:cNvPicPr>
            <a:picLocks noChangeAspect="1"/>
          </p:cNvPicPr>
          <p:nvPr>
            <p:custDataLst>
              <p:tags r:id="rId9"/>
            </p:custDataLst>
          </p:nvPr>
        </p:nvPicPr>
        <p:blipFill>
          <a:blip r:embed="rId19"/>
          <a:stretch>
            <a:fillRect/>
          </a:stretch>
        </p:blipFill>
        <p:spPr>
          <a:xfrm>
            <a:off x="4042410" y="2439035"/>
            <a:ext cx="429260" cy="457200"/>
          </a:xfrm>
          <a:prstGeom prst="rect">
            <a:avLst/>
          </a:prstGeom>
        </p:spPr>
      </p:pic>
      <p:pic>
        <p:nvPicPr>
          <p:cNvPr id="12292" name="图片 6"/>
          <p:cNvPicPr>
            <a:picLocks noChangeAspect="1"/>
          </p:cNvPicPr>
          <p:nvPr>
            <p:custDataLst>
              <p:tags r:id="rId10"/>
            </p:custDataLst>
          </p:nvPr>
        </p:nvPicPr>
        <p:blipFill>
          <a:blip r:embed="rId20"/>
          <a:stretch>
            <a:fillRect/>
          </a:stretch>
        </p:blipFill>
        <p:spPr bwMode="auto">
          <a:xfrm>
            <a:off x="5928599" y="1897744"/>
            <a:ext cx="2659062" cy="2416176"/>
          </a:xfrm>
          <a:prstGeom prst="rect">
            <a:avLst/>
          </a:prstGeom>
          <a:noFill/>
          <a:ln w="9525">
            <a:noFill/>
            <a:miter lim="800000"/>
          </a:ln>
        </p:spPr>
      </p:pic>
      <p:sp>
        <p:nvSpPr>
          <p:cNvPr id="11" name="标题"/>
          <p:cNvSpPr txBox="1"/>
          <p:nvPr>
            <p:custDataLst>
              <p:tags r:id="rId11"/>
            </p:custDataLst>
          </p:nvPr>
        </p:nvSpPr>
        <p:spPr bwMode="auto">
          <a:xfrm>
            <a:off x="288925" y="267335"/>
            <a:ext cx="3637915" cy="521970"/>
          </a:xfrm>
          <a:prstGeom prst="rect">
            <a:avLst/>
          </a:prstGeom>
          <a:noFill/>
          <a:ln w="12700">
            <a:noFill/>
            <a:miter lim="400000"/>
          </a:ln>
        </p:spPr>
        <p:txBody>
          <a:bodyPr vert="horz" wrap="square" lIns="45719" tIns="45720" rIns="45719" bIns="45720" numCol="1" anchor="t" anchorCtr="0" compatLnSpc="1"/>
          <a:lstStyle/>
          <a:p>
            <a:pPr eaLnBrk="0" fontAlgn="base" hangingPunct="0">
              <a:spcBef>
                <a:spcPts val="700"/>
              </a:spcBef>
              <a:spcAft>
                <a:spcPct val="0"/>
              </a:spcAft>
              <a:buSzTx/>
              <a:defRPr/>
            </a:pPr>
            <a:r>
              <a:rPr lang="zh-CN" altLang="en-US" sz="2800" b="1" smtClean="0">
                <a:solidFill>
                  <a:srgbClr val="000000"/>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三、资本主义的扩展</a:t>
            </a:r>
          </a:p>
          <a:p>
            <a:pPr marL="0" marR="0" lvl="0" indent="0" algn="l" defTabSz="914400" rtl="0" eaLnBrk="0" fontAlgn="base" latinLnBrk="0" hangingPunct="0">
              <a:lnSpc>
                <a:spcPct val="100000"/>
              </a:lnSpc>
              <a:spcBef>
                <a:spcPts val="700"/>
              </a:spcBef>
              <a:spcAft>
                <a:spcPct val="0"/>
              </a:spcAft>
              <a:buClrTx/>
              <a:buSzTx/>
              <a:buFontTx/>
              <a:buNone/>
              <a:defRPr/>
            </a:pPr>
            <a:endParaRPr kumimoji="0" lang="zh-CN" altLang="en-US" sz="2800" b="1" i="0" u="none" strike="noStrike" kern="0" cap="none" spc="0" normalizeH="0" baseline="0" noProof="0">
              <a:ln>
                <a:noFill/>
              </a:ln>
              <a:solidFill>
                <a:schemeClr val="tx1"/>
              </a:solidFill>
              <a:effectLst>
                <a:outerShdw blurRad="38100" dist="38100" dir="2700000" algn="tl">
                  <a:srgbClr val="000000">
                    <a:alpha val="43137"/>
                  </a:srgbClr>
                </a:outerShdw>
              </a:effectLst>
              <a:uLnTx/>
              <a:uFillTx/>
              <a:latin typeface="黑体" panose="02010609060101010101" pitchFamily="49" charset="-122"/>
              <a:ea typeface="黑体" panose="02010609060101010101" pitchFamily="49" charset="-122"/>
              <a:cs typeface="楷体" panose="02010609060101010101" pitchFamily="49" charset="-122"/>
              <a:sym typeface="黑体" panose="02010609060101010101" pitchFamily="49" charset="-122"/>
            </a:endParaRPr>
          </a:p>
        </p:txBody>
      </p:sp>
      <p:sp>
        <p:nvSpPr>
          <p:cNvPr id="15" name="矩形 2"/>
          <p:cNvSpPr>
            <a:spLocks noChangeArrowheads="1"/>
          </p:cNvSpPr>
          <p:nvPr>
            <p:custDataLst>
              <p:tags r:id="rId12"/>
            </p:custDataLst>
          </p:nvPr>
        </p:nvSpPr>
        <p:spPr bwMode="auto">
          <a:xfrm>
            <a:off x="285605" y="853642"/>
            <a:ext cx="1733167" cy="400110"/>
          </a:xfrm>
          <a:prstGeom prst="rect">
            <a:avLst/>
          </a:prstGeom>
          <a:noFill/>
          <a:ln w="9525">
            <a:noFill/>
            <a:miter lim="800000"/>
          </a:ln>
        </p:spPr>
        <p:txBody>
          <a:bodyPr wrap="none">
            <a:spAutoFit/>
          </a:bodyPr>
          <a:lstStyle/>
          <a:p>
            <a:r>
              <a:rPr lang="zh-CN" altLang="zh-CN" sz="2000" b="1">
                <a:latin typeface="黑体" panose="02010609060101010101" pitchFamily="49" charset="-122"/>
                <a:ea typeface="黑体" panose="02010609060101010101" pitchFamily="49" charset="-122"/>
              </a:rPr>
              <a:t>【课堂探究】</a:t>
            </a:r>
            <a:endParaRPr lang="zh-CN" altLang="en-US" sz="2000"/>
          </a:p>
        </p:txBody>
      </p:sp>
      <p:sp>
        <p:nvSpPr>
          <p:cNvPr id="16" name="矩形 4"/>
          <p:cNvSpPr>
            <a:spLocks noChangeArrowheads="1"/>
          </p:cNvSpPr>
          <p:nvPr>
            <p:custDataLst>
              <p:tags r:id="rId13"/>
            </p:custDataLst>
          </p:nvPr>
        </p:nvSpPr>
        <p:spPr bwMode="auto">
          <a:xfrm>
            <a:off x="341746" y="1419947"/>
            <a:ext cx="6715702" cy="4606389"/>
          </a:xfrm>
          <a:prstGeom prst="rect">
            <a:avLst/>
          </a:prstGeom>
          <a:noFill/>
          <a:ln w="19050">
            <a:solidFill>
              <a:schemeClr val="tx1"/>
            </a:solidFill>
            <a:prstDash val="dashDot"/>
            <a:round/>
          </a:ln>
        </p:spPr>
        <p:txBody>
          <a:bodyPr wrap="square">
            <a:spAutoFit/>
          </a:bodyPr>
          <a:lstStyle/>
          <a:p>
            <a:pPr>
              <a:lnSpc>
                <a:spcPts val="3200"/>
              </a:lnSpc>
            </a:pPr>
            <a:r>
              <a:rPr lang="zh-CN" altLang="en-US" b="1">
                <a:latin typeface="仿宋" panose="02010609060101010101" pitchFamily="49" charset="-122"/>
                <a:ea typeface="仿宋" panose="02010609060101010101" pitchFamily="49" charset="-122"/>
              </a:rPr>
              <a:t>材料一   “手推磨产生的是封建主为首的社会，蒸汽磨产生的是工业资本家为首的社会。”</a:t>
            </a:r>
            <a:endParaRPr lang="en-US" altLang="zh-CN" b="1">
              <a:latin typeface="仿宋" panose="02010609060101010101" pitchFamily="49" charset="-122"/>
              <a:ea typeface="仿宋" panose="02010609060101010101" pitchFamily="49" charset="-122"/>
            </a:endParaRPr>
          </a:p>
          <a:p>
            <a:pPr algn="r">
              <a:lnSpc>
                <a:spcPts val="3200"/>
              </a:lnSpc>
            </a:pPr>
            <a:r>
              <a:rPr lang="en-US" altLang="zh-CN" b="1">
                <a:latin typeface="仿宋" panose="02010609060101010101" pitchFamily="49" charset="-122"/>
                <a:ea typeface="仿宋" panose="02010609060101010101" pitchFamily="49" charset="-122"/>
              </a:rPr>
              <a:t>——《</a:t>
            </a:r>
            <a:r>
              <a:rPr lang="zh-CN" altLang="en-US" b="1">
                <a:latin typeface="仿宋" panose="02010609060101010101" pitchFamily="49" charset="-122"/>
                <a:ea typeface="仿宋" panose="02010609060101010101" pitchFamily="49" charset="-122"/>
              </a:rPr>
              <a:t>马克思恩格斯选集</a:t>
            </a:r>
            <a:r>
              <a:rPr lang="en-US" altLang="zh-CN" b="1">
                <a:latin typeface="仿宋" panose="02010609060101010101" pitchFamily="49" charset="-122"/>
                <a:ea typeface="仿宋" panose="02010609060101010101" pitchFamily="49" charset="-122"/>
              </a:rPr>
              <a:t>》</a:t>
            </a:r>
            <a:r>
              <a:rPr lang="zh-CN" altLang="en-US" b="1">
                <a:latin typeface="仿宋" panose="02010609060101010101" pitchFamily="49" charset="-122"/>
                <a:ea typeface="仿宋" panose="02010609060101010101" pitchFamily="49" charset="-122"/>
              </a:rPr>
              <a:t>第</a:t>
            </a:r>
            <a:r>
              <a:rPr lang="en-US" altLang="zh-CN" b="1">
                <a:latin typeface="仿宋" panose="02010609060101010101" pitchFamily="49" charset="-122"/>
                <a:ea typeface="仿宋" panose="02010609060101010101" pitchFamily="49" charset="-122"/>
              </a:rPr>
              <a:t>1</a:t>
            </a:r>
            <a:r>
              <a:rPr lang="zh-CN" altLang="en-US" b="1">
                <a:latin typeface="仿宋" panose="02010609060101010101" pitchFamily="49" charset="-122"/>
                <a:ea typeface="仿宋" panose="02010609060101010101" pitchFamily="49" charset="-122"/>
              </a:rPr>
              <a:t>卷，第</a:t>
            </a:r>
            <a:r>
              <a:rPr lang="en-US" altLang="zh-CN" b="1">
                <a:latin typeface="仿宋" panose="02010609060101010101" pitchFamily="49" charset="-122"/>
                <a:ea typeface="仿宋" panose="02010609060101010101" pitchFamily="49" charset="-122"/>
              </a:rPr>
              <a:t>108</a:t>
            </a:r>
            <a:r>
              <a:rPr lang="zh-CN" altLang="en-US" b="1">
                <a:latin typeface="仿宋" panose="02010609060101010101" pitchFamily="49" charset="-122"/>
                <a:ea typeface="仿宋" panose="02010609060101010101" pitchFamily="49" charset="-122"/>
              </a:rPr>
              <a:t>页</a:t>
            </a:r>
            <a:endParaRPr lang="en-US" altLang="zh-CN" b="1">
              <a:latin typeface="仿宋" panose="02010609060101010101" pitchFamily="49" charset="-122"/>
              <a:ea typeface="仿宋" panose="02010609060101010101" pitchFamily="49" charset="-122"/>
            </a:endParaRPr>
          </a:p>
          <a:p>
            <a:pPr>
              <a:lnSpc>
                <a:spcPts val="3200"/>
              </a:lnSpc>
            </a:pPr>
            <a:r>
              <a:rPr lang="zh-CN" altLang="en-US" b="1">
                <a:latin typeface="仿宋" panose="02010609060101010101" pitchFamily="49" charset="-122"/>
                <a:ea typeface="仿宋" panose="02010609060101010101" pitchFamily="49" charset="-122"/>
              </a:rPr>
              <a:t>材料二 由于</a:t>
            </a:r>
            <a:r>
              <a:rPr lang="en-US" altLang="zh-CN" b="1">
                <a:latin typeface="仿宋" panose="02010609060101010101" pitchFamily="49" charset="-122"/>
                <a:ea typeface="仿宋" panose="02010609060101010101" pitchFamily="49" charset="-122"/>
              </a:rPr>
              <a:t>1832 </a:t>
            </a:r>
            <a:r>
              <a:rPr lang="zh-CN" altLang="en-US" b="1">
                <a:latin typeface="仿宋" panose="02010609060101010101" pitchFamily="49" charset="-122"/>
                <a:ea typeface="仿宋" panose="02010609060101010101" pitchFamily="49" charset="-122"/>
              </a:rPr>
              <a:t>年的改革，（英国）全国选民人数从</a:t>
            </a:r>
            <a:r>
              <a:rPr lang="en-US" altLang="zh-CN" b="1">
                <a:latin typeface="仿宋" panose="02010609060101010101" pitchFamily="49" charset="-122"/>
                <a:ea typeface="仿宋" panose="02010609060101010101" pitchFamily="49" charset="-122"/>
              </a:rPr>
              <a:t>1831 </a:t>
            </a:r>
            <a:r>
              <a:rPr lang="zh-CN" altLang="en-US" b="1">
                <a:latin typeface="仿宋" panose="02010609060101010101" pitchFamily="49" charset="-122"/>
                <a:ea typeface="仿宋" panose="02010609060101010101" pitchFamily="49" charset="-122"/>
              </a:rPr>
              <a:t>年的</a:t>
            </a:r>
            <a:r>
              <a:rPr lang="en-US" altLang="zh-CN" b="1">
                <a:latin typeface="仿宋" panose="02010609060101010101" pitchFamily="49" charset="-122"/>
                <a:ea typeface="仿宋" panose="02010609060101010101" pitchFamily="49" charset="-122"/>
              </a:rPr>
              <a:t>48.8 </a:t>
            </a:r>
            <a:r>
              <a:rPr lang="zh-CN" altLang="en-US" b="1">
                <a:latin typeface="仿宋" panose="02010609060101010101" pitchFamily="49" charset="-122"/>
                <a:ea typeface="仿宋" panose="02010609060101010101" pitchFamily="49" charset="-122"/>
              </a:rPr>
              <a:t>万人上升到</a:t>
            </a:r>
            <a:r>
              <a:rPr lang="en-US" altLang="zh-CN" b="1">
                <a:latin typeface="仿宋" panose="02010609060101010101" pitchFamily="49" charset="-122"/>
                <a:ea typeface="仿宋" panose="02010609060101010101" pitchFamily="49" charset="-122"/>
              </a:rPr>
              <a:t>1833 </a:t>
            </a:r>
            <a:r>
              <a:rPr lang="zh-CN" altLang="en-US" b="1">
                <a:latin typeface="仿宋" panose="02010609060101010101" pitchFamily="49" charset="-122"/>
                <a:ea typeface="仿宋" panose="02010609060101010101" pitchFamily="49" charset="-122"/>
              </a:rPr>
              <a:t>年的</a:t>
            </a:r>
            <a:r>
              <a:rPr lang="en-US" altLang="zh-CN" b="1">
                <a:latin typeface="仿宋" panose="02010609060101010101" pitchFamily="49" charset="-122"/>
                <a:ea typeface="仿宋" panose="02010609060101010101" pitchFamily="49" charset="-122"/>
              </a:rPr>
              <a:t>80.8 </a:t>
            </a:r>
            <a:r>
              <a:rPr lang="zh-CN" altLang="en-US" b="1">
                <a:latin typeface="仿宋" panose="02010609060101010101" pitchFamily="49" charset="-122"/>
                <a:ea typeface="仿宋" panose="02010609060101010101" pitchFamily="49" charset="-122"/>
              </a:rPr>
              <a:t>万人，由占人口比例的约</a:t>
            </a:r>
            <a:r>
              <a:rPr lang="en-US" altLang="zh-CN" b="1">
                <a:latin typeface="仿宋" panose="02010609060101010101" pitchFamily="49" charset="-122"/>
                <a:ea typeface="仿宋" panose="02010609060101010101" pitchFamily="49" charset="-122"/>
              </a:rPr>
              <a:t>2% </a:t>
            </a:r>
            <a:r>
              <a:rPr lang="zh-CN" altLang="en-US" b="1">
                <a:latin typeface="仿宋" panose="02010609060101010101" pitchFamily="49" charset="-122"/>
                <a:ea typeface="仿宋" panose="02010609060101010101" pitchFamily="49" charset="-122"/>
              </a:rPr>
              <a:t>增加到</a:t>
            </a:r>
            <a:r>
              <a:rPr lang="en-US" altLang="zh-CN" b="1">
                <a:latin typeface="仿宋" panose="02010609060101010101" pitchFamily="49" charset="-122"/>
                <a:ea typeface="仿宋" panose="02010609060101010101" pitchFamily="49" charset="-122"/>
              </a:rPr>
              <a:t>3.3%</a:t>
            </a:r>
            <a:r>
              <a:rPr lang="zh-CN" altLang="en-US" b="1">
                <a:latin typeface="仿宋" panose="02010609060101010101" pitchFamily="49" charset="-122"/>
                <a:ea typeface="仿宋" panose="02010609060101010101" pitchFamily="49" charset="-122"/>
              </a:rPr>
              <a:t>。</a:t>
            </a:r>
          </a:p>
          <a:p>
            <a:pPr algn="r">
              <a:lnSpc>
                <a:spcPts val="3200"/>
              </a:lnSpc>
            </a:pPr>
            <a:r>
              <a:rPr lang="en-US" altLang="zh-CN" b="1">
                <a:latin typeface="仿宋" panose="02010609060101010101" pitchFamily="49" charset="-122"/>
                <a:ea typeface="仿宋" panose="02010609060101010101" pitchFamily="49" charset="-122"/>
              </a:rPr>
              <a:t>——</a:t>
            </a:r>
            <a:r>
              <a:rPr lang="zh-CN" altLang="en-US" b="1">
                <a:latin typeface="仿宋" panose="02010609060101010101" pitchFamily="49" charset="-122"/>
                <a:ea typeface="仿宋" panose="02010609060101010101" pitchFamily="49" charset="-122"/>
              </a:rPr>
              <a:t>王觉非主编</a:t>
            </a:r>
            <a:r>
              <a:rPr lang="en-US" altLang="zh-CN" b="1">
                <a:latin typeface="仿宋" panose="02010609060101010101" pitchFamily="49" charset="-122"/>
                <a:ea typeface="仿宋" panose="02010609060101010101" pitchFamily="49" charset="-122"/>
              </a:rPr>
              <a:t>《</a:t>
            </a:r>
            <a:r>
              <a:rPr lang="zh-CN" altLang="en-US" b="1">
                <a:latin typeface="仿宋" panose="02010609060101010101" pitchFamily="49" charset="-122"/>
                <a:ea typeface="仿宋" panose="02010609060101010101" pitchFamily="49" charset="-122"/>
              </a:rPr>
              <a:t>近代英国史</a:t>
            </a:r>
            <a:r>
              <a:rPr lang="en-US" altLang="zh-CN" b="1">
                <a:latin typeface="仿宋" panose="02010609060101010101" pitchFamily="49" charset="-122"/>
                <a:ea typeface="仿宋" panose="02010609060101010101" pitchFamily="49" charset="-122"/>
              </a:rPr>
              <a:t>》</a:t>
            </a:r>
          </a:p>
          <a:p>
            <a:pPr>
              <a:lnSpc>
                <a:spcPts val="3200"/>
              </a:lnSpc>
            </a:pPr>
            <a:r>
              <a:rPr lang="zh-CN" altLang="en-US" b="1">
                <a:latin typeface="仿宋" panose="02010609060101010101" pitchFamily="49" charset="-122"/>
                <a:ea typeface="仿宋" panose="02010609060101010101" pitchFamily="49" charset="-122"/>
              </a:rPr>
              <a:t>材料三    杰克逊总统实行强迫印第安人西迁的政策</a:t>
            </a:r>
            <a:r>
              <a:rPr lang="en-US" altLang="zh-CN" b="1">
                <a:latin typeface="仿宋" panose="02010609060101010101" pitchFamily="49" charset="-122"/>
                <a:ea typeface="仿宋" panose="02010609060101010101" pitchFamily="49" charset="-122"/>
              </a:rPr>
              <a:t>……</a:t>
            </a:r>
            <a:r>
              <a:rPr lang="zh-CN" altLang="en-US" b="1">
                <a:latin typeface="仿宋" panose="02010609060101010101" pitchFamily="49" charset="-122"/>
                <a:ea typeface="仿宋" panose="02010609060101010101" pitchFamily="49" charset="-122"/>
              </a:rPr>
              <a:t>印第安人在西迁中约减少了</a:t>
            </a:r>
            <a:r>
              <a:rPr lang="en-US" altLang="zh-CN" b="1">
                <a:latin typeface="仿宋" panose="02010609060101010101" pitchFamily="49" charset="-122"/>
                <a:ea typeface="仿宋" panose="02010609060101010101" pitchFamily="49" charset="-122"/>
              </a:rPr>
              <a:t>1/3 </a:t>
            </a:r>
            <a:r>
              <a:rPr lang="zh-CN" altLang="en-US" b="1">
                <a:latin typeface="仿宋" panose="02010609060101010101" pitchFamily="49" charset="-122"/>
                <a:ea typeface="仿宋" panose="02010609060101010101" pitchFamily="49" charset="-122"/>
              </a:rPr>
              <a:t>的人口。美国的大陆扩张是建立在印第安人的坟场上。</a:t>
            </a:r>
          </a:p>
          <a:p>
            <a:pPr algn="r">
              <a:lnSpc>
                <a:spcPts val="3200"/>
              </a:lnSpc>
            </a:pPr>
            <a:r>
              <a:rPr lang="en-US" altLang="zh-CN" b="1">
                <a:latin typeface="仿宋" panose="02010609060101010101" pitchFamily="49" charset="-122"/>
                <a:ea typeface="仿宋" panose="02010609060101010101" pitchFamily="49" charset="-122"/>
              </a:rPr>
              <a:t>——</a:t>
            </a:r>
            <a:r>
              <a:rPr lang="zh-CN" altLang="en-US" b="1">
                <a:latin typeface="仿宋" panose="02010609060101010101" pitchFamily="49" charset="-122"/>
                <a:ea typeface="仿宋" panose="02010609060101010101" pitchFamily="49" charset="-122"/>
              </a:rPr>
              <a:t>杨生茂、陆镜生</a:t>
            </a:r>
            <a:r>
              <a:rPr lang="en-US" altLang="zh-CN" b="1">
                <a:latin typeface="仿宋" panose="02010609060101010101" pitchFamily="49" charset="-122"/>
                <a:ea typeface="仿宋" panose="02010609060101010101" pitchFamily="49" charset="-122"/>
              </a:rPr>
              <a:t>《</a:t>
            </a:r>
            <a:r>
              <a:rPr lang="zh-CN" altLang="en-US" b="1">
                <a:latin typeface="仿宋" panose="02010609060101010101" pitchFamily="49" charset="-122"/>
                <a:ea typeface="仿宋" panose="02010609060101010101" pitchFamily="49" charset="-122"/>
              </a:rPr>
              <a:t>美国史新编</a:t>
            </a:r>
            <a:r>
              <a:rPr lang="en-US" altLang="zh-CN" b="1">
                <a:latin typeface="仿宋" panose="02010609060101010101" pitchFamily="49" charset="-122"/>
                <a:ea typeface="仿宋" panose="02010609060101010101" pitchFamily="49" charset="-122"/>
              </a:rPr>
              <a:t>》</a:t>
            </a:r>
          </a:p>
        </p:txBody>
      </p:sp>
      <p:sp>
        <p:nvSpPr>
          <p:cNvPr id="18" name="矩形 5"/>
          <p:cNvSpPr>
            <a:spLocks noChangeArrowheads="1"/>
          </p:cNvSpPr>
          <p:nvPr>
            <p:custDataLst>
              <p:tags r:id="rId14"/>
            </p:custDataLst>
          </p:nvPr>
        </p:nvSpPr>
        <p:spPr bwMode="auto">
          <a:xfrm>
            <a:off x="1854778" y="852920"/>
            <a:ext cx="7967663" cy="400110"/>
          </a:xfrm>
          <a:prstGeom prst="rect">
            <a:avLst/>
          </a:prstGeom>
          <a:noFill/>
          <a:ln w="9525">
            <a:noFill/>
            <a:miter lim="800000"/>
          </a:ln>
        </p:spPr>
        <p:txBody>
          <a:bodyPr>
            <a:spAutoFit/>
          </a:bodyPr>
          <a:lstStyle/>
          <a:p>
            <a:r>
              <a:rPr lang="zh-CN" altLang="en-US" sz="2000" b="1">
                <a:latin typeface="黑体" panose="02010609060101010101" pitchFamily="49" charset="-122"/>
                <a:ea typeface="黑体" panose="02010609060101010101" pitchFamily="49" charset="-122"/>
              </a:rPr>
              <a:t>根据材料结合所学知识</a:t>
            </a:r>
            <a:r>
              <a:rPr lang="zh-CN" altLang="zh-CN" sz="2000" b="1">
                <a:latin typeface="黑体" panose="02010609060101010101" pitchFamily="49" charset="-122"/>
                <a:ea typeface="黑体" panose="02010609060101010101" pitchFamily="49" charset="-122"/>
              </a:rPr>
              <a:t>，谈一谈你对资本主义制度的认识</a:t>
            </a:r>
            <a:r>
              <a:rPr lang="zh-CN" altLang="en-US" sz="2000" b="1">
                <a:latin typeface="黑体" panose="02010609060101010101" pitchFamily="49" charset="-122"/>
                <a:ea typeface="黑体" panose="02010609060101010101" pitchFamily="49" charset="-122"/>
              </a:rPr>
              <a:t>。</a:t>
            </a:r>
          </a:p>
        </p:txBody>
      </p:sp>
      <p:sp>
        <p:nvSpPr>
          <p:cNvPr id="19" name="矩形 18"/>
          <p:cNvSpPr>
            <a:spLocks noChangeArrowheads="1"/>
          </p:cNvSpPr>
          <p:nvPr>
            <p:custDataLst>
              <p:tags r:id="rId15"/>
            </p:custDataLst>
          </p:nvPr>
        </p:nvSpPr>
        <p:spPr bwMode="auto">
          <a:xfrm>
            <a:off x="7258130" y="2236096"/>
            <a:ext cx="4746914" cy="1211229"/>
          </a:xfrm>
          <a:prstGeom prst="rect">
            <a:avLst/>
          </a:prstGeom>
          <a:noFill/>
          <a:ln w="9525">
            <a:noFill/>
            <a:miter lim="800000"/>
          </a:ln>
        </p:spPr>
        <p:txBody>
          <a:bodyPr wrap="square">
            <a:spAutoFit/>
          </a:bodyPr>
          <a:lstStyle/>
          <a:p>
            <a:pPr algn="just">
              <a:lnSpc>
                <a:spcPct val="125000"/>
              </a:lnSpc>
            </a:pPr>
            <a:r>
              <a:rPr lang="en-US" altLang="zh-CN" sz="2000" b="1">
                <a:solidFill>
                  <a:srgbClr val="FF0000"/>
                </a:solidFill>
                <a:latin typeface="华文中宋" pitchFamily="2" charset="-122"/>
                <a:ea typeface="华文中宋" pitchFamily="2" charset="-122"/>
              </a:rPr>
              <a:t>1.</a:t>
            </a:r>
            <a:r>
              <a:rPr lang="zh-CN" altLang="zh-CN" sz="2000" b="1">
                <a:solidFill>
                  <a:srgbClr val="FF0000"/>
                </a:solidFill>
                <a:latin typeface="华文中宋" pitchFamily="2" charset="-122"/>
                <a:ea typeface="华文中宋" pitchFamily="2" charset="-122"/>
              </a:rPr>
              <a:t>与封建制度比较，资本主义制度是巨大的历史进步。在资本主义制度下，生产力得到了快速发展。</a:t>
            </a:r>
            <a:endParaRPr lang="zh-CN" altLang="en-US" sz="2000" b="1">
              <a:solidFill>
                <a:srgbClr val="FF0000"/>
              </a:solidFill>
              <a:latin typeface="华文中宋" pitchFamily="2" charset="-122"/>
              <a:ea typeface="华文中宋" pitchFamily="2" charset="-122"/>
            </a:endParaRPr>
          </a:p>
        </p:txBody>
      </p:sp>
      <p:sp>
        <p:nvSpPr>
          <p:cNvPr id="20" name="矩形 19"/>
          <p:cNvSpPr>
            <a:spLocks noChangeArrowheads="1"/>
          </p:cNvSpPr>
          <p:nvPr>
            <p:custDataLst>
              <p:tags r:id="rId16"/>
            </p:custDataLst>
          </p:nvPr>
        </p:nvSpPr>
        <p:spPr bwMode="auto">
          <a:xfrm>
            <a:off x="7298471" y="3560470"/>
            <a:ext cx="4102100" cy="1211229"/>
          </a:xfrm>
          <a:prstGeom prst="rect">
            <a:avLst/>
          </a:prstGeom>
          <a:noFill/>
          <a:ln w="9525">
            <a:noFill/>
            <a:miter lim="800000"/>
          </a:ln>
        </p:spPr>
        <p:txBody>
          <a:bodyPr>
            <a:spAutoFit/>
          </a:bodyPr>
          <a:lstStyle/>
          <a:p>
            <a:pPr algn="just">
              <a:lnSpc>
                <a:spcPct val="125000"/>
              </a:lnSpc>
            </a:pPr>
            <a:r>
              <a:rPr lang="en-US" altLang="zh-CN" sz="2000" b="1">
                <a:solidFill>
                  <a:srgbClr val="FF0000"/>
                </a:solidFill>
                <a:latin typeface="华文中宋" pitchFamily="2" charset="-122"/>
                <a:ea typeface="华文中宋" pitchFamily="2" charset="-122"/>
              </a:rPr>
              <a:t>2.</a:t>
            </a:r>
            <a:r>
              <a:rPr lang="zh-CN" altLang="en-US" sz="2000" b="1">
                <a:solidFill>
                  <a:srgbClr val="FF0000"/>
                </a:solidFill>
                <a:latin typeface="华文中宋" pitchFamily="2" charset="-122"/>
                <a:ea typeface="华文中宋" pitchFamily="2" charset="-122"/>
              </a:rPr>
              <a:t>资本主义制度仍然是一种剥削制度，实质是维护资产阶级利益的制度。</a:t>
            </a:r>
          </a:p>
        </p:txBody>
      </p:sp>
      <p:sp>
        <p:nvSpPr>
          <p:cNvPr id="21" name="矩形 20"/>
          <p:cNvSpPr>
            <a:spLocks noChangeArrowheads="1"/>
          </p:cNvSpPr>
          <p:nvPr>
            <p:custDataLst>
              <p:tags r:id="rId17"/>
            </p:custDataLst>
          </p:nvPr>
        </p:nvSpPr>
        <p:spPr bwMode="auto">
          <a:xfrm>
            <a:off x="7334250" y="4797894"/>
            <a:ext cx="4392613" cy="1211229"/>
          </a:xfrm>
          <a:prstGeom prst="rect">
            <a:avLst/>
          </a:prstGeom>
          <a:noFill/>
          <a:ln w="9525">
            <a:noFill/>
            <a:miter lim="800000"/>
          </a:ln>
        </p:spPr>
        <p:txBody>
          <a:bodyPr>
            <a:spAutoFit/>
          </a:bodyPr>
          <a:lstStyle/>
          <a:p>
            <a:pPr algn="just">
              <a:lnSpc>
                <a:spcPct val="125000"/>
              </a:lnSpc>
            </a:pPr>
            <a:r>
              <a:rPr lang="en-US" altLang="zh-CN" sz="2000" b="1">
                <a:solidFill>
                  <a:srgbClr val="FF0000"/>
                </a:solidFill>
                <a:latin typeface="华文中宋" pitchFamily="2" charset="-122"/>
                <a:ea typeface="华文中宋" pitchFamily="2" charset="-122"/>
              </a:rPr>
              <a:t>3.</a:t>
            </a:r>
            <a:r>
              <a:rPr lang="zh-CN" altLang="en-US" sz="2000" b="1">
                <a:solidFill>
                  <a:srgbClr val="FF0000"/>
                </a:solidFill>
                <a:latin typeface="华文中宋" pitchFamily="2" charset="-122"/>
                <a:ea typeface="华文中宋" pitchFamily="2" charset="-122"/>
              </a:rPr>
              <a:t>资本主义列强大肆推行殖民主义，把亚非拉广大地区变成殖民地和半殖民地，进行压榨和掠夺。</a:t>
            </a:r>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barn(inVertical)">
                                      <p:cBhvr>
                                        <p:cTn id="7" dur="500"/>
                                        <p:tgtEl>
                                          <p:spTgt spid="19"/>
                                        </p:tgtEl>
                                      </p:cBhvr>
                                    </p:animEffect>
                                  </p:childTnLst>
                                </p:cTn>
                              </p:par>
                            </p:childTnLst>
                          </p:cTn>
                        </p:par>
                      </p:childTnLst>
                    </p:cTn>
                  </p:par>
                  <p:par>
                    <p:cTn id="8" fill="hold" nodeType="clickPar">
                      <p:stCondLst>
                        <p:cond delay="indefinite"/>
                      </p:stCondLst>
                      <p:childTnLst>
                        <p:par>
                          <p:cTn id="9" fill="hold" nodeType="afterGroup">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barn(inVertical)">
                                      <p:cBhvr>
                                        <p:cTn id="12" dur="500"/>
                                        <p:tgtEl>
                                          <p:spTgt spid="20"/>
                                        </p:tgtEl>
                                      </p:cBhvr>
                                    </p:animEffect>
                                  </p:childTnLst>
                                </p:cTn>
                              </p:par>
                            </p:childTnLst>
                          </p:cTn>
                        </p:par>
                      </p:childTnLst>
                    </p:cTn>
                  </p:par>
                  <p:par>
                    <p:cTn id="13" fill="hold" nodeType="clickPar">
                      <p:stCondLst>
                        <p:cond delay="indefinite"/>
                      </p:stCondLst>
                      <p:childTnLst>
                        <p:par>
                          <p:cTn id="14" fill="hold" nodeType="afterGroup">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barn(inVertical)">
                                      <p:cBhvr>
                                        <p:cTn id="1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1" grpId="0"/>
    </p:bldLst>
  </p:timing>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2292" name="图片 6"/>
          <p:cNvPicPr>
            <a:picLocks noChangeAspect="1"/>
          </p:cNvPicPr>
          <p:nvPr>
            <p:custDataLst>
              <p:tags r:id="rId1"/>
            </p:custDataLst>
          </p:nvPr>
        </p:nvPicPr>
        <p:blipFill>
          <a:blip r:embed="rId11"/>
          <a:stretch>
            <a:fillRect/>
          </a:stretch>
        </p:blipFill>
        <p:spPr bwMode="auto">
          <a:xfrm>
            <a:off x="4766310" y="2220595"/>
            <a:ext cx="2659062" cy="2416176"/>
          </a:xfrm>
          <a:prstGeom prst="rect">
            <a:avLst/>
          </a:prstGeom>
          <a:noFill/>
          <a:ln w="9525">
            <a:noFill/>
            <a:miter lim="800000"/>
          </a:ln>
        </p:spPr>
      </p:pic>
      <p:sp>
        <p:nvSpPr>
          <p:cNvPr id="2" name="文本框 1"/>
          <p:cNvSpPr txBox="1"/>
          <p:nvPr>
            <p:custDataLst>
              <p:tags r:id="rId2"/>
            </p:custDataLst>
          </p:nvPr>
        </p:nvSpPr>
        <p:spPr>
          <a:xfrm>
            <a:off x="328295" y="254000"/>
            <a:ext cx="3132455" cy="645160"/>
          </a:xfrm>
          <a:prstGeom prst="rect">
            <a:avLst/>
          </a:prstGeom>
          <a:noFill/>
        </p:spPr>
        <p:txBody>
          <a:bodyPr wrap="square" rtlCol="0">
            <a:spAutoFit/>
          </a:bodyPr>
          <a:lstStyle/>
          <a:p>
            <a:r>
              <a:rPr lang="zh-CN" sz="3600" b="1">
                <a:latin typeface="楷体" panose="02010609060101010101" pitchFamily="49" charset="-122"/>
                <a:ea typeface="楷体" panose="02010609060101010101" pitchFamily="49" charset="-122"/>
                <a:cs typeface="+mn-ea"/>
              </a:rPr>
              <a:t>课堂总结</a:t>
            </a:r>
          </a:p>
        </p:txBody>
      </p:sp>
      <p:pic>
        <p:nvPicPr>
          <p:cNvPr id="6" name="图片 5" descr="图层 4"/>
          <p:cNvPicPr>
            <a:picLocks noChangeAspect="1"/>
          </p:cNvPicPr>
          <p:nvPr>
            <p:custDataLst>
              <p:tags r:id="rId3"/>
            </p:custDataLst>
          </p:nvPr>
        </p:nvPicPr>
        <p:blipFill>
          <a:blip r:embed="rId12"/>
          <a:stretch>
            <a:fillRect/>
          </a:stretch>
        </p:blipFill>
        <p:spPr>
          <a:xfrm>
            <a:off x="8649335" y="1152525"/>
            <a:ext cx="429260" cy="457200"/>
          </a:xfrm>
          <a:prstGeom prst="rect">
            <a:avLst/>
          </a:prstGeom>
        </p:spPr>
      </p:pic>
      <p:pic>
        <p:nvPicPr>
          <p:cNvPr id="3" name="图片 6"/>
          <p:cNvPicPr>
            <a:picLocks noChangeAspect="1"/>
          </p:cNvPicPr>
          <p:nvPr>
            <p:custDataLst>
              <p:tags r:id="rId4"/>
            </p:custDataLst>
          </p:nvPr>
        </p:nvPicPr>
        <p:blipFill>
          <a:blip r:embed="rId11"/>
          <a:stretch>
            <a:fillRect/>
          </a:stretch>
        </p:blipFill>
        <p:spPr bwMode="auto">
          <a:xfrm>
            <a:off x="1404620" y="1878330"/>
            <a:ext cx="2659062" cy="2416176"/>
          </a:xfrm>
          <a:prstGeom prst="rect">
            <a:avLst/>
          </a:prstGeom>
          <a:noFill/>
          <a:ln w="9525">
            <a:noFill/>
            <a:miter lim="800000"/>
          </a:ln>
        </p:spPr>
      </p:pic>
      <p:pic>
        <p:nvPicPr>
          <p:cNvPr id="4" name="图片 6"/>
          <p:cNvPicPr>
            <a:picLocks noChangeAspect="1"/>
          </p:cNvPicPr>
          <p:nvPr>
            <p:custDataLst>
              <p:tags r:id="rId5"/>
            </p:custDataLst>
          </p:nvPr>
        </p:nvPicPr>
        <p:blipFill>
          <a:blip r:embed="rId11"/>
          <a:stretch>
            <a:fillRect/>
          </a:stretch>
        </p:blipFill>
        <p:spPr bwMode="auto">
          <a:xfrm>
            <a:off x="5798820" y="3863340"/>
            <a:ext cx="2659062" cy="2416176"/>
          </a:xfrm>
          <a:prstGeom prst="rect">
            <a:avLst/>
          </a:prstGeom>
          <a:noFill/>
          <a:ln w="9525">
            <a:noFill/>
            <a:miter lim="800000"/>
          </a:ln>
        </p:spPr>
      </p:pic>
      <p:pic>
        <p:nvPicPr>
          <p:cNvPr id="5" name="图片 4" descr="图层 4"/>
          <p:cNvPicPr>
            <a:picLocks noChangeAspect="1"/>
          </p:cNvPicPr>
          <p:nvPr>
            <p:custDataLst>
              <p:tags r:id="rId6"/>
            </p:custDataLst>
          </p:nvPr>
        </p:nvPicPr>
        <p:blipFill>
          <a:blip r:embed="rId12"/>
          <a:stretch>
            <a:fillRect/>
          </a:stretch>
        </p:blipFill>
        <p:spPr>
          <a:xfrm>
            <a:off x="4939030" y="1609725"/>
            <a:ext cx="429260" cy="457200"/>
          </a:xfrm>
          <a:prstGeom prst="rect">
            <a:avLst/>
          </a:prstGeom>
        </p:spPr>
      </p:pic>
      <p:pic>
        <p:nvPicPr>
          <p:cNvPr id="7" name="图片 6" descr="图层 4"/>
          <p:cNvPicPr>
            <a:picLocks noChangeAspect="1"/>
          </p:cNvPicPr>
          <p:nvPr>
            <p:custDataLst>
              <p:tags r:id="rId7"/>
            </p:custDataLst>
          </p:nvPr>
        </p:nvPicPr>
        <p:blipFill>
          <a:blip r:embed="rId12"/>
          <a:stretch>
            <a:fillRect/>
          </a:stretch>
        </p:blipFill>
        <p:spPr>
          <a:xfrm>
            <a:off x="4509770" y="4961255"/>
            <a:ext cx="429260" cy="457200"/>
          </a:xfrm>
          <a:prstGeom prst="rect">
            <a:avLst/>
          </a:prstGeom>
        </p:spPr>
      </p:pic>
      <p:pic>
        <p:nvPicPr>
          <p:cNvPr id="9" name="图片 8" descr="图层 4"/>
          <p:cNvPicPr>
            <a:picLocks noChangeAspect="1"/>
          </p:cNvPicPr>
          <p:nvPr>
            <p:custDataLst>
              <p:tags r:id="rId8"/>
            </p:custDataLst>
          </p:nvPr>
        </p:nvPicPr>
        <p:blipFill>
          <a:blip r:embed="rId12"/>
          <a:stretch>
            <a:fillRect/>
          </a:stretch>
        </p:blipFill>
        <p:spPr>
          <a:xfrm>
            <a:off x="2839085" y="4636770"/>
            <a:ext cx="429260" cy="457200"/>
          </a:xfrm>
          <a:prstGeom prst="rect">
            <a:avLst/>
          </a:prstGeom>
        </p:spPr>
      </p:pic>
      <p:graphicFrame>
        <p:nvGraphicFramePr>
          <p:cNvPr id="13" name="表格 12"/>
          <p:cNvGraphicFramePr>
            <a:graphicFrameLocks noGrp="1"/>
          </p:cNvGraphicFramePr>
          <p:nvPr>
            <p:custDataLst>
              <p:tags r:id="rId9"/>
            </p:custDataLst>
            <p:extLst>
              <p:ext uri="{D42A27DB-BD31-4B8C-83A1-F6EECF244321}">
                <p14:modId xmlns:p14="http://schemas.microsoft.com/office/powerpoint/2010/main" val="2335382168"/>
              </p:ext>
            </p:extLst>
          </p:nvPr>
        </p:nvGraphicFramePr>
        <p:xfrm>
          <a:off x="294293" y="997528"/>
          <a:ext cx="10918652" cy="4861328"/>
        </p:xfrm>
        <a:graphic>
          <a:graphicData uri="http://schemas.openxmlformats.org/drawingml/2006/table">
            <a:tbl>
              <a:tblPr firstRow="1" bandRow="1">
                <a:tableStyleId>{5C22544A-7EE6-4342-B048-85BDC9FD1C3A}</a:tableStyleId>
              </a:tblPr>
              <a:tblGrid>
                <a:gridCol w="1285125">
                  <a:extLst>
                    <a:ext uri="{9D8B030D-6E8A-4147-A177-3AD203B41FA5}">
                      <a16:colId xmlns:a16="http://schemas.microsoft.com/office/drawing/2014/main" val="20000"/>
                    </a:ext>
                  </a:extLst>
                </a:gridCol>
                <a:gridCol w="1948873">
                  <a:extLst>
                    <a:ext uri="{9D8B030D-6E8A-4147-A177-3AD203B41FA5}">
                      <a16:colId xmlns:a16="http://schemas.microsoft.com/office/drawing/2014/main" val="20001"/>
                    </a:ext>
                  </a:extLst>
                </a:gridCol>
                <a:gridCol w="2844800">
                  <a:extLst>
                    <a:ext uri="{9D8B030D-6E8A-4147-A177-3AD203B41FA5}">
                      <a16:colId xmlns:a16="http://schemas.microsoft.com/office/drawing/2014/main" val="20002"/>
                    </a:ext>
                  </a:extLst>
                </a:gridCol>
                <a:gridCol w="1579418">
                  <a:extLst>
                    <a:ext uri="{9D8B030D-6E8A-4147-A177-3AD203B41FA5}">
                      <a16:colId xmlns:a16="http://schemas.microsoft.com/office/drawing/2014/main" val="20003"/>
                    </a:ext>
                  </a:extLst>
                </a:gridCol>
                <a:gridCol w="3260436">
                  <a:extLst>
                    <a:ext uri="{9D8B030D-6E8A-4147-A177-3AD203B41FA5}">
                      <a16:colId xmlns:a16="http://schemas.microsoft.com/office/drawing/2014/main" val="20004"/>
                    </a:ext>
                  </a:extLst>
                </a:gridCol>
              </a:tblGrid>
              <a:tr h="434108">
                <a:tc>
                  <a:txBody>
                    <a:bodyPr/>
                    <a:lstStyle/>
                    <a:p>
                      <a:pPr indent="0" algn="ctr">
                        <a:lnSpc>
                          <a:spcPct val="50000"/>
                        </a:lnSpc>
                        <a:spcBef>
                          <a:spcPts val="1200"/>
                        </a:spcBef>
                        <a:spcAft>
                          <a:spcPct val="0"/>
                        </a:spcAft>
                      </a:pPr>
                      <a:r>
                        <a:rPr lang="zh-CN" altLang="en-US" sz="1800" b="0" spc="130">
                          <a:solidFill>
                            <a:schemeClr val="tx1"/>
                          </a:solidFill>
                          <a:latin typeface="黑体" panose="02010609060101010101" pitchFamily="49" charset="-122"/>
                          <a:ea typeface="黑体" panose="02010609060101010101" pitchFamily="49" charset="-122"/>
                        </a:rPr>
                        <a:t>国家</a:t>
                      </a:r>
                    </a:p>
                  </a:txBody>
                  <a:tcPr marL="215900" marR="215900" marT="133350" marB="133350" anchor="ctr">
                    <a:lnL w="9525">
                      <a:solidFill>
                        <a:srgbClr val="646464"/>
                      </a:solidFill>
                      <a:prstDash val="sysDash"/>
                    </a:lnL>
                    <a:lnR w="9525">
                      <a:solidFill>
                        <a:srgbClr val="646464"/>
                      </a:solidFill>
                      <a:prstDash val="sysDash"/>
                    </a:lnR>
                    <a:lnT w="28575">
                      <a:solidFill>
                        <a:srgbClr val="646464"/>
                      </a:solidFill>
                      <a:prstDash val="solid"/>
                    </a:lnT>
                    <a:lnB w="28575">
                      <a:solidFill>
                        <a:srgbClr val="646464"/>
                      </a:solidFill>
                      <a:prstDash val="solid"/>
                    </a:lnB>
                    <a:noFill/>
                  </a:tcPr>
                </a:tc>
                <a:tc>
                  <a:txBody>
                    <a:bodyPr/>
                    <a:lstStyle/>
                    <a:p>
                      <a:pPr indent="0" algn="ctr">
                        <a:lnSpc>
                          <a:spcPct val="50000"/>
                        </a:lnSpc>
                        <a:spcBef>
                          <a:spcPts val="1200"/>
                        </a:spcBef>
                        <a:spcAft>
                          <a:spcPct val="0"/>
                        </a:spcAft>
                      </a:pPr>
                      <a:r>
                        <a:rPr lang="zh-CN" altLang="en-US" sz="1800" b="0" spc="130">
                          <a:solidFill>
                            <a:schemeClr val="tx1"/>
                          </a:solidFill>
                          <a:latin typeface="黑体" panose="02010609060101010101" pitchFamily="49" charset="-122"/>
                          <a:ea typeface="黑体" panose="02010609060101010101" pitchFamily="49" charset="-122"/>
                        </a:rPr>
                        <a:t>时间</a:t>
                      </a:r>
                    </a:p>
                  </a:txBody>
                  <a:tcPr marL="215900" marR="215900" marT="133350" marB="133350" anchor="ctr">
                    <a:lnL w="9525">
                      <a:solidFill>
                        <a:srgbClr val="646464"/>
                      </a:solidFill>
                      <a:prstDash val="sysDash"/>
                    </a:lnL>
                    <a:lnR w="9525">
                      <a:solidFill>
                        <a:srgbClr val="646464"/>
                      </a:solidFill>
                      <a:prstDash val="sysDash"/>
                    </a:lnR>
                    <a:lnT w="28575">
                      <a:solidFill>
                        <a:srgbClr val="646464"/>
                      </a:solidFill>
                      <a:prstDash val="solid"/>
                    </a:lnT>
                    <a:lnB w="28575">
                      <a:solidFill>
                        <a:srgbClr val="646464"/>
                      </a:solidFill>
                      <a:prstDash val="solid"/>
                    </a:lnB>
                    <a:noFill/>
                  </a:tcPr>
                </a:tc>
                <a:tc>
                  <a:txBody>
                    <a:bodyPr/>
                    <a:lstStyle/>
                    <a:p>
                      <a:pPr indent="0" algn="ctr">
                        <a:lnSpc>
                          <a:spcPct val="50000"/>
                        </a:lnSpc>
                        <a:spcBef>
                          <a:spcPts val="1200"/>
                        </a:spcBef>
                        <a:spcAft>
                          <a:spcPct val="0"/>
                        </a:spcAft>
                      </a:pPr>
                      <a:r>
                        <a:rPr lang="zh-CN" altLang="en-US" sz="1800" b="0" spc="130">
                          <a:solidFill>
                            <a:schemeClr val="tx1"/>
                          </a:solidFill>
                          <a:latin typeface="黑体" panose="02010609060101010101" pitchFamily="49" charset="-122"/>
                          <a:ea typeface="黑体" panose="02010609060101010101" pitchFamily="49" charset="-122"/>
                        </a:rPr>
                        <a:t>方式</a:t>
                      </a:r>
                    </a:p>
                  </a:txBody>
                  <a:tcPr marL="215900" marR="215900" marT="133350" marB="133350" anchor="ctr">
                    <a:lnL w="9525">
                      <a:solidFill>
                        <a:srgbClr val="646464"/>
                      </a:solidFill>
                      <a:prstDash val="sysDash"/>
                    </a:lnL>
                    <a:lnR w="9525">
                      <a:solidFill>
                        <a:srgbClr val="646464"/>
                      </a:solidFill>
                      <a:prstDash val="sysDash"/>
                    </a:lnR>
                    <a:lnT w="28575">
                      <a:solidFill>
                        <a:srgbClr val="646464"/>
                      </a:solidFill>
                      <a:prstDash val="solid"/>
                    </a:lnT>
                    <a:lnB w="28575">
                      <a:solidFill>
                        <a:srgbClr val="646464"/>
                      </a:solidFill>
                      <a:prstDash val="solid"/>
                    </a:lnB>
                    <a:noFill/>
                  </a:tcPr>
                </a:tc>
                <a:tc>
                  <a:txBody>
                    <a:bodyPr/>
                    <a:lstStyle/>
                    <a:p>
                      <a:pPr indent="0" algn="ctr">
                        <a:lnSpc>
                          <a:spcPct val="50000"/>
                        </a:lnSpc>
                        <a:spcBef>
                          <a:spcPts val="1200"/>
                        </a:spcBef>
                        <a:spcAft>
                          <a:spcPct val="0"/>
                        </a:spcAft>
                        <a:buNone/>
                      </a:pPr>
                      <a:r>
                        <a:rPr lang="zh-CN" altLang="en-US" sz="1800" b="0" spc="130">
                          <a:solidFill>
                            <a:schemeClr val="tx1"/>
                          </a:solidFill>
                          <a:latin typeface="黑体" panose="02010609060101010101" pitchFamily="49" charset="-122"/>
                          <a:ea typeface="黑体" panose="02010609060101010101" pitchFamily="49" charset="-122"/>
                        </a:rPr>
                        <a:t>制度</a:t>
                      </a:r>
                    </a:p>
                  </a:txBody>
                  <a:tcPr marL="215900" marR="215900" marT="133350" marB="133350" anchor="ctr">
                    <a:lnL w="9525">
                      <a:solidFill>
                        <a:srgbClr val="646464"/>
                      </a:solidFill>
                      <a:prstDash val="sysDash"/>
                    </a:lnL>
                    <a:lnR w="9525">
                      <a:solidFill>
                        <a:srgbClr val="646464"/>
                      </a:solidFill>
                      <a:prstDash val="sysDash"/>
                    </a:lnR>
                    <a:lnT w="28575">
                      <a:solidFill>
                        <a:srgbClr val="646464"/>
                      </a:solidFill>
                      <a:prstDash val="solid"/>
                    </a:lnT>
                    <a:lnB w="28575">
                      <a:solidFill>
                        <a:srgbClr val="646464"/>
                      </a:solidFill>
                      <a:prstDash val="solid"/>
                    </a:lnB>
                    <a:noFill/>
                  </a:tcPr>
                </a:tc>
                <a:tc>
                  <a:txBody>
                    <a:bodyPr/>
                    <a:lstStyle/>
                    <a:p>
                      <a:pPr indent="0" algn="ctr">
                        <a:lnSpc>
                          <a:spcPct val="50000"/>
                        </a:lnSpc>
                        <a:spcBef>
                          <a:spcPts val="1200"/>
                        </a:spcBef>
                        <a:spcAft>
                          <a:spcPct val="0"/>
                        </a:spcAft>
                        <a:buNone/>
                      </a:pPr>
                      <a:r>
                        <a:rPr lang="zh-CN" altLang="en-US" sz="1800" b="0" spc="130">
                          <a:solidFill>
                            <a:schemeClr val="tx1"/>
                          </a:solidFill>
                          <a:latin typeface="黑体" panose="02010609060101010101" pitchFamily="49" charset="-122"/>
                          <a:ea typeface="黑体" panose="02010609060101010101" pitchFamily="49" charset="-122"/>
                        </a:rPr>
                        <a:t>完善民主的特点</a:t>
                      </a:r>
                    </a:p>
                  </a:txBody>
                  <a:tcPr marL="215900" marR="215900" marT="133350" marB="133350" anchor="ctr">
                    <a:lnL w="9525">
                      <a:solidFill>
                        <a:srgbClr val="646464"/>
                      </a:solidFill>
                      <a:prstDash val="sysDash"/>
                    </a:lnL>
                    <a:lnR w="9525">
                      <a:solidFill>
                        <a:srgbClr val="646464"/>
                      </a:solidFill>
                      <a:prstDash val="sysDash"/>
                    </a:lnR>
                    <a:lnT w="28575">
                      <a:solidFill>
                        <a:srgbClr val="646464"/>
                      </a:solidFill>
                      <a:prstDash val="solid"/>
                    </a:lnT>
                    <a:lnB w="28575">
                      <a:solidFill>
                        <a:srgbClr val="646464"/>
                      </a:solidFill>
                      <a:prstDash val="solid"/>
                    </a:lnB>
                    <a:noFill/>
                  </a:tcPr>
                </a:tc>
                <a:extLst>
                  <a:ext uri="{0D108BD9-81ED-4DB2-BD59-A6C34878D82A}">
                    <a16:rowId xmlns:a16="http://schemas.microsoft.com/office/drawing/2014/main" val="10000"/>
                  </a:ext>
                </a:extLst>
              </a:tr>
              <a:tr h="586740">
                <a:tc>
                  <a:txBody>
                    <a:bodyPr/>
                    <a:lstStyle/>
                    <a:p>
                      <a:pPr indent="0" algn="l">
                        <a:lnSpc>
                          <a:spcPct val="60000"/>
                        </a:lnSpc>
                        <a:spcBef>
                          <a:spcPct val="0"/>
                        </a:spcBef>
                        <a:spcAft>
                          <a:spcPct val="0"/>
                        </a:spcAft>
                        <a:buNone/>
                      </a:pPr>
                      <a:r>
                        <a:rPr lang="zh-CN" altLang="en-US" sz="1800" b="0" spc="130">
                          <a:solidFill>
                            <a:schemeClr val="tx1"/>
                          </a:solidFill>
                          <a:latin typeface="黑体" panose="02010609060101010101" pitchFamily="49" charset="-122"/>
                          <a:ea typeface="黑体" panose="02010609060101010101" pitchFamily="49" charset="-122"/>
                        </a:rPr>
                        <a:t>英国</a:t>
                      </a:r>
                    </a:p>
                  </a:txBody>
                  <a:tcPr marL="215900" marR="215900" marT="133350" marB="133350" anchor="ctr">
                    <a:lnL w="9525">
                      <a:solidFill>
                        <a:srgbClr val="646464"/>
                      </a:solidFill>
                      <a:prstDash val="sysDash"/>
                    </a:lnL>
                    <a:lnR w="9525">
                      <a:solidFill>
                        <a:srgbClr val="646464"/>
                      </a:solidFill>
                      <a:prstDash val="sysDash"/>
                    </a:lnR>
                    <a:lnT w="28575">
                      <a:solidFill>
                        <a:srgbClr val="646464"/>
                      </a:solidFill>
                      <a:prstDash val="solid"/>
                    </a:lnT>
                    <a:lnB w="9525">
                      <a:solidFill>
                        <a:srgbClr val="646464"/>
                      </a:solidFill>
                      <a:prstDash val="sysDash"/>
                    </a:lnB>
                    <a:noFill/>
                  </a:tcPr>
                </a:tc>
                <a:tc>
                  <a:txBody>
                    <a:bodyPr/>
                    <a:lstStyle/>
                    <a:p>
                      <a:pPr marR="0" algn="l" defTabSz="914400" fontAlgn="auto">
                        <a:spcBef>
                          <a:spcPct val="0"/>
                        </a:spcBef>
                        <a:spcAft>
                          <a:spcPct val="0"/>
                        </a:spcAft>
                        <a:buClrTx/>
                        <a:buSzTx/>
                        <a:buFontTx/>
                        <a:defRPr/>
                      </a:pPr>
                      <a:r>
                        <a:rPr lang="en-US" altLang="zh-CN" sz="1400" b="1" kern="0" spc="300" noProof="0">
                          <a:solidFill>
                            <a:sysClr val="windowText" lastClr="000000"/>
                          </a:solidFill>
                          <a:latin typeface="+mj-lt"/>
                          <a:ea typeface="方正小标宋简体" panose="02000000000000000000" charset="-122"/>
                          <a:cs typeface="+mj-lt"/>
                          <a:sym typeface="+mn-ea"/>
                        </a:rPr>
                        <a:t>1640</a:t>
                      </a:r>
                      <a:r>
                        <a:rPr kumimoji="0" lang="en-US" altLang="zh-CN" sz="1400" b="1" kern="0" cap="none" spc="300" normalizeH="0" baseline="0" noProof="0">
                          <a:solidFill>
                            <a:sysClr val="windowText" lastClr="000000"/>
                          </a:solidFill>
                          <a:latin typeface="+mj-lt"/>
                          <a:ea typeface="方正小标宋简体" panose="02000000000000000000" charset="-122"/>
                          <a:cs typeface="+mj-lt"/>
                          <a:sym typeface="+mn-ea"/>
                        </a:rPr>
                        <a:t>-</a:t>
                      </a:r>
                      <a:r>
                        <a:rPr lang="en-US" altLang="zh-CN" sz="1400" b="1" kern="0" spc="300" noProof="0">
                          <a:solidFill>
                            <a:sysClr val="windowText" lastClr="000000"/>
                          </a:solidFill>
                          <a:latin typeface="+mj-lt"/>
                          <a:ea typeface="方正小标宋简体" panose="02000000000000000000" charset="-122"/>
                          <a:cs typeface="+mj-lt"/>
                          <a:sym typeface="+mn-ea"/>
                        </a:rPr>
                        <a:t>1689</a:t>
                      </a:r>
                      <a:r>
                        <a:rPr lang="zh-CN" altLang="en-US" sz="1400" b="1" kern="0" spc="300" noProof="0">
                          <a:solidFill>
                            <a:sysClr val="windowText" lastClr="000000"/>
                          </a:solidFill>
                          <a:latin typeface="+mj-lt"/>
                          <a:ea typeface="方正小标宋简体" panose="02000000000000000000" charset="-122"/>
                          <a:cs typeface="+mj-lt"/>
                          <a:sym typeface="+mn-ea"/>
                        </a:rPr>
                        <a:t>年</a:t>
                      </a:r>
                    </a:p>
                  </a:txBody>
                  <a:tcPr marL="215900" marR="215900" marT="133350" marB="133350" anchor="ctr">
                    <a:lnL w="9525">
                      <a:solidFill>
                        <a:srgbClr val="646464"/>
                      </a:solidFill>
                      <a:prstDash val="sysDash"/>
                    </a:lnL>
                    <a:lnR w="9525">
                      <a:solidFill>
                        <a:srgbClr val="646464"/>
                      </a:solidFill>
                      <a:prstDash val="sysDash"/>
                    </a:lnR>
                    <a:lnT w="28575">
                      <a:solidFill>
                        <a:srgbClr val="646464"/>
                      </a:solidFill>
                      <a:prstDash val="solid"/>
                    </a:lnT>
                    <a:lnB w="9525">
                      <a:solidFill>
                        <a:srgbClr val="646464"/>
                      </a:solidFill>
                      <a:prstDash val="sysDash"/>
                    </a:lnB>
                    <a:noFill/>
                  </a:tcPr>
                </a:tc>
                <a:tc>
                  <a:txBody>
                    <a:bodyPr/>
                    <a:lstStyle/>
                    <a:p>
                      <a:pPr indent="0" algn="ctr">
                        <a:lnSpc>
                          <a:spcPct val="150000"/>
                        </a:lnSpc>
                        <a:spcBef>
                          <a:spcPct val="0"/>
                        </a:spcBef>
                        <a:spcAft>
                          <a:spcPct val="0"/>
                        </a:spcAft>
                        <a:buNone/>
                      </a:pPr>
                      <a:r>
                        <a:rPr lang="zh-CN" altLang="en-US" sz="1600" b="1" kern="0" noProof="0">
                          <a:ln>
                            <a:noFill/>
                          </a:ln>
                          <a:solidFill>
                            <a:schemeClr val="tx1"/>
                          </a:solidFill>
                          <a:effectLst/>
                          <a:uLnTx/>
                          <a:uFillTx/>
                          <a:latin typeface="兰米粗楷简体" panose="02000503000000000000" charset="-122"/>
                          <a:ea typeface="兰米粗楷简体" panose="02000503000000000000" charset="-122"/>
                          <a:sym typeface="+mn-ea"/>
                        </a:rPr>
                        <a:t>资产阶级革命（光荣革命）</a:t>
                      </a:r>
                      <a:endParaRPr kumimoji="0" lang="zh-CN" altLang="en-US" sz="1600" b="1" i="0" u="none" strike="noStrike" kern="0" cap="none" spc="0" normalizeH="0" baseline="0" noProof="0">
                        <a:ln>
                          <a:noFill/>
                        </a:ln>
                        <a:solidFill>
                          <a:schemeClr val="tx1"/>
                        </a:solidFill>
                        <a:effectLst/>
                        <a:uLnTx/>
                        <a:uFillTx/>
                        <a:latin typeface="兰米粗楷简体" panose="02000503000000000000" charset="-122"/>
                        <a:ea typeface="兰米粗楷简体" panose="02000503000000000000" charset="-122"/>
                        <a:cs typeface="+mn-cs"/>
                        <a:sym typeface="+mn-ea"/>
                      </a:endParaRPr>
                    </a:p>
                  </a:txBody>
                  <a:tcPr marL="215900" marR="215900" marT="133350" marB="133350" anchor="ctr">
                    <a:lnL w="9525">
                      <a:solidFill>
                        <a:srgbClr val="646464"/>
                      </a:solidFill>
                      <a:prstDash val="sysDash"/>
                    </a:lnL>
                    <a:lnR w="9525">
                      <a:solidFill>
                        <a:srgbClr val="646464"/>
                      </a:solidFill>
                      <a:prstDash val="sysDash"/>
                    </a:lnR>
                    <a:lnT w="28575">
                      <a:solidFill>
                        <a:srgbClr val="646464"/>
                      </a:solidFill>
                      <a:prstDash val="solid"/>
                    </a:lnT>
                    <a:lnB w="9525">
                      <a:solidFill>
                        <a:srgbClr val="646464"/>
                      </a:solidFill>
                      <a:prstDash val="sysDash"/>
                    </a:lnB>
                    <a:noFill/>
                  </a:tcPr>
                </a:tc>
                <a:tc>
                  <a:txBody>
                    <a:bodyPr/>
                    <a:lstStyle/>
                    <a:p>
                      <a:pPr indent="0" algn="ctr">
                        <a:lnSpc>
                          <a:spcPct val="150000"/>
                        </a:lnSpc>
                        <a:spcBef>
                          <a:spcPct val="0"/>
                        </a:spcBef>
                        <a:spcAft>
                          <a:spcPct val="0"/>
                        </a:spcAft>
                        <a:buNone/>
                      </a:pPr>
                      <a:r>
                        <a:rPr lang="zh-CN" altLang="en-US" sz="1600" b="1" noProof="0">
                          <a:ln>
                            <a:noFill/>
                          </a:ln>
                          <a:solidFill>
                            <a:schemeClr val="tx1"/>
                          </a:solidFill>
                          <a:effectLst/>
                          <a:uLnTx/>
                          <a:uFillTx/>
                          <a:latin typeface="兰米粗楷简体" panose="02000503000000000000" charset="-122"/>
                          <a:ea typeface="兰米粗楷简体" panose="02000503000000000000" charset="-122"/>
                          <a:sym typeface="+mn-ea"/>
                        </a:rPr>
                        <a:t>君主立宪制</a:t>
                      </a:r>
                      <a:endParaRPr kumimoji="0" lang="zh-CN" altLang="en-US" sz="1600" b="1" i="0" u="none" strike="noStrike" kern="1200" cap="none" spc="0" normalizeH="0" baseline="0" noProof="0">
                        <a:ln>
                          <a:noFill/>
                        </a:ln>
                        <a:solidFill>
                          <a:schemeClr val="tx1"/>
                        </a:solidFill>
                        <a:effectLst/>
                        <a:uLnTx/>
                        <a:uFillTx/>
                        <a:latin typeface="兰米粗楷简体" panose="02000503000000000000" charset="-122"/>
                        <a:ea typeface="兰米粗楷简体" panose="02000503000000000000" charset="-122"/>
                        <a:cs typeface="+mn-cs"/>
                        <a:sym typeface="+mn-ea"/>
                      </a:endParaRPr>
                    </a:p>
                  </a:txBody>
                  <a:tcPr marL="215900" marR="215900" marT="133350" marB="133350" anchor="ctr">
                    <a:lnL w="9525">
                      <a:solidFill>
                        <a:srgbClr val="646464"/>
                      </a:solidFill>
                      <a:prstDash val="sysDash"/>
                    </a:lnL>
                    <a:lnR w="9525">
                      <a:solidFill>
                        <a:srgbClr val="646464"/>
                      </a:solidFill>
                      <a:prstDash val="sysDash"/>
                    </a:lnR>
                    <a:lnT w="28575">
                      <a:solidFill>
                        <a:srgbClr val="646464"/>
                      </a:solidFill>
                      <a:prstDash val="solid"/>
                    </a:lnT>
                    <a:lnB w="9525">
                      <a:solidFill>
                        <a:srgbClr val="646464"/>
                      </a:solidFill>
                      <a:prstDash val="sysDash"/>
                    </a:lnB>
                    <a:noFill/>
                  </a:tcPr>
                </a:tc>
                <a:tc>
                  <a:txBody>
                    <a:bodyPr/>
                    <a:lstStyle/>
                    <a:p>
                      <a:pPr indent="0" algn="ctr">
                        <a:lnSpc>
                          <a:spcPct val="150000"/>
                        </a:lnSpc>
                        <a:spcBef>
                          <a:spcPct val="0"/>
                        </a:spcBef>
                        <a:spcAft>
                          <a:spcPct val="0"/>
                        </a:spcAft>
                        <a:buNone/>
                      </a:pPr>
                      <a:r>
                        <a:rPr lang="zh-CN" altLang="en-US" sz="1600" b="1" smtClean="0">
                          <a:ln>
                            <a:noFill/>
                          </a:ln>
                          <a:solidFill>
                            <a:schemeClr val="tx1"/>
                          </a:solidFill>
                          <a:effectLst/>
                          <a:latin typeface="兰米粗楷简体" panose="02000503000000000000" charset="-122"/>
                          <a:ea typeface="兰米粗楷简体" panose="02000503000000000000" charset="-122"/>
                          <a:sym typeface="+mn-ea"/>
                        </a:rPr>
                        <a:t>和平渐进的议会改革</a:t>
                      </a:r>
                      <a:endParaRPr kumimoji="0" lang="zh-CN" altLang="en-US" sz="1600" b="1" i="0" u="none" strike="noStrike" kern="1200" cap="none" spc="0" normalizeH="0" baseline="0" noProof="0" smtClean="0">
                        <a:ln>
                          <a:noFill/>
                        </a:ln>
                        <a:solidFill>
                          <a:schemeClr val="tx1"/>
                        </a:solidFill>
                        <a:effectLst/>
                        <a:uLnTx/>
                        <a:uFillTx/>
                        <a:latin typeface="兰米粗楷简体" panose="02000503000000000000" charset="-122"/>
                        <a:ea typeface="兰米粗楷简体" panose="02000503000000000000" charset="-122"/>
                        <a:cs typeface="+mn-cs"/>
                        <a:sym typeface="+mn-ea"/>
                      </a:endParaRPr>
                    </a:p>
                  </a:txBody>
                  <a:tcPr marL="215900" marR="215900" marT="133350" marB="133350" anchor="ctr">
                    <a:lnL w="9525">
                      <a:solidFill>
                        <a:srgbClr val="646464"/>
                      </a:solidFill>
                      <a:prstDash val="sysDash"/>
                    </a:lnL>
                    <a:lnR w="9525">
                      <a:solidFill>
                        <a:srgbClr val="646464"/>
                      </a:solidFill>
                      <a:prstDash val="sysDash"/>
                    </a:lnR>
                    <a:lnT w="28575">
                      <a:solidFill>
                        <a:srgbClr val="646464"/>
                      </a:solidFill>
                      <a:prstDash val="solid"/>
                    </a:lnT>
                    <a:lnB w="9525">
                      <a:solidFill>
                        <a:srgbClr val="646464"/>
                      </a:solidFill>
                      <a:prstDash val="sysDash"/>
                    </a:lnB>
                    <a:noFill/>
                  </a:tcPr>
                </a:tc>
                <a:extLst>
                  <a:ext uri="{0D108BD9-81ED-4DB2-BD59-A6C34878D82A}">
                    <a16:rowId xmlns:a16="http://schemas.microsoft.com/office/drawing/2014/main" val="10001"/>
                  </a:ext>
                </a:extLst>
              </a:tr>
              <a:tr h="586740">
                <a:tc>
                  <a:txBody>
                    <a:bodyPr/>
                    <a:lstStyle/>
                    <a:p>
                      <a:pPr indent="0" algn="l">
                        <a:lnSpc>
                          <a:spcPct val="60000"/>
                        </a:lnSpc>
                        <a:spcBef>
                          <a:spcPct val="0"/>
                        </a:spcBef>
                        <a:spcAft>
                          <a:spcPct val="0"/>
                        </a:spcAft>
                        <a:buNone/>
                      </a:pPr>
                      <a:r>
                        <a:rPr lang="zh-CN" altLang="en-US" sz="1800" b="0" spc="130">
                          <a:solidFill>
                            <a:schemeClr val="tx1"/>
                          </a:solidFill>
                          <a:latin typeface="黑体" panose="02010609060101010101" pitchFamily="49" charset="-122"/>
                          <a:ea typeface="黑体" panose="02010609060101010101" pitchFamily="49" charset="-122"/>
                        </a:rPr>
                        <a:t>法国</a:t>
                      </a:r>
                    </a:p>
                  </a:txBody>
                  <a:tcPr marL="215900" marR="215900" marT="133350" marB="133350" anchor="ctr">
                    <a:lnL w="9525">
                      <a:solidFill>
                        <a:srgbClr val="646464"/>
                      </a:solidFill>
                      <a:prstDash val="sysDash"/>
                    </a:lnL>
                    <a:lnR w="9525">
                      <a:solidFill>
                        <a:srgbClr val="646464"/>
                      </a:solidFill>
                      <a:prstDash val="sysDash"/>
                    </a:lnR>
                    <a:lnT w="9525" cap="flat" cmpd="sng" algn="ctr">
                      <a:solidFill>
                        <a:srgbClr val="646464"/>
                      </a:solidFill>
                      <a:prstDash val="sysDash"/>
                      <a:round/>
                      <a:headEnd type="none" w="med" len="med"/>
                      <a:tailEnd type="none" w="med" len="med"/>
                    </a:lnT>
                    <a:lnB w="9525">
                      <a:solidFill>
                        <a:srgbClr val="646464"/>
                      </a:solidFill>
                      <a:prstDash val="sysDash"/>
                    </a:lnB>
                    <a:noFill/>
                  </a:tcPr>
                </a:tc>
                <a:tc>
                  <a:txBody>
                    <a:bodyPr/>
                    <a:lstStyle/>
                    <a:p>
                      <a:pPr marR="0" algn="l" defTabSz="914400" fontAlgn="auto">
                        <a:spcBef>
                          <a:spcPct val="0"/>
                        </a:spcBef>
                        <a:spcAft>
                          <a:spcPct val="0"/>
                        </a:spcAft>
                        <a:buClrTx/>
                        <a:buSzTx/>
                        <a:buFontTx/>
                        <a:defRPr/>
                      </a:pPr>
                      <a:r>
                        <a:rPr lang="en-US" altLang="zh-CN" sz="1400" b="1" kern="0" spc="300" noProof="0">
                          <a:solidFill>
                            <a:sysClr val="windowText" lastClr="000000"/>
                          </a:solidFill>
                          <a:latin typeface="+mj-lt"/>
                          <a:ea typeface="方正小标宋简体" panose="02000000000000000000" charset="-122"/>
                          <a:cs typeface="+mj-lt"/>
                          <a:sym typeface="+mn-ea"/>
                        </a:rPr>
                        <a:t>1789-1875</a:t>
                      </a:r>
                      <a:r>
                        <a:rPr lang="zh-CN" altLang="en-US" sz="1400" b="1" kern="0" spc="300" noProof="0">
                          <a:solidFill>
                            <a:sysClr val="windowText" lastClr="000000"/>
                          </a:solidFill>
                          <a:latin typeface="+mj-lt"/>
                          <a:ea typeface="方正小标宋简体" panose="02000000000000000000" charset="-122"/>
                          <a:cs typeface="+mj-lt"/>
                          <a:sym typeface="+mn-ea"/>
                        </a:rPr>
                        <a:t>年</a:t>
                      </a:r>
                    </a:p>
                  </a:txBody>
                  <a:tcPr marL="215900" marR="215900" marT="133350" marB="133350" anchor="ctr">
                    <a:lnL w="9525">
                      <a:solidFill>
                        <a:srgbClr val="646464"/>
                      </a:solidFill>
                      <a:prstDash val="sysDash"/>
                    </a:lnL>
                    <a:lnR w="9525">
                      <a:solidFill>
                        <a:srgbClr val="646464"/>
                      </a:solidFill>
                      <a:prstDash val="sysDash"/>
                    </a:lnR>
                    <a:lnT w="9525" cap="flat" cmpd="sng" algn="ctr">
                      <a:solidFill>
                        <a:srgbClr val="646464"/>
                      </a:solidFill>
                      <a:prstDash val="sysDash"/>
                      <a:round/>
                      <a:headEnd type="none" w="med" len="med"/>
                      <a:tailEnd type="none" w="med" len="med"/>
                    </a:lnT>
                    <a:lnB w="9525">
                      <a:solidFill>
                        <a:srgbClr val="646464"/>
                      </a:solidFill>
                      <a:prstDash val="sysDash"/>
                    </a:lnB>
                    <a:noFill/>
                  </a:tcPr>
                </a:tc>
                <a:tc>
                  <a:txBody>
                    <a:bodyPr/>
                    <a:lstStyle/>
                    <a:p>
                      <a:pPr indent="0" algn="ctr">
                        <a:lnSpc>
                          <a:spcPct val="150000"/>
                        </a:lnSpc>
                        <a:spcBef>
                          <a:spcPct val="0"/>
                        </a:spcBef>
                        <a:spcAft>
                          <a:spcPct val="0"/>
                        </a:spcAft>
                        <a:buNone/>
                      </a:pPr>
                      <a:r>
                        <a:rPr lang="zh-CN" altLang="en-US" sz="1600" b="1" kern="0" noProof="0">
                          <a:ln>
                            <a:noFill/>
                          </a:ln>
                          <a:solidFill>
                            <a:schemeClr val="tx1"/>
                          </a:solidFill>
                          <a:effectLst/>
                          <a:uLnTx/>
                          <a:uFillTx/>
                          <a:latin typeface="兰米粗楷简体" panose="02000503000000000000" charset="-122"/>
                          <a:ea typeface="兰米粗楷简体" panose="02000503000000000000" charset="-122"/>
                          <a:sym typeface="+mn-ea"/>
                        </a:rPr>
                        <a:t>资产阶级革命</a:t>
                      </a:r>
                      <a:endParaRPr kumimoji="0" lang="zh-CN" altLang="en-US" sz="1600" b="1" i="0" u="none" strike="noStrike" kern="0" cap="none" spc="0" normalizeH="0" baseline="0" noProof="0">
                        <a:ln>
                          <a:noFill/>
                        </a:ln>
                        <a:solidFill>
                          <a:schemeClr val="tx1"/>
                        </a:solidFill>
                        <a:effectLst/>
                        <a:uLnTx/>
                        <a:uFillTx/>
                        <a:latin typeface="兰米粗楷简体" panose="02000503000000000000" charset="-122"/>
                        <a:ea typeface="兰米粗楷简体" panose="02000503000000000000" charset="-122"/>
                        <a:cs typeface="+mn-cs"/>
                        <a:sym typeface="+mn-ea"/>
                      </a:endParaRPr>
                    </a:p>
                  </a:txBody>
                  <a:tcPr marL="215900" marR="215900" marT="133350" marB="133350" anchor="ctr">
                    <a:lnL w="9525">
                      <a:solidFill>
                        <a:srgbClr val="646464"/>
                      </a:solidFill>
                      <a:prstDash val="sysDash"/>
                    </a:lnL>
                    <a:lnR w="9525">
                      <a:solidFill>
                        <a:srgbClr val="646464"/>
                      </a:solidFill>
                      <a:prstDash val="sysDash"/>
                    </a:lnR>
                    <a:lnT w="9525" cap="flat" cmpd="sng" algn="ctr">
                      <a:solidFill>
                        <a:srgbClr val="646464"/>
                      </a:solidFill>
                      <a:prstDash val="sysDash"/>
                      <a:round/>
                      <a:headEnd type="none" w="med" len="med"/>
                      <a:tailEnd type="none" w="med" len="med"/>
                    </a:lnT>
                    <a:lnB w="9525">
                      <a:solidFill>
                        <a:srgbClr val="646464"/>
                      </a:solidFill>
                      <a:prstDash val="sysDash"/>
                    </a:lnB>
                    <a:noFill/>
                  </a:tcPr>
                </a:tc>
                <a:tc>
                  <a:txBody>
                    <a:bodyPr/>
                    <a:lstStyle/>
                    <a:p>
                      <a:pPr indent="0" algn="ctr">
                        <a:lnSpc>
                          <a:spcPct val="150000"/>
                        </a:lnSpc>
                        <a:spcBef>
                          <a:spcPct val="0"/>
                        </a:spcBef>
                        <a:spcAft>
                          <a:spcPct val="0"/>
                        </a:spcAft>
                        <a:buNone/>
                      </a:pPr>
                      <a:r>
                        <a:rPr lang="zh-CN" altLang="en-US" sz="1600" b="1" noProof="0">
                          <a:ln>
                            <a:noFill/>
                          </a:ln>
                          <a:solidFill>
                            <a:schemeClr val="tx1"/>
                          </a:solidFill>
                          <a:effectLst/>
                          <a:uLnTx/>
                          <a:uFillTx/>
                          <a:latin typeface="兰米粗楷简体" panose="02000503000000000000" charset="-122"/>
                          <a:ea typeface="兰米粗楷简体" panose="02000503000000000000" charset="-122"/>
                          <a:sym typeface="+mn-ea"/>
                        </a:rPr>
                        <a:t>共和制</a:t>
                      </a:r>
                      <a:endParaRPr kumimoji="0" lang="zh-CN" altLang="en-US" sz="1600" b="1" i="0" u="none" strike="noStrike" kern="1200" cap="none" spc="0" normalizeH="0" baseline="0" noProof="0">
                        <a:ln>
                          <a:noFill/>
                        </a:ln>
                        <a:solidFill>
                          <a:schemeClr val="tx1"/>
                        </a:solidFill>
                        <a:effectLst/>
                        <a:uLnTx/>
                        <a:uFillTx/>
                        <a:latin typeface="兰米粗楷简体" panose="02000503000000000000" charset="-122"/>
                        <a:ea typeface="兰米粗楷简体" panose="02000503000000000000" charset="-122"/>
                        <a:cs typeface="+mn-cs"/>
                        <a:sym typeface="+mn-ea"/>
                      </a:endParaRPr>
                    </a:p>
                  </a:txBody>
                  <a:tcPr marL="215900" marR="215900" marT="133350" marB="133350" anchor="ctr">
                    <a:lnL w="9525">
                      <a:solidFill>
                        <a:srgbClr val="646464"/>
                      </a:solidFill>
                      <a:prstDash val="sysDash"/>
                    </a:lnL>
                    <a:lnR w="9525">
                      <a:solidFill>
                        <a:srgbClr val="646464"/>
                      </a:solidFill>
                      <a:prstDash val="sysDash"/>
                    </a:lnR>
                    <a:lnT w="9525" cap="flat" cmpd="sng" algn="ctr">
                      <a:solidFill>
                        <a:srgbClr val="646464"/>
                      </a:solidFill>
                      <a:prstDash val="sysDash"/>
                      <a:round/>
                      <a:headEnd type="none" w="med" len="med"/>
                      <a:tailEnd type="none" w="med" len="med"/>
                    </a:lnT>
                    <a:lnB w="9525">
                      <a:solidFill>
                        <a:srgbClr val="646464"/>
                      </a:solidFill>
                      <a:prstDash val="sysDash"/>
                    </a:lnB>
                    <a:noFill/>
                  </a:tcPr>
                </a:tc>
                <a:tc>
                  <a:txBody>
                    <a:bodyPr/>
                    <a:lstStyle/>
                    <a:p>
                      <a:pPr indent="0" algn="ctr">
                        <a:lnSpc>
                          <a:spcPct val="150000"/>
                        </a:lnSpc>
                        <a:spcBef>
                          <a:spcPct val="0"/>
                        </a:spcBef>
                        <a:spcAft>
                          <a:spcPct val="0"/>
                        </a:spcAft>
                        <a:buNone/>
                      </a:pPr>
                      <a:r>
                        <a:rPr lang="zh-CN" altLang="en-US" sz="1600" b="1" smtClean="0">
                          <a:ln>
                            <a:noFill/>
                          </a:ln>
                          <a:solidFill>
                            <a:schemeClr val="tx1"/>
                          </a:solidFill>
                          <a:effectLst/>
                          <a:latin typeface="兰米粗楷简体" panose="02000503000000000000" charset="-122"/>
                          <a:ea typeface="兰米粗楷简体" panose="02000503000000000000" charset="-122"/>
                          <a:sym typeface="+mn-ea"/>
                        </a:rPr>
                        <a:t>艰难曲折；血腥暴力</a:t>
                      </a:r>
                      <a:endParaRPr kumimoji="0" lang="zh-CN" altLang="en-US" sz="1600" b="1" i="0" u="none" strike="noStrike" kern="1200" cap="none" spc="0" normalizeH="0" baseline="0" noProof="0" smtClean="0">
                        <a:ln>
                          <a:noFill/>
                        </a:ln>
                        <a:solidFill>
                          <a:schemeClr val="tx1"/>
                        </a:solidFill>
                        <a:effectLst/>
                        <a:uLnTx/>
                        <a:uFillTx/>
                        <a:latin typeface="兰米粗楷简体" panose="02000503000000000000" charset="-122"/>
                        <a:ea typeface="兰米粗楷简体" panose="02000503000000000000" charset="-122"/>
                        <a:cs typeface="+mn-cs"/>
                        <a:sym typeface="+mn-ea"/>
                      </a:endParaRPr>
                    </a:p>
                  </a:txBody>
                  <a:tcPr marL="215900" marR="215900" marT="133350" marB="133350" anchor="ctr">
                    <a:lnL w="9525">
                      <a:solidFill>
                        <a:srgbClr val="646464"/>
                      </a:solidFill>
                      <a:prstDash val="sysDash"/>
                    </a:lnL>
                    <a:lnR w="9525">
                      <a:solidFill>
                        <a:srgbClr val="646464"/>
                      </a:solidFill>
                      <a:prstDash val="sysDash"/>
                    </a:lnR>
                    <a:lnT w="9525" cap="flat" cmpd="sng" algn="ctr">
                      <a:solidFill>
                        <a:srgbClr val="646464"/>
                      </a:solidFill>
                      <a:prstDash val="sysDash"/>
                      <a:round/>
                      <a:headEnd type="none" w="med" len="med"/>
                      <a:tailEnd type="none" w="med" len="med"/>
                    </a:lnT>
                    <a:lnB w="9525">
                      <a:solidFill>
                        <a:srgbClr val="646464"/>
                      </a:solidFill>
                      <a:prstDash val="sysDash"/>
                    </a:lnB>
                    <a:noFill/>
                  </a:tcPr>
                </a:tc>
                <a:extLst>
                  <a:ext uri="{0D108BD9-81ED-4DB2-BD59-A6C34878D82A}">
                    <a16:rowId xmlns:a16="http://schemas.microsoft.com/office/drawing/2014/main" val="10002"/>
                  </a:ext>
                </a:extLst>
              </a:tr>
              <a:tr h="586740">
                <a:tc>
                  <a:txBody>
                    <a:bodyPr/>
                    <a:lstStyle/>
                    <a:p>
                      <a:pPr indent="0" algn="l">
                        <a:lnSpc>
                          <a:spcPct val="60000"/>
                        </a:lnSpc>
                        <a:spcBef>
                          <a:spcPct val="0"/>
                        </a:spcBef>
                        <a:spcAft>
                          <a:spcPct val="0"/>
                        </a:spcAft>
                      </a:pPr>
                      <a:r>
                        <a:rPr lang="zh-CN" altLang="en-US" sz="1800" b="0" spc="130">
                          <a:solidFill>
                            <a:schemeClr val="tx1"/>
                          </a:solidFill>
                          <a:latin typeface="黑体" panose="02010609060101010101" pitchFamily="49" charset="-122"/>
                          <a:ea typeface="黑体" panose="02010609060101010101" pitchFamily="49" charset="-122"/>
                        </a:rPr>
                        <a:t>俄国</a:t>
                      </a:r>
                    </a:p>
                  </a:txBody>
                  <a:tcPr marL="215900" marR="215900" marT="133350" marB="133350" anchor="ctr">
                    <a:lnL w="9525">
                      <a:solidFill>
                        <a:srgbClr val="646464"/>
                      </a:solidFill>
                      <a:prstDash val="sysDash"/>
                    </a:lnL>
                    <a:lnR w="9525">
                      <a:solidFill>
                        <a:srgbClr val="646464"/>
                      </a:solidFill>
                      <a:prstDash val="sysDash"/>
                    </a:lnR>
                    <a:lnT w="9525" cap="flat" cmpd="sng" algn="ctr">
                      <a:solidFill>
                        <a:srgbClr val="646464"/>
                      </a:solidFill>
                      <a:prstDash val="sysDash"/>
                      <a:round/>
                      <a:headEnd type="none" w="med" len="med"/>
                      <a:tailEnd type="none" w="med" len="med"/>
                    </a:lnT>
                    <a:lnB w="9525">
                      <a:solidFill>
                        <a:srgbClr val="646464"/>
                      </a:solidFill>
                      <a:prstDash val="sysDash"/>
                    </a:lnB>
                    <a:noFill/>
                  </a:tcPr>
                </a:tc>
                <a:tc>
                  <a:txBody>
                    <a:bodyPr/>
                    <a:lstStyle/>
                    <a:p>
                      <a:pPr indent="0" algn="l">
                        <a:lnSpc>
                          <a:spcPct val="60000"/>
                        </a:lnSpc>
                        <a:spcBef>
                          <a:spcPct val="0"/>
                        </a:spcBef>
                        <a:spcAft>
                          <a:spcPct val="0"/>
                        </a:spcAft>
                      </a:pPr>
                      <a:r>
                        <a:rPr lang="en-US" altLang="zh-CN" sz="1400" b="1" spc="130">
                          <a:solidFill>
                            <a:schemeClr val="tx1"/>
                          </a:solidFill>
                          <a:latin typeface="+mj-lt"/>
                          <a:ea typeface="方正小标宋简体" panose="02000000000000000000" charset="-122"/>
                          <a:cs typeface="+mj-lt"/>
                        </a:rPr>
                        <a:t>1861年</a:t>
                      </a:r>
                    </a:p>
                  </a:txBody>
                  <a:tcPr marL="215900" marR="215900" marT="133350" marB="133350" anchor="ctr">
                    <a:lnL w="9525">
                      <a:solidFill>
                        <a:srgbClr val="646464"/>
                      </a:solidFill>
                      <a:prstDash val="sysDash"/>
                    </a:lnL>
                    <a:lnR w="9525">
                      <a:solidFill>
                        <a:srgbClr val="646464"/>
                      </a:solidFill>
                      <a:prstDash val="sysDash"/>
                    </a:lnR>
                    <a:lnT w="9525" cap="flat" cmpd="sng" algn="ctr">
                      <a:solidFill>
                        <a:srgbClr val="646464"/>
                      </a:solidFill>
                      <a:prstDash val="sysDash"/>
                      <a:round/>
                      <a:headEnd type="none" w="med" len="med"/>
                      <a:tailEnd type="none" w="med" len="med"/>
                    </a:lnT>
                    <a:lnB w="9525">
                      <a:solidFill>
                        <a:srgbClr val="646464"/>
                      </a:solidFill>
                      <a:prstDash val="sysDash"/>
                    </a:lnB>
                    <a:noFill/>
                  </a:tcPr>
                </a:tc>
                <a:tc>
                  <a:txBody>
                    <a:bodyPr/>
                    <a:lstStyle/>
                    <a:p>
                      <a:pPr indent="0" algn="ctr">
                        <a:lnSpc>
                          <a:spcPct val="150000"/>
                        </a:lnSpc>
                        <a:spcBef>
                          <a:spcPct val="0"/>
                        </a:spcBef>
                        <a:spcAft>
                          <a:spcPct val="0"/>
                        </a:spcAft>
                      </a:pPr>
                      <a:r>
                        <a:rPr lang="zh-CN" altLang="en-US" sz="1600" b="1" spc="130">
                          <a:solidFill>
                            <a:schemeClr val="tx1"/>
                          </a:solidFill>
                          <a:latin typeface="兰米粗楷简体" panose="02000503000000000000" charset="-122"/>
                          <a:ea typeface="兰米粗楷简体" panose="02000503000000000000" charset="-122"/>
                        </a:rPr>
                        <a:t>农奴制改革</a:t>
                      </a:r>
                    </a:p>
                  </a:txBody>
                  <a:tcPr marL="215900" marR="215900" marT="133350" marB="133350" anchor="ctr">
                    <a:lnL w="9525">
                      <a:solidFill>
                        <a:srgbClr val="646464"/>
                      </a:solidFill>
                      <a:prstDash val="sysDash"/>
                    </a:lnL>
                    <a:lnR w="9525">
                      <a:solidFill>
                        <a:srgbClr val="646464"/>
                      </a:solidFill>
                      <a:prstDash val="sysDash"/>
                    </a:lnR>
                    <a:lnT w="9525" cap="flat" cmpd="sng" algn="ctr">
                      <a:solidFill>
                        <a:srgbClr val="646464"/>
                      </a:solidFill>
                      <a:prstDash val="sysDash"/>
                      <a:round/>
                      <a:headEnd type="none" w="med" len="med"/>
                      <a:tailEnd type="none" w="med" len="med"/>
                    </a:lnT>
                    <a:lnB w="9525">
                      <a:solidFill>
                        <a:srgbClr val="646464"/>
                      </a:solidFill>
                      <a:prstDash val="sysDash"/>
                    </a:lnB>
                    <a:noFill/>
                  </a:tcPr>
                </a:tc>
                <a:tc>
                  <a:txBody>
                    <a:bodyPr/>
                    <a:lstStyle/>
                    <a:p>
                      <a:pPr indent="0" algn="ctr">
                        <a:lnSpc>
                          <a:spcPct val="150000"/>
                        </a:lnSpc>
                        <a:spcBef>
                          <a:spcPct val="0"/>
                        </a:spcBef>
                        <a:spcAft>
                          <a:spcPct val="0"/>
                        </a:spcAft>
                        <a:buNone/>
                      </a:pPr>
                      <a:r>
                        <a:rPr lang="zh-CN" altLang="en-US" sz="1600" b="1" noProof="0">
                          <a:ln>
                            <a:noFill/>
                          </a:ln>
                          <a:solidFill>
                            <a:schemeClr val="tx1"/>
                          </a:solidFill>
                          <a:effectLst/>
                          <a:uLnTx/>
                          <a:uFillTx/>
                          <a:latin typeface="兰米粗楷简体" panose="02000503000000000000" charset="-122"/>
                          <a:ea typeface="兰米粗楷简体" panose="02000503000000000000" charset="-122"/>
                          <a:sym typeface="+mn-ea"/>
                        </a:rPr>
                        <a:t>沙皇专制</a:t>
                      </a:r>
                      <a:endParaRPr kumimoji="0" lang="zh-CN" altLang="en-US" sz="1600" b="1" i="0" u="none" strike="noStrike" kern="1200" cap="none" spc="0" normalizeH="0" baseline="0" noProof="0">
                        <a:ln>
                          <a:noFill/>
                        </a:ln>
                        <a:solidFill>
                          <a:schemeClr val="tx1"/>
                        </a:solidFill>
                        <a:effectLst/>
                        <a:uLnTx/>
                        <a:uFillTx/>
                        <a:latin typeface="兰米粗楷简体" panose="02000503000000000000" charset="-122"/>
                        <a:ea typeface="兰米粗楷简体" panose="02000503000000000000" charset="-122"/>
                        <a:cs typeface="+mn-cs"/>
                        <a:sym typeface="+mn-ea"/>
                      </a:endParaRPr>
                    </a:p>
                  </a:txBody>
                  <a:tcPr marL="215900" marR="215900" marT="133350" marB="133350" anchor="ctr">
                    <a:lnL w="9525">
                      <a:solidFill>
                        <a:srgbClr val="646464"/>
                      </a:solidFill>
                      <a:prstDash val="sysDash"/>
                    </a:lnL>
                    <a:lnR w="9525">
                      <a:solidFill>
                        <a:srgbClr val="646464"/>
                      </a:solidFill>
                      <a:prstDash val="sysDash"/>
                    </a:lnR>
                    <a:lnT w="9525" cap="flat" cmpd="sng" algn="ctr">
                      <a:solidFill>
                        <a:srgbClr val="646464"/>
                      </a:solidFill>
                      <a:prstDash val="sysDash"/>
                      <a:round/>
                      <a:headEnd type="none" w="med" len="med"/>
                      <a:tailEnd type="none" w="med" len="med"/>
                    </a:lnT>
                    <a:lnB w="9525">
                      <a:solidFill>
                        <a:srgbClr val="646464"/>
                      </a:solidFill>
                      <a:prstDash val="sysDash"/>
                    </a:lnB>
                    <a:noFill/>
                  </a:tcPr>
                </a:tc>
                <a:tc>
                  <a:txBody>
                    <a:bodyPr/>
                    <a:lstStyle/>
                    <a:p>
                      <a:pPr indent="0" algn="ctr">
                        <a:lnSpc>
                          <a:spcPct val="150000"/>
                        </a:lnSpc>
                        <a:spcBef>
                          <a:spcPct val="0"/>
                        </a:spcBef>
                        <a:spcAft>
                          <a:spcPct val="0"/>
                        </a:spcAft>
                        <a:buNone/>
                      </a:pPr>
                      <a:r>
                        <a:rPr lang="zh-CN" altLang="en-US" sz="1600" b="1" smtClean="0">
                          <a:ln>
                            <a:noFill/>
                          </a:ln>
                          <a:solidFill>
                            <a:schemeClr val="tx1"/>
                          </a:solidFill>
                          <a:effectLst/>
                          <a:latin typeface="兰米粗楷简体" panose="02000503000000000000" charset="-122"/>
                          <a:ea typeface="兰米粗楷简体" panose="02000503000000000000" charset="-122"/>
                          <a:cs typeface="方正小标宋_GBK" panose="02000000000000000000" charset="-122"/>
                          <a:sym typeface="+mn-ea"/>
                        </a:rPr>
                        <a:t>沙皇传统；</a:t>
                      </a:r>
                      <a:r>
                        <a:rPr lang="zh-CN" sz="1600" b="1" smtClean="0">
                          <a:ln>
                            <a:noFill/>
                          </a:ln>
                          <a:solidFill>
                            <a:schemeClr val="tx1"/>
                          </a:solidFill>
                          <a:effectLst/>
                          <a:latin typeface="兰米粗楷简体" panose="02000503000000000000" charset="-122"/>
                          <a:ea typeface="兰米粗楷简体" panose="02000503000000000000" charset="-122"/>
                          <a:cs typeface="方正小标宋_GBK" panose="02000000000000000000" charset="-122"/>
                          <a:sym typeface="+mn-ea"/>
                        </a:rPr>
                        <a:t>封建残余</a:t>
                      </a:r>
                      <a:endParaRPr kumimoji="0" lang="zh-CN" sz="1600" b="1" i="0" u="none" strike="noStrike" kern="1200" cap="none" spc="0" normalizeH="0" baseline="0" noProof="0" smtClean="0">
                        <a:ln>
                          <a:noFill/>
                        </a:ln>
                        <a:solidFill>
                          <a:schemeClr val="tx1"/>
                        </a:solidFill>
                        <a:effectLst/>
                        <a:uLnTx/>
                        <a:uFillTx/>
                        <a:latin typeface="兰米粗楷简体" panose="02000503000000000000" charset="-122"/>
                        <a:ea typeface="兰米粗楷简体" panose="02000503000000000000" charset="-122"/>
                        <a:cs typeface="方正小标宋_GBK" panose="02000000000000000000" charset="-122"/>
                        <a:sym typeface="+mn-ea"/>
                      </a:endParaRPr>
                    </a:p>
                  </a:txBody>
                  <a:tcPr marL="215900" marR="215900" marT="133350" marB="133350" anchor="ctr">
                    <a:lnL w="9525">
                      <a:solidFill>
                        <a:srgbClr val="646464"/>
                      </a:solidFill>
                      <a:prstDash val="sysDash"/>
                    </a:lnL>
                    <a:lnR w="9525">
                      <a:solidFill>
                        <a:srgbClr val="646464"/>
                      </a:solidFill>
                      <a:prstDash val="sysDash"/>
                    </a:lnR>
                    <a:lnT w="9525" cap="flat" cmpd="sng" algn="ctr">
                      <a:solidFill>
                        <a:srgbClr val="646464"/>
                      </a:solidFill>
                      <a:prstDash val="sysDash"/>
                      <a:round/>
                      <a:headEnd type="none" w="med" len="med"/>
                      <a:tailEnd type="none" w="med" len="med"/>
                    </a:lnT>
                    <a:lnB w="9525">
                      <a:solidFill>
                        <a:srgbClr val="646464"/>
                      </a:solidFill>
                      <a:prstDash val="sysDash"/>
                    </a:lnB>
                    <a:noFill/>
                  </a:tcPr>
                </a:tc>
                <a:extLst>
                  <a:ext uri="{0D108BD9-81ED-4DB2-BD59-A6C34878D82A}">
                    <a16:rowId xmlns:a16="http://schemas.microsoft.com/office/drawing/2014/main" val="10003"/>
                  </a:ext>
                </a:extLst>
              </a:tr>
              <a:tr h="586740">
                <a:tc>
                  <a:txBody>
                    <a:bodyPr/>
                    <a:lstStyle/>
                    <a:p>
                      <a:pPr indent="0" algn="l">
                        <a:lnSpc>
                          <a:spcPct val="60000"/>
                        </a:lnSpc>
                        <a:spcBef>
                          <a:spcPct val="0"/>
                        </a:spcBef>
                        <a:spcAft>
                          <a:spcPct val="0"/>
                        </a:spcAft>
                      </a:pPr>
                      <a:r>
                        <a:rPr lang="zh-CN" altLang="en-US" sz="1800" b="0" spc="130">
                          <a:solidFill>
                            <a:schemeClr val="tx1"/>
                          </a:solidFill>
                          <a:latin typeface="黑体" panose="02010609060101010101" pitchFamily="49" charset="-122"/>
                          <a:ea typeface="黑体" panose="02010609060101010101" pitchFamily="49" charset="-122"/>
                        </a:rPr>
                        <a:t>美国</a:t>
                      </a:r>
                    </a:p>
                  </a:txBody>
                  <a:tcPr marL="215900" marR="215900" marT="133350" marB="133350" anchor="ctr">
                    <a:lnL w="9525">
                      <a:solidFill>
                        <a:srgbClr val="646464"/>
                      </a:solidFill>
                      <a:prstDash val="sysDash"/>
                    </a:lnL>
                    <a:lnR w="9525">
                      <a:solidFill>
                        <a:srgbClr val="646464"/>
                      </a:solidFill>
                      <a:prstDash val="sysDash"/>
                    </a:lnR>
                    <a:lnT w="9525">
                      <a:solidFill>
                        <a:srgbClr val="646464"/>
                      </a:solidFill>
                      <a:prstDash val="sysDash"/>
                    </a:lnT>
                    <a:lnB w="9525">
                      <a:solidFill>
                        <a:srgbClr val="646464"/>
                      </a:solidFill>
                      <a:prstDash val="sysDash"/>
                    </a:lnB>
                    <a:noFill/>
                  </a:tcPr>
                </a:tc>
                <a:tc>
                  <a:txBody>
                    <a:bodyPr/>
                    <a:lstStyle/>
                    <a:p>
                      <a:pPr indent="0" algn="l">
                        <a:lnSpc>
                          <a:spcPct val="60000"/>
                        </a:lnSpc>
                        <a:spcBef>
                          <a:spcPct val="0"/>
                        </a:spcBef>
                        <a:spcAft>
                          <a:spcPct val="0"/>
                        </a:spcAft>
                      </a:pPr>
                      <a:r>
                        <a:rPr lang="en-US" altLang="zh-CN" sz="1400" b="1" spc="130">
                          <a:solidFill>
                            <a:schemeClr val="tx1"/>
                          </a:solidFill>
                          <a:latin typeface="+mj-lt"/>
                          <a:ea typeface="方正小标宋简体" panose="02000000000000000000" charset="-122"/>
                          <a:cs typeface="+mj-lt"/>
                        </a:rPr>
                        <a:t>1775—1865年</a:t>
                      </a:r>
                    </a:p>
                  </a:txBody>
                  <a:tcPr marL="215900" marR="215900" marT="133350" marB="133350" anchor="ctr">
                    <a:lnL w="9525">
                      <a:solidFill>
                        <a:srgbClr val="646464"/>
                      </a:solidFill>
                      <a:prstDash val="sysDash"/>
                    </a:lnL>
                    <a:lnR w="9525">
                      <a:solidFill>
                        <a:srgbClr val="646464"/>
                      </a:solidFill>
                      <a:prstDash val="sysDash"/>
                    </a:lnR>
                    <a:lnT w="9525">
                      <a:solidFill>
                        <a:srgbClr val="646464"/>
                      </a:solidFill>
                      <a:prstDash val="sysDash"/>
                    </a:lnT>
                    <a:lnB w="9525">
                      <a:solidFill>
                        <a:srgbClr val="646464"/>
                      </a:solidFill>
                      <a:prstDash val="sysDash"/>
                    </a:lnB>
                    <a:noFill/>
                  </a:tcPr>
                </a:tc>
                <a:tc>
                  <a:txBody>
                    <a:bodyPr/>
                    <a:lstStyle/>
                    <a:p>
                      <a:pPr indent="0" algn="ctr">
                        <a:lnSpc>
                          <a:spcPct val="150000"/>
                        </a:lnSpc>
                        <a:spcBef>
                          <a:spcPct val="0"/>
                        </a:spcBef>
                        <a:spcAft>
                          <a:spcPct val="0"/>
                        </a:spcAft>
                      </a:pPr>
                      <a:r>
                        <a:rPr lang="zh-CN" altLang="en-US" sz="1600" b="1" spc="130">
                          <a:solidFill>
                            <a:schemeClr val="tx1"/>
                          </a:solidFill>
                          <a:latin typeface="兰米粗楷简体" panose="02000503000000000000" charset="-122"/>
                          <a:ea typeface="兰米粗楷简体" panose="02000503000000000000" charset="-122"/>
                        </a:rPr>
                        <a:t>独立战争、南北战争</a:t>
                      </a:r>
                    </a:p>
                  </a:txBody>
                  <a:tcPr marL="215900" marR="215900" marT="133350" marB="133350" anchor="ctr">
                    <a:lnL w="9525">
                      <a:solidFill>
                        <a:srgbClr val="646464"/>
                      </a:solidFill>
                      <a:prstDash val="sysDash"/>
                    </a:lnL>
                    <a:lnR w="9525">
                      <a:solidFill>
                        <a:srgbClr val="646464"/>
                      </a:solidFill>
                      <a:prstDash val="sysDash"/>
                    </a:lnR>
                    <a:lnT w="9525">
                      <a:solidFill>
                        <a:srgbClr val="646464"/>
                      </a:solidFill>
                      <a:prstDash val="sysDash"/>
                    </a:lnT>
                    <a:lnB w="9525">
                      <a:solidFill>
                        <a:srgbClr val="646464"/>
                      </a:solidFill>
                      <a:prstDash val="sysDash"/>
                    </a:lnB>
                    <a:noFill/>
                  </a:tcPr>
                </a:tc>
                <a:tc>
                  <a:txBody>
                    <a:bodyPr/>
                    <a:lstStyle/>
                    <a:p>
                      <a:pPr indent="0" algn="ctr">
                        <a:lnSpc>
                          <a:spcPct val="150000"/>
                        </a:lnSpc>
                        <a:spcBef>
                          <a:spcPct val="0"/>
                        </a:spcBef>
                        <a:spcAft>
                          <a:spcPct val="0"/>
                        </a:spcAft>
                        <a:buNone/>
                      </a:pPr>
                      <a:r>
                        <a:rPr lang="zh-CN" altLang="en-US" sz="1600" b="1" noProof="0">
                          <a:ln>
                            <a:noFill/>
                          </a:ln>
                          <a:solidFill>
                            <a:schemeClr val="tx1"/>
                          </a:solidFill>
                          <a:effectLst/>
                          <a:uLnTx/>
                          <a:uFillTx/>
                          <a:latin typeface="兰米粗楷简体" panose="02000503000000000000" charset="-122"/>
                          <a:ea typeface="兰米粗楷简体" panose="02000503000000000000" charset="-122"/>
                          <a:sym typeface="+mn-ea"/>
                        </a:rPr>
                        <a:t>共和制</a:t>
                      </a:r>
                      <a:endParaRPr kumimoji="0" lang="zh-CN" altLang="en-US" sz="1600" b="1" i="0" u="none" strike="noStrike" kern="1200" cap="none" spc="0" normalizeH="0" baseline="0" noProof="0">
                        <a:ln>
                          <a:noFill/>
                        </a:ln>
                        <a:solidFill>
                          <a:schemeClr val="tx1"/>
                        </a:solidFill>
                        <a:effectLst/>
                        <a:uLnTx/>
                        <a:uFillTx/>
                        <a:latin typeface="兰米粗楷简体" panose="02000503000000000000" charset="-122"/>
                        <a:ea typeface="兰米粗楷简体" panose="02000503000000000000" charset="-122"/>
                        <a:cs typeface="+mn-cs"/>
                        <a:sym typeface="+mn-ea"/>
                      </a:endParaRPr>
                    </a:p>
                  </a:txBody>
                  <a:tcPr marL="215900" marR="215900" marT="133350" marB="133350" anchor="ctr">
                    <a:lnL w="9525">
                      <a:solidFill>
                        <a:srgbClr val="646464"/>
                      </a:solidFill>
                      <a:prstDash val="sysDash"/>
                    </a:lnL>
                    <a:lnR w="9525">
                      <a:solidFill>
                        <a:srgbClr val="646464"/>
                      </a:solidFill>
                      <a:prstDash val="sysDash"/>
                    </a:lnR>
                    <a:lnT w="9525">
                      <a:solidFill>
                        <a:srgbClr val="646464"/>
                      </a:solidFill>
                      <a:prstDash val="sysDash"/>
                    </a:lnT>
                    <a:lnB w="9525">
                      <a:solidFill>
                        <a:srgbClr val="646464"/>
                      </a:solidFill>
                      <a:prstDash val="sysDash"/>
                    </a:lnB>
                    <a:noFill/>
                  </a:tcPr>
                </a:tc>
                <a:tc>
                  <a:txBody>
                    <a:bodyPr/>
                    <a:lstStyle/>
                    <a:p>
                      <a:pPr indent="0" algn="ctr">
                        <a:lnSpc>
                          <a:spcPct val="150000"/>
                        </a:lnSpc>
                        <a:spcBef>
                          <a:spcPct val="0"/>
                        </a:spcBef>
                        <a:spcAft>
                          <a:spcPct val="0"/>
                        </a:spcAft>
                        <a:buNone/>
                      </a:pPr>
                      <a:r>
                        <a:rPr lang="zh-CN" altLang="en-US" sz="1600" b="1" smtClean="0">
                          <a:ln>
                            <a:noFill/>
                          </a:ln>
                          <a:solidFill>
                            <a:schemeClr val="tx1"/>
                          </a:solidFill>
                          <a:effectLst/>
                          <a:latin typeface="兰米粗楷简体" panose="02000503000000000000" charset="-122"/>
                          <a:ea typeface="兰米粗楷简体" panose="02000503000000000000" charset="-122"/>
                          <a:sym typeface="+mn-ea"/>
                        </a:rPr>
                        <a:t>精英人物；稳定和创新</a:t>
                      </a:r>
                      <a:endParaRPr kumimoji="0" lang="zh-CN" altLang="en-US" sz="1600" b="1" i="0" u="none" strike="noStrike" kern="1200" cap="none" spc="0" normalizeH="0" baseline="0" noProof="0" smtClean="0">
                        <a:ln>
                          <a:noFill/>
                        </a:ln>
                        <a:solidFill>
                          <a:schemeClr val="tx1"/>
                        </a:solidFill>
                        <a:effectLst/>
                        <a:uLnTx/>
                        <a:uFillTx/>
                        <a:latin typeface="兰米粗楷简体" panose="02000503000000000000" charset="-122"/>
                        <a:ea typeface="兰米粗楷简体" panose="02000503000000000000" charset="-122"/>
                        <a:cs typeface="+mn-cs"/>
                        <a:sym typeface="+mn-ea"/>
                      </a:endParaRPr>
                    </a:p>
                  </a:txBody>
                  <a:tcPr marL="215900" marR="215900" marT="133350" marB="133350" anchor="ctr">
                    <a:lnL w="9525">
                      <a:solidFill>
                        <a:srgbClr val="646464"/>
                      </a:solidFill>
                      <a:prstDash val="sysDash"/>
                    </a:lnL>
                    <a:lnR w="9525">
                      <a:solidFill>
                        <a:srgbClr val="646464"/>
                      </a:solidFill>
                      <a:prstDash val="sysDash"/>
                    </a:lnR>
                    <a:lnT w="9525">
                      <a:solidFill>
                        <a:srgbClr val="646464"/>
                      </a:solidFill>
                      <a:prstDash val="sysDash"/>
                    </a:lnT>
                    <a:lnB w="9525">
                      <a:solidFill>
                        <a:srgbClr val="646464"/>
                      </a:solidFill>
                      <a:prstDash val="sysDash"/>
                    </a:lnB>
                    <a:noFill/>
                  </a:tcPr>
                </a:tc>
                <a:extLst>
                  <a:ext uri="{0D108BD9-81ED-4DB2-BD59-A6C34878D82A}">
                    <a16:rowId xmlns:a16="http://schemas.microsoft.com/office/drawing/2014/main" val="10004"/>
                  </a:ext>
                </a:extLst>
              </a:tr>
              <a:tr h="586740">
                <a:tc>
                  <a:txBody>
                    <a:bodyPr/>
                    <a:lstStyle/>
                    <a:p>
                      <a:pPr indent="0" algn="l">
                        <a:lnSpc>
                          <a:spcPct val="60000"/>
                        </a:lnSpc>
                        <a:spcBef>
                          <a:spcPct val="0"/>
                        </a:spcBef>
                        <a:spcAft>
                          <a:spcPct val="0"/>
                        </a:spcAft>
                      </a:pPr>
                      <a:r>
                        <a:rPr lang="zh-CN" altLang="en-US" sz="1800" b="0" spc="130">
                          <a:solidFill>
                            <a:schemeClr val="tx1"/>
                          </a:solidFill>
                          <a:latin typeface="黑体" panose="02010609060101010101" pitchFamily="49" charset="-122"/>
                          <a:ea typeface="黑体" panose="02010609060101010101" pitchFamily="49" charset="-122"/>
                        </a:rPr>
                        <a:t>意大利</a:t>
                      </a:r>
                    </a:p>
                  </a:txBody>
                  <a:tcPr marL="215900" marR="215900" marT="133350" marB="133350" anchor="ctr">
                    <a:lnL w="9525">
                      <a:solidFill>
                        <a:srgbClr val="646464"/>
                      </a:solidFill>
                      <a:prstDash val="sysDash"/>
                    </a:lnL>
                    <a:lnR w="9525">
                      <a:solidFill>
                        <a:srgbClr val="646464"/>
                      </a:solidFill>
                      <a:prstDash val="sysDash"/>
                    </a:lnR>
                    <a:lnT w="9525">
                      <a:solidFill>
                        <a:srgbClr val="646464"/>
                      </a:solidFill>
                      <a:prstDash val="sysDash"/>
                    </a:lnT>
                    <a:lnB w="9525">
                      <a:solidFill>
                        <a:srgbClr val="646464"/>
                      </a:solidFill>
                      <a:prstDash val="sysDash"/>
                    </a:lnB>
                    <a:noFill/>
                  </a:tcPr>
                </a:tc>
                <a:tc>
                  <a:txBody>
                    <a:bodyPr/>
                    <a:lstStyle/>
                    <a:p>
                      <a:pPr indent="0" algn="l">
                        <a:lnSpc>
                          <a:spcPct val="60000"/>
                        </a:lnSpc>
                        <a:spcBef>
                          <a:spcPct val="0"/>
                        </a:spcBef>
                        <a:spcAft>
                          <a:spcPct val="0"/>
                        </a:spcAft>
                      </a:pPr>
                      <a:r>
                        <a:rPr lang="en-US" altLang="zh-CN" sz="1400" b="1" spc="130">
                          <a:solidFill>
                            <a:schemeClr val="tx1"/>
                          </a:solidFill>
                          <a:latin typeface="+mj-lt"/>
                          <a:ea typeface="方正小标宋简体" panose="02000000000000000000" charset="-122"/>
                          <a:cs typeface="+mj-lt"/>
                        </a:rPr>
                        <a:t>1861—1871年</a:t>
                      </a:r>
                    </a:p>
                  </a:txBody>
                  <a:tcPr marL="215900" marR="215900" marT="133350" marB="133350" anchor="ctr">
                    <a:lnL w="9525">
                      <a:solidFill>
                        <a:srgbClr val="646464"/>
                      </a:solidFill>
                      <a:prstDash val="sysDash"/>
                    </a:lnL>
                    <a:lnR w="9525">
                      <a:solidFill>
                        <a:srgbClr val="646464"/>
                      </a:solidFill>
                      <a:prstDash val="sysDash"/>
                    </a:lnR>
                    <a:lnT w="9525">
                      <a:solidFill>
                        <a:srgbClr val="646464"/>
                      </a:solidFill>
                      <a:prstDash val="sysDash"/>
                    </a:lnT>
                    <a:lnB w="9525">
                      <a:solidFill>
                        <a:srgbClr val="646464"/>
                      </a:solidFill>
                      <a:prstDash val="sysDash"/>
                    </a:lnB>
                    <a:noFill/>
                  </a:tcPr>
                </a:tc>
                <a:tc>
                  <a:txBody>
                    <a:bodyPr/>
                    <a:lstStyle/>
                    <a:p>
                      <a:pPr indent="0" algn="ctr">
                        <a:lnSpc>
                          <a:spcPct val="150000"/>
                        </a:lnSpc>
                        <a:spcBef>
                          <a:spcPct val="0"/>
                        </a:spcBef>
                        <a:spcAft>
                          <a:spcPct val="0"/>
                        </a:spcAft>
                      </a:pPr>
                      <a:r>
                        <a:rPr lang="zh-CN" altLang="en-US" sz="1600" b="1" spc="130">
                          <a:solidFill>
                            <a:schemeClr val="tx1"/>
                          </a:solidFill>
                          <a:latin typeface="兰米粗楷简体" panose="02000503000000000000" charset="-122"/>
                          <a:ea typeface="兰米粗楷简体" panose="02000503000000000000" charset="-122"/>
                        </a:rPr>
                        <a:t>革命和反侵略</a:t>
                      </a:r>
                    </a:p>
                  </a:txBody>
                  <a:tcPr marL="215900" marR="215900" marT="133350" marB="133350" anchor="ctr">
                    <a:lnL w="9525">
                      <a:solidFill>
                        <a:srgbClr val="646464"/>
                      </a:solidFill>
                      <a:prstDash val="sysDash"/>
                    </a:lnL>
                    <a:lnR w="9525">
                      <a:solidFill>
                        <a:srgbClr val="646464"/>
                      </a:solidFill>
                      <a:prstDash val="sysDash"/>
                    </a:lnR>
                    <a:lnT w="9525">
                      <a:solidFill>
                        <a:srgbClr val="646464"/>
                      </a:solidFill>
                      <a:prstDash val="sysDash"/>
                    </a:lnT>
                    <a:lnB w="9525">
                      <a:solidFill>
                        <a:srgbClr val="646464"/>
                      </a:solidFill>
                      <a:prstDash val="sysDash"/>
                    </a:lnB>
                    <a:noFill/>
                  </a:tcPr>
                </a:tc>
                <a:tc>
                  <a:txBody>
                    <a:bodyPr/>
                    <a:lstStyle/>
                    <a:p>
                      <a:pPr indent="0" algn="ctr">
                        <a:lnSpc>
                          <a:spcPct val="150000"/>
                        </a:lnSpc>
                        <a:spcBef>
                          <a:spcPct val="0"/>
                        </a:spcBef>
                        <a:spcAft>
                          <a:spcPct val="0"/>
                        </a:spcAft>
                        <a:buNone/>
                      </a:pPr>
                      <a:r>
                        <a:rPr lang="zh-CN" altLang="en-US" sz="1600" b="1" noProof="0">
                          <a:ln>
                            <a:noFill/>
                          </a:ln>
                          <a:solidFill>
                            <a:schemeClr val="tx1"/>
                          </a:solidFill>
                          <a:effectLst/>
                          <a:uLnTx/>
                          <a:uFillTx/>
                          <a:latin typeface="兰米粗楷简体" panose="02000503000000000000" charset="-122"/>
                          <a:ea typeface="兰米粗楷简体" panose="02000503000000000000" charset="-122"/>
                          <a:sym typeface="+mn-ea"/>
                        </a:rPr>
                        <a:t>君主立宪制</a:t>
                      </a:r>
                      <a:endParaRPr kumimoji="0" lang="zh-CN" altLang="en-US" sz="1600" b="1" i="0" u="none" strike="noStrike" kern="1200" cap="none" spc="0" normalizeH="0" baseline="0" noProof="0">
                        <a:ln>
                          <a:noFill/>
                        </a:ln>
                        <a:solidFill>
                          <a:schemeClr val="tx1"/>
                        </a:solidFill>
                        <a:effectLst/>
                        <a:uLnTx/>
                        <a:uFillTx/>
                        <a:latin typeface="兰米粗楷简体" panose="02000503000000000000" charset="-122"/>
                        <a:ea typeface="兰米粗楷简体" panose="02000503000000000000" charset="-122"/>
                        <a:cs typeface="+mn-cs"/>
                        <a:sym typeface="+mn-ea"/>
                      </a:endParaRPr>
                    </a:p>
                  </a:txBody>
                  <a:tcPr marL="215900" marR="215900" marT="133350" marB="133350" anchor="ctr">
                    <a:lnL w="9525">
                      <a:solidFill>
                        <a:srgbClr val="646464"/>
                      </a:solidFill>
                      <a:prstDash val="sysDash"/>
                    </a:lnL>
                    <a:lnR w="9525">
                      <a:solidFill>
                        <a:srgbClr val="646464"/>
                      </a:solidFill>
                      <a:prstDash val="sysDash"/>
                    </a:lnR>
                    <a:lnT w="9525">
                      <a:solidFill>
                        <a:srgbClr val="646464"/>
                      </a:solidFill>
                      <a:prstDash val="sysDash"/>
                    </a:lnT>
                    <a:lnB w="9525">
                      <a:solidFill>
                        <a:srgbClr val="646464"/>
                      </a:solidFill>
                      <a:prstDash val="sysDash"/>
                    </a:lnB>
                    <a:noFill/>
                  </a:tcPr>
                </a:tc>
                <a:tc>
                  <a:txBody>
                    <a:bodyPr/>
                    <a:lstStyle/>
                    <a:p>
                      <a:pPr indent="0" algn="ctr">
                        <a:lnSpc>
                          <a:spcPct val="150000"/>
                        </a:lnSpc>
                        <a:spcBef>
                          <a:spcPct val="0"/>
                        </a:spcBef>
                        <a:spcAft>
                          <a:spcPct val="0"/>
                        </a:spcAft>
                        <a:buNone/>
                      </a:pPr>
                      <a:endParaRPr kumimoji="0" lang="zh-CN" altLang="en-US" sz="1600" b="1" i="0" u="none" strike="noStrike" kern="1200" cap="none" spc="0" normalizeH="0" baseline="0" noProof="0">
                        <a:ln>
                          <a:noFill/>
                        </a:ln>
                        <a:solidFill>
                          <a:schemeClr val="tx1"/>
                        </a:solidFill>
                        <a:effectLst/>
                        <a:uLnTx/>
                        <a:uFillTx/>
                        <a:latin typeface="兰米粗楷简体" panose="02000503000000000000" charset="-122"/>
                        <a:ea typeface="兰米粗楷简体" panose="02000503000000000000" charset="-122"/>
                        <a:cs typeface="+mn-cs"/>
                        <a:sym typeface="+mn-ea"/>
                      </a:endParaRPr>
                    </a:p>
                  </a:txBody>
                  <a:tcPr marL="215900" marR="215900" marT="133350" marB="133350" anchor="ctr">
                    <a:lnL w="9525">
                      <a:solidFill>
                        <a:srgbClr val="646464"/>
                      </a:solidFill>
                      <a:prstDash val="sysDash"/>
                    </a:lnL>
                    <a:lnR w="9525">
                      <a:solidFill>
                        <a:srgbClr val="646464"/>
                      </a:solidFill>
                      <a:prstDash val="sysDash"/>
                    </a:lnR>
                    <a:lnT w="9525">
                      <a:solidFill>
                        <a:srgbClr val="646464"/>
                      </a:solidFill>
                      <a:prstDash val="sysDash"/>
                    </a:lnT>
                    <a:lnB w="9525">
                      <a:solidFill>
                        <a:srgbClr val="646464"/>
                      </a:solidFill>
                      <a:prstDash val="sysDash"/>
                    </a:lnB>
                    <a:noFill/>
                  </a:tcPr>
                </a:tc>
                <a:extLst>
                  <a:ext uri="{0D108BD9-81ED-4DB2-BD59-A6C34878D82A}">
                    <a16:rowId xmlns:a16="http://schemas.microsoft.com/office/drawing/2014/main" val="10005"/>
                  </a:ext>
                </a:extLst>
              </a:tr>
              <a:tr h="586740">
                <a:tc>
                  <a:txBody>
                    <a:bodyPr/>
                    <a:lstStyle/>
                    <a:p>
                      <a:pPr indent="0" algn="l">
                        <a:lnSpc>
                          <a:spcPct val="60000"/>
                        </a:lnSpc>
                        <a:spcBef>
                          <a:spcPct val="0"/>
                        </a:spcBef>
                        <a:spcAft>
                          <a:spcPct val="0"/>
                        </a:spcAft>
                      </a:pPr>
                      <a:r>
                        <a:rPr lang="zh-CN" altLang="en-US" sz="1800" b="0" spc="130">
                          <a:solidFill>
                            <a:schemeClr val="tx1"/>
                          </a:solidFill>
                          <a:latin typeface="黑体" panose="02010609060101010101" pitchFamily="49" charset="-122"/>
                          <a:ea typeface="黑体" panose="02010609060101010101" pitchFamily="49" charset="-122"/>
                        </a:rPr>
                        <a:t>德国</a:t>
                      </a:r>
                    </a:p>
                  </a:txBody>
                  <a:tcPr marL="215900" marR="215900" marT="133350" marB="133350" anchor="ctr">
                    <a:lnL w="9525">
                      <a:solidFill>
                        <a:srgbClr val="646464"/>
                      </a:solidFill>
                      <a:prstDash val="sysDash"/>
                    </a:lnL>
                    <a:lnR w="9525">
                      <a:solidFill>
                        <a:srgbClr val="646464"/>
                      </a:solidFill>
                      <a:prstDash val="sysDash"/>
                    </a:lnR>
                    <a:lnT w="9525">
                      <a:solidFill>
                        <a:srgbClr val="646464"/>
                      </a:solidFill>
                      <a:prstDash val="sysDash"/>
                    </a:lnT>
                    <a:lnB w="9525">
                      <a:solidFill>
                        <a:srgbClr val="646464"/>
                      </a:solidFill>
                      <a:prstDash val="sysDash"/>
                    </a:lnB>
                    <a:noFill/>
                  </a:tcPr>
                </a:tc>
                <a:tc>
                  <a:txBody>
                    <a:bodyPr/>
                    <a:lstStyle/>
                    <a:p>
                      <a:pPr indent="0" algn="l">
                        <a:lnSpc>
                          <a:spcPct val="60000"/>
                        </a:lnSpc>
                        <a:spcBef>
                          <a:spcPct val="0"/>
                        </a:spcBef>
                        <a:spcAft>
                          <a:spcPct val="0"/>
                        </a:spcAft>
                      </a:pPr>
                      <a:r>
                        <a:rPr lang="en-US" altLang="zh-CN" sz="1400" b="1" spc="130">
                          <a:solidFill>
                            <a:schemeClr val="tx1"/>
                          </a:solidFill>
                          <a:latin typeface="+mj-lt"/>
                          <a:ea typeface="方正小标宋简体" panose="02000000000000000000" charset="-122"/>
                          <a:cs typeface="+mj-lt"/>
                        </a:rPr>
                        <a:t>1864—1871年</a:t>
                      </a:r>
                    </a:p>
                  </a:txBody>
                  <a:tcPr marL="215900" marR="215900" marT="133350" marB="133350" anchor="ctr">
                    <a:lnL w="9525">
                      <a:solidFill>
                        <a:srgbClr val="646464"/>
                      </a:solidFill>
                      <a:prstDash val="sysDash"/>
                    </a:lnL>
                    <a:lnR w="9525">
                      <a:solidFill>
                        <a:srgbClr val="646464"/>
                      </a:solidFill>
                      <a:prstDash val="sysDash"/>
                    </a:lnR>
                    <a:lnT w="9525">
                      <a:solidFill>
                        <a:srgbClr val="646464"/>
                      </a:solidFill>
                      <a:prstDash val="sysDash"/>
                    </a:lnT>
                    <a:lnB w="9525">
                      <a:solidFill>
                        <a:srgbClr val="646464"/>
                      </a:solidFill>
                      <a:prstDash val="sysDash"/>
                    </a:lnB>
                    <a:noFill/>
                  </a:tcPr>
                </a:tc>
                <a:tc>
                  <a:txBody>
                    <a:bodyPr/>
                    <a:lstStyle/>
                    <a:p>
                      <a:pPr indent="0" algn="ctr">
                        <a:lnSpc>
                          <a:spcPct val="150000"/>
                        </a:lnSpc>
                        <a:spcBef>
                          <a:spcPct val="0"/>
                        </a:spcBef>
                        <a:spcAft>
                          <a:spcPct val="0"/>
                        </a:spcAft>
                      </a:pPr>
                      <a:r>
                        <a:rPr lang="zh-CN" altLang="en-US" sz="1600" b="1" spc="130">
                          <a:solidFill>
                            <a:schemeClr val="tx1"/>
                          </a:solidFill>
                          <a:latin typeface="兰米粗楷简体" panose="02000503000000000000" charset="-122"/>
                          <a:ea typeface="兰米粗楷简体" panose="02000503000000000000" charset="-122"/>
                        </a:rPr>
                        <a:t>国家统一</a:t>
                      </a:r>
                    </a:p>
                  </a:txBody>
                  <a:tcPr marL="215900" marR="215900" marT="133350" marB="133350" anchor="ctr">
                    <a:lnL w="9525">
                      <a:solidFill>
                        <a:srgbClr val="646464"/>
                      </a:solidFill>
                      <a:prstDash val="sysDash"/>
                    </a:lnL>
                    <a:lnR w="9525">
                      <a:solidFill>
                        <a:srgbClr val="646464"/>
                      </a:solidFill>
                      <a:prstDash val="sysDash"/>
                    </a:lnR>
                    <a:lnT w="9525">
                      <a:solidFill>
                        <a:srgbClr val="646464"/>
                      </a:solidFill>
                      <a:prstDash val="sysDash"/>
                    </a:lnT>
                    <a:lnB w="9525">
                      <a:solidFill>
                        <a:srgbClr val="646464"/>
                      </a:solidFill>
                      <a:prstDash val="sysDash"/>
                    </a:lnB>
                    <a:noFill/>
                  </a:tcPr>
                </a:tc>
                <a:tc>
                  <a:txBody>
                    <a:bodyPr/>
                    <a:lstStyle/>
                    <a:p>
                      <a:pPr indent="0" algn="ctr">
                        <a:lnSpc>
                          <a:spcPct val="150000"/>
                        </a:lnSpc>
                        <a:spcBef>
                          <a:spcPct val="0"/>
                        </a:spcBef>
                        <a:spcAft>
                          <a:spcPct val="0"/>
                        </a:spcAft>
                        <a:buNone/>
                      </a:pPr>
                      <a:r>
                        <a:rPr lang="zh-CN" altLang="en-US" sz="1600" b="1" noProof="0">
                          <a:ln>
                            <a:noFill/>
                          </a:ln>
                          <a:solidFill>
                            <a:schemeClr val="tx1"/>
                          </a:solidFill>
                          <a:effectLst/>
                          <a:uLnTx/>
                          <a:uFillTx/>
                          <a:latin typeface="兰米粗楷简体" panose="02000503000000000000" charset="-122"/>
                          <a:ea typeface="兰米粗楷简体" panose="02000503000000000000" charset="-122"/>
                          <a:sym typeface="+mn-ea"/>
                        </a:rPr>
                        <a:t>君主立宪制</a:t>
                      </a:r>
                      <a:endParaRPr kumimoji="0" lang="zh-CN" altLang="en-US" sz="1600" b="1" i="0" u="none" strike="noStrike" kern="1200" cap="none" spc="0" normalizeH="0" baseline="0" noProof="0">
                        <a:ln>
                          <a:noFill/>
                        </a:ln>
                        <a:solidFill>
                          <a:schemeClr val="tx1"/>
                        </a:solidFill>
                        <a:effectLst/>
                        <a:uLnTx/>
                        <a:uFillTx/>
                        <a:latin typeface="兰米粗楷简体" panose="02000503000000000000" charset="-122"/>
                        <a:ea typeface="兰米粗楷简体" panose="02000503000000000000" charset="-122"/>
                        <a:cs typeface="+mn-cs"/>
                        <a:sym typeface="+mn-ea"/>
                      </a:endParaRPr>
                    </a:p>
                  </a:txBody>
                  <a:tcPr marL="215900" marR="215900" marT="133350" marB="133350" anchor="ctr">
                    <a:lnL w="9525">
                      <a:solidFill>
                        <a:srgbClr val="646464"/>
                      </a:solidFill>
                      <a:prstDash val="sysDash"/>
                    </a:lnL>
                    <a:lnR w="9525">
                      <a:solidFill>
                        <a:srgbClr val="646464"/>
                      </a:solidFill>
                      <a:prstDash val="sysDash"/>
                    </a:lnR>
                    <a:lnT w="9525">
                      <a:solidFill>
                        <a:srgbClr val="646464"/>
                      </a:solidFill>
                      <a:prstDash val="sysDash"/>
                    </a:lnT>
                    <a:lnB w="9525">
                      <a:solidFill>
                        <a:srgbClr val="646464"/>
                      </a:solidFill>
                      <a:prstDash val="sysDash"/>
                    </a:lnB>
                    <a:noFill/>
                  </a:tcPr>
                </a:tc>
                <a:tc>
                  <a:txBody>
                    <a:bodyPr/>
                    <a:lstStyle/>
                    <a:p>
                      <a:pPr indent="0" algn="ctr">
                        <a:lnSpc>
                          <a:spcPct val="150000"/>
                        </a:lnSpc>
                        <a:spcBef>
                          <a:spcPct val="0"/>
                        </a:spcBef>
                        <a:spcAft>
                          <a:spcPct val="0"/>
                        </a:spcAft>
                        <a:buNone/>
                      </a:pPr>
                      <a:r>
                        <a:rPr lang="zh-CN" altLang="en-US" sz="1600" b="1" smtClean="0">
                          <a:ln>
                            <a:noFill/>
                          </a:ln>
                          <a:solidFill>
                            <a:schemeClr val="tx1"/>
                          </a:solidFill>
                          <a:effectLst/>
                          <a:latin typeface="兰米粗楷简体" panose="02000503000000000000" charset="-122"/>
                          <a:ea typeface="兰米粗楷简体" panose="02000503000000000000" charset="-122"/>
                          <a:sym typeface="+mn-ea"/>
                        </a:rPr>
                        <a:t>封建残余；军国主义</a:t>
                      </a:r>
                      <a:endParaRPr kumimoji="0" lang="zh-CN" altLang="en-US" sz="1600" b="1" i="0" u="none" strike="noStrike" kern="1200" cap="none" spc="0" normalizeH="0" baseline="0" noProof="0" smtClean="0">
                        <a:ln>
                          <a:noFill/>
                        </a:ln>
                        <a:solidFill>
                          <a:schemeClr val="tx1"/>
                        </a:solidFill>
                        <a:effectLst/>
                        <a:uLnTx/>
                        <a:uFillTx/>
                        <a:latin typeface="兰米粗楷简体" panose="02000503000000000000" charset="-122"/>
                        <a:ea typeface="兰米粗楷简体" panose="02000503000000000000" charset="-122"/>
                        <a:cs typeface="+mn-cs"/>
                        <a:sym typeface="+mn-ea"/>
                      </a:endParaRPr>
                    </a:p>
                  </a:txBody>
                  <a:tcPr marL="215900" marR="215900" marT="133350" marB="133350" anchor="ctr">
                    <a:lnL w="9525">
                      <a:solidFill>
                        <a:srgbClr val="646464"/>
                      </a:solidFill>
                      <a:prstDash val="sysDash"/>
                    </a:lnL>
                    <a:lnR w="9525">
                      <a:solidFill>
                        <a:srgbClr val="646464"/>
                      </a:solidFill>
                      <a:prstDash val="sysDash"/>
                    </a:lnR>
                    <a:lnT w="9525">
                      <a:solidFill>
                        <a:srgbClr val="646464"/>
                      </a:solidFill>
                      <a:prstDash val="sysDash"/>
                    </a:lnT>
                    <a:lnB w="9525">
                      <a:solidFill>
                        <a:srgbClr val="646464"/>
                      </a:solidFill>
                      <a:prstDash val="sysDash"/>
                    </a:lnB>
                    <a:noFill/>
                  </a:tcPr>
                </a:tc>
                <a:extLst>
                  <a:ext uri="{0D108BD9-81ED-4DB2-BD59-A6C34878D82A}">
                    <a16:rowId xmlns:a16="http://schemas.microsoft.com/office/drawing/2014/main" val="10006"/>
                  </a:ext>
                </a:extLst>
              </a:tr>
              <a:tr h="586740">
                <a:tc>
                  <a:txBody>
                    <a:bodyPr/>
                    <a:lstStyle/>
                    <a:p>
                      <a:pPr indent="0" algn="l">
                        <a:lnSpc>
                          <a:spcPct val="60000"/>
                        </a:lnSpc>
                        <a:spcBef>
                          <a:spcPct val="0"/>
                        </a:spcBef>
                        <a:spcAft>
                          <a:spcPct val="0"/>
                        </a:spcAft>
                      </a:pPr>
                      <a:r>
                        <a:rPr lang="zh-CN" altLang="en-US" sz="1800" b="0" spc="130">
                          <a:solidFill>
                            <a:schemeClr val="tx1"/>
                          </a:solidFill>
                          <a:latin typeface="黑体" panose="02010609060101010101" pitchFamily="49" charset="-122"/>
                          <a:ea typeface="黑体" panose="02010609060101010101" pitchFamily="49" charset="-122"/>
                        </a:rPr>
                        <a:t>日本</a:t>
                      </a:r>
                    </a:p>
                  </a:txBody>
                  <a:tcPr marL="215900" marR="215900" marT="133350" marB="133350" anchor="ctr">
                    <a:lnL w="9525">
                      <a:solidFill>
                        <a:srgbClr val="646464"/>
                      </a:solidFill>
                      <a:prstDash val="sysDash"/>
                    </a:lnL>
                    <a:lnR w="9525">
                      <a:solidFill>
                        <a:srgbClr val="646464"/>
                      </a:solidFill>
                      <a:prstDash val="sysDash"/>
                    </a:lnR>
                    <a:lnT w="9525">
                      <a:solidFill>
                        <a:srgbClr val="646464"/>
                      </a:solidFill>
                      <a:prstDash val="sysDash"/>
                    </a:lnT>
                    <a:lnB w="28575">
                      <a:solidFill>
                        <a:srgbClr val="646464"/>
                      </a:solidFill>
                      <a:prstDash val="solid"/>
                    </a:lnB>
                    <a:noFill/>
                  </a:tcPr>
                </a:tc>
                <a:tc>
                  <a:txBody>
                    <a:bodyPr/>
                    <a:lstStyle/>
                    <a:p>
                      <a:pPr indent="0" algn="l">
                        <a:lnSpc>
                          <a:spcPct val="60000"/>
                        </a:lnSpc>
                        <a:spcBef>
                          <a:spcPct val="0"/>
                        </a:spcBef>
                        <a:spcAft>
                          <a:spcPct val="0"/>
                        </a:spcAft>
                      </a:pPr>
                      <a:r>
                        <a:rPr lang="en-US" altLang="zh-CN" sz="1400" b="1" spc="130">
                          <a:solidFill>
                            <a:schemeClr val="tx1"/>
                          </a:solidFill>
                          <a:latin typeface="+mj-lt"/>
                          <a:ea typeface="方正小标宋简体" panose="02000000000000000000" charset="-122"/>
                          <a:cs typeface="+mj-lt"/>
                        </a:rPr>
                        <a:t>1868年</a:t>
                      </a:r>
                    </a:p>
                  </a:txBody>
                  <a:tcPr marL="215900" marR="215900" marT="133350" marB="133350" anchor="ctr">
                    <a:lnL w="9525">
                      <a:solidFill>
                        <a:srgbClr val="646464"/>
                      </a:solidFill>
                      <a:prstDash val="sysDash"/>
                    </a:lnL>
                    <a:lnR w="9525">
                      <a:solidFill>
                        <a:srgbClr val="646464"/>
                      </a:solidFill>
                      <a:prstDash val="sysDash"/>
                    </a:lnR>
                    <a:lnT w="9525">
                      <a:solidFill>
                        <a:srgbClr val="646464"/>
                      </a:solidFill>
                      <a:prstDash val="sysDash"/>
                    </a:lnT>
                    <a:lnB w="28575">
                      <a:solidFill>
                        <a:srgbClr val="646464"/>
                      </a:solidFill>
                      <a:prstDash val="solid"/>
                    </a:lnB>
                    <a:noFill/>
                  </a:tcPr>
                </a:tc>
                <a:tc>
                  <a:txBody>
                    <a:bodyPr/>
                    <a:lstStyle/>
                    <a:p>
                      <a:pPr indent="0" algn="ctr">
                        <a:lnSpc>
                          <a:spcPct val="150000"/>
                        </a:lnSpc>
                        <a:spcBef>
                          <a:spcPct val="0"/>
                        </a:spcBef>
                        <a:spcAft>
                          <a:spcPct val="0"/>
                        </a:spcAft>
                      </a:pPr>
                      <a:r>
                        <a:rPr lang="zh-CN" altLang="en-US" sz="1600" b="1" spc="130">
                          <a:solidFill>
                            <a:schemeClr val="tx1"/>
                          </a:solidFill>
                          <a:latin typeface="兰米粗楷简体" panose="02000503000000000000" charset="-122"/>
                          <a:ea typeface="兰米粗楷简体" panose="02000503000000000000" charset="-122"/>
                        </a:rPr>
                        <a:t>明治维新</a:t>
                      </a:r>
                    </a:p>
                  </a:txBody>
                  <a:tcPr marL="215900" marR="215900" marT="133350" marB="133350" anchor="ctr">
                    <a:lnL w="9525">
                      <a:solidFill>
                        <a:srgbClr val="646464"/>
                      </a:solidFill>
                      <a:prstDash val="sysDash"/>
                    </a:lnL>
                    <a:lnR w="9525">
                      <a:solidFill>
                        <a:srgbClr val="646464"/>
                      </a:solidFill>
                      <a:prstDash val="sysDash"/>
                    </a:lnR>
                    <a:lnT w="9525">
                      <a:solidFill>
                        <a:srgbClr val="646464"/>
                      </a:solidFill>
                      <a:prstDash val="sysDash"/>
                    </a:lnT>
                    <a:lnB w="28575">
                      <a:solidFill>
                        <a:srgbClr val="646464"/>
                      </a:solidFill>
                      <a:prstDash val="solid"/>
                    </a:lnB>
                    <a:noFill/>
                  </a:tcPr>
                </a:tc>
                <a:tc>
                  <a:txBody>
                    <a:bodyPr/>
                    <a:lstStyle/>
                    <a:p>
                      <a:pPr indent="0" algn="ctr">
                        <a:lnSpc>
                          <a:spcPct val="150000"/>
                        </a:lnSpc>
                        <a:spcBef>
                          <a:spcPct val="0"/>
                        </a:spcBef>
                        <a:spcAft>
                          <a:spcPct val="0"/>
                        </a:spcAft>
                        <a:buNone/>
                      </a:pPr>
                      <a:r>
                        <a:rPr lang="zh-CN" altLang="en-US" sz="1600" b="1" noProof="0">
                          <a:ln>
                            <a:noFill/>
                          </a:ln>
                          <a:solidFill>
                            <a:schemeClr val="tx1"/>
                          </a:solidFill>
                          <a:effectLst/>
                          <a:uLnTx/>
                          <a:uFillTx/>
                          <a:latin typeface="兰米粗楷简体" panose="02000503000000000000" charset="-122"/>
                          <a:ea typeface="兰米粗楷简体" panose="02000503000000000000" charset="-122"/>
                          <a:sym typeface="+mn-ea"/>
                        </a:rPr>
                        <a:t>君主立宪制</a:t>
                      </a:r>
                      <a:endParaRPr kumimoji="0" lang="zh-CN" altLang="en-US" sz="1600" b="1" i="0" u="none" strike="noStrike" kern="1200" cap="none" spc="0" normalizeH="0" baseline="0" noProof="0">
                        <a:ln>
                          <a:noFill/>
                        </a:ln>
                        <a:solidFill>
                          <a:schemeClr val="tx1"/>
                        </a:solidFill>
                        <a:effectLst/>
                        <a:uLnTx/>
                        <a:uFillTx/>
                        <a:latin typeface="兰米粗楷简体" panose="02000503000000000000" charset="-122"/>
                        <a:ea typeface="兰米粗楷简体" panose="02000503000000000000" charset="-122"/>
                        <a:cs typeface="+mn-cs"/>
                        <a:sym typeface="+mn-ea"/>
                      </a:endParaRPr>
                    </a:p>
                  </a:txBody>
                  <a:tcPr marL="215900" marR="215900" marT="133350" marB="133350" anchor="ctr">
                    <a:lnL w="9525">
                      <a:solidFill>
                        <a:srgbClr val="646464"/>
                      </a:solidFill>
                      <a:prstDash val="sysDash"/>
                    </a:lnL>
                    <a:lnR w="9525">
                      <a:solidFill>
                        <a:srgbClr val="646464"/>
                      </a:solidFill>
                      <a:prstDash val="sysDash"/>
                    </a:lnR>
                    <a:lnT w="9525">
                      <a:solidFill>
                        <a:srgbClr val="646464"/>
                      </a:solidFill>
                      <a:prstDash val="sysDash"/>
                    </a:lnT>
                    <a:lnB w="28575">
                      <a:solidFill>
                        <a:srgbClr val="646464"/>
                      </a:solidFill>
                      <a:prstDash val="solid"/>
                    </a:lnB>
                    <a:noFill/>
                  </a:tcPr>
                </a:tc>
                <a:tc>
                  <a:txBody>
                    <a:bodyPr/>
                    <a:lstStyle/>
                    <a:p>
                      <a:pPr indent="0" algn="ctr">
                        <a:lnSpc>
                          <a:spcPct val="150000"/>
                        </a:lnSpc>
                        <a:spcBef>
                          <a:spcPct val="0"/>
                        </a:spcBef>
                        <a:spcAft>
                          <a:spcPct val="0"/>
                        </a:spcAft>
                        <a:buNone/>
                      </a:pPr>
                      <a:r>
                        <a:rPr lang="zh-CN" altLang="en-US" sz="1600" b="1" smtClean="0">
                          <a:ln>
                            <a:noFill/>
                          </a:ln>
                          <a:solidFill>
                            <a:schemeClr val="tx1"/>
                          </a:solidFill>
                          <a:effectLst/>
                          <a:latin typeface="兰米粗楷简体" panose="02000503000000000000" charset="-122"/>
                          <a:ea typeface="兰米粗楷简体" panose="02000503000000000000" charset="-122"/>
                          <a:sym typeface="+mn-ea"/>
                        </a:rPr>
                        <a:t>封建残余；军国主义</a:t>
                      </a:r>
                      <a:endParaRPr kumimoji="0" lang="zh-CN" altLang="en-US" sz="1600" b="1" i="0" u="none" strike="noStrike" kern="1200" cap="none" spc="0" normalizeH="0" baseline="0" noProof="0" smtClean="0">
                        <a:ln>
                          <a:noFill/>
                        </a:ln>
                        <a:solidFill>
                          <a:schemeClr val="tx1"/>
                        </a:solidFill>
                        <a:effectLst/>
                        <a:uLnTx/>
                        <a:uFillTx/>
                        <a:latin typeface="兰米粗楷简体" panose="02000503000000000000" charset="-122"/>
                        <a:ea typeface="兰米粗楷简体" panose="02000503000000000000" charset="-122"/>
                        <a:cs typeface="+mn-cs"/>
                        <a:sym typeface="+mn-ea"/>
                      </a:endParaRPr>
                    </a:p>
                  </a:txBody>
                  <a:tcPr marL="215900" marR="215900" marT="133350" marB="133350" anchor="ctr">
                    <a:lnL w="9525">
                      <a:solidFill>
                        <a:srgbClr val="646464"/>
                      </a:solidFill>
                      <a:prstDash val="sysDash"/>
                    </a:lnL>
                    <a:lnR w="9525">
                      <a:solidFill>
                        <a:srgbClr val="646464"/>
                      </a:solidFill>
                      <a:prstDash val="sysDash"/>
                    </a:lnR>
                    <a:lnT w="9525">
                      <a:solidFill>
                        <a:srgbClr val="646464"/>
                      </a:solidFill>
                      <a:prstDash val="sysDash"/>
                    </a:lnT>
                    <a:lnB w="28575">
                      <a:solidFill>
                        <a:srgbClr val="646464"/>
                      </a:solidFill>
                      <a:prstDash val="solid"/>
                    </a:lnB>
                    <a:noFill/>
                  </a:tcPr>
                </a:tc>
                <a:extLst>
                  <a:ext uri="{0D108BD9-81ED-4DB2-BD59-A6C34878D82A}">
                    <a16:rowId xmlns:a16="http://schemas.microsoft.com/office/drawing/2014/main" val="10007"/>
                  </a:ext>
                </a:extLst>
              </a:tr>
            </a:tbl>
          </a:graphicData>
        </a:graphic>
      </p:graphicFrame>
    </p:spTree>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2292" name="图片 6"/>
          <p:cNvPicPr>
            <a:picLocks noChangeAspect="1"/>
          </p:cNvPicPr>
          <p:nvPr>
            <p:custDataLst>
              <p:tags r:id="rId1"/>
            </p:custDataLst>
          </p:nvPr>
        </p:nvPicPr>
        <p:blipFill>
          <a:blip r:embed="rId58"/>
          <a:stretch>
            <a:fillRect/>
          </a:stretch>
        </p:blipFill>
        <p:spPr bwMode="auto">
          <a:xfrm>
            <a:off x="4766310" y="2220595"/>
            <a:ext cx="2659062" cy="2416176"/>
          </a:xfrm>
          <a:prstGeom prst="rect">
            <a:avLst/>
          </a:prstGeom>
          <a:noFill/>
          <a:ln w="9525">
            <a:noFill/>
            <a:miter lim="800000"/>
          </a:ln>
        </p:spPr>
      </p:pic>
      <p:sp>
        <p:nvSpPr>
          <p:cNvPr id="2" name="文本框 1"/>
          <p:cNvSpPr txBox="1"/>
          <p:nvPr>
            <p:custDataLst>
              <p:tags r:id="rId2"/>
            </p:custDataLst>
          </p:nvPr>
        </p:nvSpPr>
        <p:spPr>
          <a:xfrm>
            <a:off x="328295" y="254000"/>
            <a:ext cx="3132455" cy="645160"/>
          </a:xfrm>
          <a:prstGeom prst="rect">
            <a:avLst/>
          </a:prstGeom>
          <a:noFill/>
        </p:spPr>
        <p:txBody>
          <a:bodyPr wrap="square" rtlCol="0">
            <a:spAutoFit/>
          </a:bodyPr>
          <a:lstStyle/>
          <a:p>
            <a:r>
              <a:rPr lang="zh-CN" sz="3600" b="1">
                <a:latin typeface="楷体" panose="02010609060101010101" pitchFamily="49" charset="-122"/>
                <a:ea typeface="楷体" panose="02010609060101010101" pitchFamily="49" charset="-122"/>
                <a:cs typeface="+mn-ea"/>
              </a:rPr>
              <a:t>课堂总结</a:t>
            </a:r>
          </a:p>
        </p:txBody>
      </p:sp>
      <p:pic>
        <p:nvPicPr>
          <p:cNvPr id="6" name="图片 5" descr="图层 4"/>
          <p:cNvPicPr>
            <a:picLocks noChangeAspect="1"/>
          </p:cNvPicPr>
          <p:nvPr>
            <p:custDataLst>
              <p:tags r:id="rId3"/>
            </p:custDataLst>
          </p:nvPr>
        </p:nvPicPr>
        <p:blipFill>
          <a:blip r:embed="rId59"/>
          <a:stretch>
            <a:fillRect/>
          </a:stretch>
        </p:blipFill>
        <p:spPr>
          <a:xfrm>
            <a:off x="8649335" y="1152525"/>
            <a:ext cx="429260" cy="457200"/>
          </a:xfrm>
          <a:prstGeom prst="rect">
            <a:avLst/>
          </a:prstGeom>
        </p:spPr>
      </p:pic>
      <p:pic>
        <p:nvPicPr>
          <p:cNvPr id="3" name="图片 6"/>
          <p:cNvPicPr>
            <a:picLocks noChangeAspect="1"/>
          </p:cNvPicPr>
          <p:nvPr>
            <p:custDataLst>
              <p:tags r:id="rId4"/>
            </p:custDataLst>
          </p:nvPr>
        </p:nvPicPr>
        <p:blipFill>
          <a:blip r:embed="rId58"/>
          <a:stretch>
            <a:fillRect/>
          </a:stretch>
        </p:blipFill>
        <p:spPr bwMode="auto">
          <a:xfrm>
            <a:off x="1404620" y="1878330"/>
            <a:ext cx="2659062" cy="2416176"/>
          </a:xfrm>
          <a:prstGeom prst="rect">
            <a:avLst/>
          </a:prstGeom>
          <a:noFill/>
          <a:ln w="9525">
            <a:noFill/>
            <a:miter lim="800000"/>
          </a:ln>
        </p:spPr>
      </p:pic>
      <p:pic>
        <p:nvPicPr>
          <p:cNvPr id="4" name="图片 6"/>
          <p:cNvPicPr>
            <a:picLocks noChangeAspect="1"/>
          </p:cNvPicPr>
          <p:nvPr>
            <p:custDataLst>
              <p:tags r:id="rId5"/>
            </p:custDataLst>
          </p:nvPr>
        </p:nvPicPr>
        <p:blipFill>
          <a:blip r:embed="rId58"/>
          <a:stretch>
            <a:fillRect/>
          </a:stretch>
        </p:blipFill>
        <p:spPr bwMode="auto">
          <a:xfrm>
            <a:off x="5798820" y="3863340"/>
            <a:ext cx="2659062" cy="2416176"/>
          </a:xfrm>
          <a:prstGeom prst="rect">
            <a:avLst/>
          </a:prstGeom>
          <a:noFill/>
          <a:ln w="9525">
            <a:noFill/>
            <a:miter lim="800000"/>
          </a:ln>
        </p:spPr>
      </p:pic>
      <p:pic>
        <p:nvPicPr>
          <p:cNvPr id="5" name="图片 4" descr="图层 4"/>
          <p:cNvPicPr>
            <a:picLocks noChangeAspect="1"/>
          </p:cNvPicPr>
          <p:nvPr>
            <p:custDataLst>
              <p:tags r:id="rId6"/>
            </p:custDataLst>
          </p:nvPr>
        </p:nvPicPr>
        <p:blipFill>
          <a:blip r:embed="rId59"/>
          <a:stretch>
            <a:fillRect/>
          </a:stretch>
        </p:blipFill>
        <p:spPr>
          <a:xfrm>
            <a:off x="4939030" y="1609725"/>
            <a:ext cx="429260" cy="457200"/>
          </a:xfrm>
          <a:prstGeom prst="rect">
            <a:avLst/>
          </a:prstGeom>
        </p:spPr>
      </p:pic>
      <p:pic>
        <p:nvPicPr>
          <p:cNvPr id="7" name="图片 6" descr="图层 4"/>
          <p:cNvPicPr>
            <a:picLocks noChangeAspect="1"/>
          </p:cNvPicPr>
          <p:nvPr>
            <p:custDataLst>
              <p:tags r:id="rId7"/>
            </p:custDataLst>
          </p:nvPr>
        </p:nvPicPr>
        <p:blipFill>
          <a:blip r:embed="rId59"/>
          <a:stretch>
            <a:fillRect/>
          </a:stretch>
        </p:blipFill>
        <p:spPr>
          <a:xfrm>
            <a:off x="4509770" y="4961255"/>
            <a:ext cx="429260" cy="457200"/>
          </a:xfrm>
          <a:prstGeom prst="rect">
            <a:avLst/>
          </a:prstGeom>
        </p:spPr>
      </p:pic>
      <p:pic>
        <p:nvPicPr>
          <p:cNvPr id="9" name="图片 8" descr="图层 4"/>
          <p:cNvPicPr>
            <a:picLocks noChangeAspect="1"/>
          </p:cNvPicPr>
          <p:nvPr>
            <p:custDataLst>
              <p:tags r:id="rId8"/>
            </p:custDataLst>
          </p:nvPr>
        </p:nvPicPr>
        <p:blipFill>
          <a:blip r:embed="rId59"/>
          <a:stretch>
            <a:fillRect/>
          </a:stretch>
        </p:blipFill>
        <p:spPr>
          <a:xfrm>
            <a:off x="2839085" y="4636770"/>
            <a:ext cx="429260" cy="457200"/>
          </a:xfrm>
          <a:prstGeom prst="rect">
            <a:avLst/>
          </a:prstGeom>
        </p:spPr>
      </p:pic>
      <p:sp>
        <p:nvSpPr>
          <p:cNvPr id="12" name="右箭头 11"/>
          <p:cNvSpPr/>
          <p:nvPr>
            <p:custDataLst>
              <p:tags r:id="rId9"/>
            </p:custDataLst>
          </p:nvPr>
        </p:nvSpPr>
        <p:spPr>
          <a:xfrm>
            <a:off x="157163" y="3051175"/>
            <a:ext cx="12118975" cy="1546225"/>
          </a:xfrm>
          <a:prstGeom prst="rightArrow">
            <a:avLst>
              <a:gd name="adj1" fmla="val 42888"/>
              <a:gd name="adj2" fmla="val 63536"/>
            </a:avLst>
          </a:prstGeom>
          <a:solidFill>
            <a:srgbClr val="A6A6A6"/>
          </a:solidFill>
          <a:ln w="9525">
            <a:noFill/>
          </a:ln>
        </p:spPr>
        <p:txBody>
          <a:bodyPr wrap="square" anchor="t">
            <a:spAutoFit/>
          </a:bodyPr>
          <a:lstStyle/>
          <a:p>
            <a:pPr algn="ctr"/>
            <a:r>
              <a:rPr lang="en-US" altLang="zh-CN" sz="3600" b="1">
                <a:solidFill>
                  <a:srgbClr val="FF0000"/>
                </a:solidFill>
                <a:latin typeface="等线"/>
                <a:ea typeface="等线" panose="02010600030101010101" charset="-122"/>
                <a:sym typeface="等线"/>
              </a:rPr>
              <a:t>                       </a:t>
            </a:r>
            <a:endParaRPr lang="zh-CN" altLang="en-US" sz="3600" b="1">
              <a:solidFill>
                <a:srgbClr val="FF0000"/>
              </a:solidFill>
              <a:latin typeface="等线"/>
              <a:ea typeface="等线" panose="02010600030101010101" charset="-122"/>
              <a:sym typeface="等线"/>
            </a:endParaRPr>
          </a:p>
        </p:txBody>
      </p:sp>
      <p:sp>
        <p:nvSpPr>
          <p:cNvPr id="13" name="文本框 81"/>
          <p:cNvSpPr txBox="1"/>
          <p:nvPr>
            <p:custDataLst>
              <p:tags r:id="rId10"/>
            </p:custDataLst>
          </p:nvPr>
        </p:nvSpPr>
        <p:spPr>
          <a:xfrm>
            <a:off x="4521200" y="2338388"/>
            <a:ext cx="971550" cy="708025"/>
          </a:xfrm>
          <a:prstGeom prst="rect">
            <a:avLst/>
          </a:prstGeom>
          <a:noFill/>
          <a:ln w="9525">
            <a:noFill/>
          </a:ln>
        </p:spPr>
        <p:txBody>
          <a:bodyPr wrap="square" anchor="t">
            <a:spAutoFit/>
          </a:bodyPr>
          <a:lstStyle/>
          <a:p>
            <a:pPr algn="ctr"/>
            <a:r>
              <a:rPr lang="zh-CN" altLang="en-US" sz="2000" b="1">
                <a:solidFill>
                  <a:srgbClr val="FF0000"/>
                </a:solidFill>
                <a:latin typeface="楷体" panose="02010609060101010101" pitchFamily="49" charset="-122"/>
                <a:ea typeface="楷体" panose="02010609060101010101" pitchFamily="49" charset="-122"/>
              </a:rPr>
              <a:t>法国</a:t>
            </a:r>
            <a:endParaRPr lang="en-US" altLang="zh-CN" sz="2000" b="1">
              <a:solidFill>
                <a:srgbClr val="FF0000"/>
              </a:solidFill>
              <a:latin typeface="楷体" panose="02010609060101010101" pitchFamily="49" charset="-122"/>
              <a:ea typeface="楷体" panose="02010609060101010101" pitchFamily="49" charset="-122"/>
            </a:endParaRPr>
          </a:p>
          <a:p>
            <a:pPr algn="ctr"/>
            <a:r>
              <a:rPr lang="zh-CN" altLang="en-US" sz="2000" b="1">
                <a:latin typeface="楷体" panose="02010609060101010101" pitchFamily="49" charset="-122"/>
                <a:ea typeface="楷体" panose="02010609060101010101" pitchFamily="49" charset="-122"/>
              </a:rPr>
              <a:t>大革命</a:t>
            </a:r>
            <a:endParaRPr lang="en-US" altLang="zh-CN" sz="2000" b="1">
              <a:latin typeface="楷体" panose="02010609060101010101" pitchFamily="49" charset="-122"/>
              <a:ea typeface="楷体" panose="02010609060101010101" pitchFamily="49" charset="-122"/>
            </a:endParaRPr>
          </a:p>
        </p:txBody>
      </p:sp>
      <p:sp>
        <p:nvSpPr>
          <p:cNvPr id="14" name="文本框 77"/>
          <p:cNvSpPr txBox="1"/>
          <p:nvPr>
            <p:custDataLst>
              <p:tags r:id="rId11"/>
            </p:custDataLst>
          </p:nvPr>
        </p:nvSpPr>
        <p:spPr>
          <a:xfrm>
            <a:off x="2205038" y="2354263"/>
            <a:ext cx="1562100" cy="708025"/>
          </a:xfrm>
          <a:prstGeom prst="rect">
            <a:avLst/>
          </a:prstGeom>
          <a:noFill/>
          <a:ln w="9525">
            <a:noFill/>
          </a:ln>
        </p:spPr>
        <p:txBody>
          <a:bodyPr wrap="square" anchor="t">
            <a:spAutoFit/>
          </a:bodyPr>
          <a:lstStyle/>
          <a:p>
            <a:pPr algn="ctr"/>
            <a:r>
              <a:rPr lang="zh-CN" altLang="en-US" sz="2000" b="1">
                <a:solidFill>
                  <a:srgbClr val="FF0000"/>
                </a:solidFill>
                <a:latin typeface="楷体" panose="02010609060101010101" pitchFamily="49" charset="-122"/>
                <a:ea typeface="楷体" panose="02010609060101010101" pitchFamily="49" charset="-122"/>
              </a:rPr>
              <a:t>英国</a:t>
            </a:r>
            <a:endParaRPr lang="en-US" altLang="zh-CN" sz="2000" b="1">
              <a:solidFill>
                <a:srgbClr val="FF0000"/>
              </a:solidFill>
              <a:latin typeface="楷体" panose="02010609060101010101" pitchFamily="49" charset="-122"/>
              <a:ea typeface="楷体" panose="02010609060101010101" pitchFamily="49" charset="-122"/>
            </a:endParaRPr>
          </a:p>
          <a:p>
            <a:pPr algn="ctr"/>
            <a:r>
              <a:rPr lang="zh-CN" altLang="en-US" sz="2000" b="1">
                <a:latin typeface="楷体" panose="02010609060101010101" pitchFamily="49" charset="-122"/>
                <a:ea typeface="楷体" panose="02010609060101010101" pitchFamily="49" charset="-122"/>
              </a:rPr>
              <a:t>责任内阁制</a:t>
            </a:r>
            <a:endParaRPr lang="en-US" altLang="zh-CN" sz="2000" b="1">
              <a:latin typeface="楷体" panose="02010609060101010101" pitchFamily="49" charset="-122"/>
              <a:ea typeface="楷体" panose="02010609060101010101" pitchFamily="49" charset="-122"/>
            </a:endParaRPr>
          </a:p>
        </p:txBody>
      </p:sp>
      <p:sp>
        <p:nvSpPr>
          <p:cNvPr id="15" name="文本框 48"/>
          <p:cNvSpPr txBox="1"/>
          <p:nvPr>
            <p:custDataLst>
              <p:tags r:id="rId12"/>
            </p:custDataLst>
          </p:nvPr>
        </p:nvSpPr>
        <p:spPr>
          <a:xfrm>
            <a:off x="10699750" y="2397125"/>
            <a:ext cx="742950" cy="706438"/>
          </a:xfrm>
          <a:prstGeom prst="rect">
            <a:avLst/>
          </a:prstGeom>
          <a:noFill/>
          <a:ln w="9525">
            <a:noFill/>
          </a:ln>
        </p:spPr>
        <p:txBody>
          <a:bodyPr wrap="square" anchor="t">
            <a:spAutoFit/>
          </a:bodyPr>
          <a:lstStyle/>
          <a:p>
            <a:r>
              <a:rPr lang="zh-CN" altLang="en-US" sz="2000" b="1">
                <a:solidFill>
                  <a:srgbClr val="FF0000"/>
                </a:solidFill>
                <a:latin typeface="楷体" panose="02010609060101010101" pitchFamily="49" charset="-122"/>
                <a:ea typeface="楷体" panose="02010609060101010101" pitchFamily="49" charset="-122"/>
              </a:rPr>
              <a:t>法国</a:t>
            </a:r>
          </a:p>
          <a:p>
            <a:r>
              <a:rPr lang="zh-CN" altLang="en-US" sz="2000" b="1">
                <a:solidFill>
                  <a:srgbClr val="0000FF"/>
                </a:solidFill>
                <a:latin typeface="楷体" panose="02010609060101010101" pitchFamily="49" charset="-122"/>
                <a:ea typeface="楷体" panose="02010609060101010101" pitchFamily="49" charset="-122"/>
              </a:rPr>
              <a:t>宪法</a:t>
            </a:r>
          </a:p>
        </p:txBody>
      </p:sp>
      <p:sp>
        <p:nvSpPr>
          <p:cNvPr id="16" name="文本框 52"/>
          <p:cNvSpPr txBox="1"/>
          <p:nvPr>
            <p:custDataLst>
              <p:tags r:id="rId13"/>
            </p:custDataLst>
          </p:nvPr>
        </p:nvSpPr>
        <p:spPr>
          <a:xfrm>
            <a:off x="9267825" y="4497388"/>
            <a:ext cx="1173163" cy="708025"/>
          </a:xfrm>
          <a:prstGeom prst="rect">
            <a:avLst/>
          </a:prstGeom>
          <a:noFill/>
          <a:ln w="9525">
            <a:noFill/>
          </a:ln>
        </p:spPr>
        <p:txBody>
          <a:bodyPr wrap="square" anchor="t">
            <a:spAutoFit/>
          </a:bodyPr>
          <a:lstStyle/>
          <a:p>
            <a:pPr algn="ctr"/>
            <a:r>
              <a:rPr lang="zh-CN" altLang="en-US" sz="2000" b="1">
                <a:solidFill>
                  <a:srgbClr val="FF0000"/>
                </a:solidFill>
                <a:latin typeface="楷体" panose="02010609060101010101" pitchFamily="49" charset="-122"/>
                <a:ea typeface="楷体" panose="02010609060101010101" pitchFamily="49" charset="-122"/>
              </a:rPr>
              <a:t>德意志</a:t>
            </a:r>
            <a:r>
              <a:rPr lang="zh-CN" altLang="en-US" sz="2000" b="1">
                <a:latin typeface="楷体" panose="02010609060101010101" pitchFamily="49" charset="-122"/>
                <a:ea typeface="楷体" panose="02010609060101010101" pitchFamily="49" charset="-122"/>
              </a:rPr>
              <a:t>宪法</a:t>
            </a:r>
          </a:p>
        </p:txBody>
      </p:sp>
      <p:sp>
        <p:nvSpPr>
          <p:cNvPr id="17" name="文本框 30"/>
          <p:cNvSpPr txBox="1"/>
          <p:nvPr>
            <p:custDataLst>
              <p:tags r:id="rId14"/>
            </p:custDataLst>
          </p:nvPr>
        </p:nvSpPr>
        <p:spPr>
          <a:xfrm>
            <a:off x="6726238" y="2371725"/>
            <a:ext cx="1262062" cy="708025"/>
          </a:xfrm>
          <a:prstGeom prst="rect">
            <a:avLst/>
          </a:prstGeom>
          <a:noFill/>
          <a:ln w="9525">
            <a:noFill/>
          </a:ln>
        </p:spPr>
        <p:txBody>
          <a:bodyPr wrap="square" anchor="t">
            <a:spAutoFit/>
          </a:bodyPr>
          <a:lstStyle/>
          <a:p>
            <a:pPr algn="ctr"/>
            <a:r>
              <a:rPr lang="zh-CN" altLang="en-US" sz="2000" b="1">
                <a:solidFill>
                  <a:srgbClr val="FF0000"/>
                </a:solidFill>
                <a:latin typeface="楷体" panose="02010609060101010101" pitchFamily="49" charset="-122"/>
                <a:ea typeface="楷体" panose="02010609060101010101" pitchFamily="49" charset="-122"/>
              </a:rPr>
              <a:t>美国</a:t>
            </a:r>
          </a:p>
          <a:p>
            <a:pPr algn="ctr"/>
            <a:r>
              <a:rPr lang="zh-CN" altLang="en-US" sz="2000" b="1">
                <a:solidFill>
                  <a:srgbClr val="0000FF"/>
                </a:solidFill>
                <a:latin typeface="楷体" panose="02010609060101010101" pitchFamily="49" charset="-122"/>
                <a:ea typeface="楷体" panose="02010609060101010101" pitchFamily="49" charset="-122"/>
              </a:rPr>
              <a:t>内战结束</a:t>
            </a:r>
          </a:p>
        </p:txBody>
      </p:sp>
      <p:sp>
        <p:nvSpPr>
          <p:cNvPr id="18" name="文本框 62"/>
          <p:cNvSpPr txBox="1"/>
          <p:nvPr>
            <p:custDataLst>
              <p:tags r:id="rId15"/>
            </p:custDataLst>
          </p:nvPr>
        </p:nvSpPr>
        <p:spPr>
          <a:xfrm>
            <a:off x="528638" y="2370138"/>
            <a:ext cx="1431925" cy="708025"/>
          </a:xfrm>
          <a:prstGeom prst="rect">
            <a:avLst/>
          </a:prstGeom>
          <a:noFill/>
          <a:ln w="9525">
            <a:noFill/>
          </a:ln>
        </p:spPr>
        <p:txBody>
          <a:bodyPr wrap="square" anchor="t">
            <a:spAutoFit/>
          </a:bodyPr>
          <a:lstStyle/>
          <a:p>
            <a:pPr algn="ctr"/>
            <a:r>
              <a:rPr lang="zh-CN" altLang="en-US" sz="2000" b="1">
                <a:solidFill>
                  <a:srgbClr val="FF0000"/>
                </a:solidFill>
                <a:latin typeface="楷体" panose="02010609060101010101" pitchFamily="49" charset="-122"/>
                <a:ea typeface="楷体" panose="02010609060101010101" pitchFamily="49" charset="-122"/>
              </a:rPr>
              <a:t>英国</a:t>
            </a:r>
            <a:endParaRPr lang="en-US" altLang="zh-CN" sz="2000" b="1">
              <a:solidFill>
                <a:srgbClr val="FF0000"/>
              </a:solidFill>
              <a:latin typeface="楷体" panose="02010609060101010101" pitchFamily="49" charset="-122"/>
              <a:ea typeface="楷体" panose="02010609060101010101" pitchFamily="49" charset="-122"/>
            </a:endParaRPr>
          </a:p>
          <a:p>
            <a:pPr algn="ctr"/>
            <a:r>
              <a:rPr lang="zh-CN" altLang="en-US" sz="2000" b="1">
                <a:latin typeface="楷体" panose="02010609060101010101" pitchFamily="49" charset="-122"/>
                <a:ea typeface="楷体" panose="02010609060101010101" pitchFamily="49" charset="-122"/>
              </a:rPr>
              <a:t>光荣革命</a:t>
            </a:r>
            <a:endParaRPr lang="en-US" altLang="zh-CN" sz="2000" b="1">
              <a:latin typeface="楷体" panose="02010609060101010101" pitchFamily="49" charset="-122"/>
              <a:ea typeface="楷体" panose="02010609060101010101" pitchFamily="49" charset="-122"/>
            </a:endParaRPr>
          </a:p>
        </p:txBody>
      </p:sp>
      <p:sp>
        <p:nvSpPr>
          <p:cNvPr id="19" name="文本框 7"/>
          <p:cNvSpPr txBox="1"/>
          <p:nvPr>
            <p:custDataLst>
              <p:tags r:id="rId16"/>
            </p:custDataLst>
          </p:nvPr>
        </p:nvSpPr>
        <p:spPr>
          <a:xfrm>
            <a:off x="3681413" y="4510088"/>
            <a:ext cx="1225550" cy="708025"/>
          </a:xfrm>
          <a:prstGeom prst="rect">
            <a:avLst/>
          </a:prstGeom>
          <a:noFill/>
          <a:ln w="9525">
            <a:noFill/>
          </a:ln>
        </p:spPr>
        <p:txBody>
          <a:bodyPr wrap="square" anchor="t">
            <a:spAutoFit/>
          </a:bodyPr>
          <a:lstStyle/>
          <a:p>
            <a:pPr algn="ctr"/>
            <a:r>
              <a:rPr lang="zh-CN" altLang="en-US" sz="2000" b="1">
                <a:solidFill>
                  <a:srgbClr val="FF0000"/>
                </a:solidFill>
                <a:latin typeface="楷体" panose="02010609060101010101" pitchFamily="49" charset="-122"/>
                <a:ea typeface="楷体" panose="02010609060101010101" pitchFamily="49" charset="-122"/>
              </a:rPr>
              <a:t>美国</a:t>
            </a:r>
          </a:p>
          <a:p>
            <a:pPr algn="ctr"/>
            <a:r>
              <a:rPr lang="zh-CN" altLang="en-US" sz="2000" b="1">
                <a:solidFill>
                  <a:srgbClr val="0000FF"/>
                </a:solidFill>
                <a:latin typeface="楷体" panose="02010609060101010101" pitchFamily="49" charset="-122"/>
                <a:ea typeface="楷体" panose="02010609060101010101" pitchFamily="49" charset="-122"/>
              </a:rPr>
              <a:t>联邦宪法</a:t>
            </a:r>
            <a:endParaRPr lang="en-US" altLang="zh-CN" sz="2000" b="1">
              <a:solidFill>
                <a:srgbClr val="0000FF"/>
              </a:solidFill>
              <a:latin typeface="楷体" panose="02010609060101010101" pitchFamily="49" charset="-122"/>
              <a:ea typeface="楷体" panose="02010609060101010101" pitchFamily="49" charset="-122"/>
            </a:endParaRPr>
          </a:p>
        </p:txBody>
      </p:sp>
      <p:cxnSp>
        <p:nvCxnSpPr>
          <p:cNvPr id="20" name="直接连接符 19"/>
          <p:cNvCxnSpPr/>
          <p:nvPr>
            <p:custDataLst>
              <p:tags r:id="rId17"/>
            </p:custDataLst>
          </p:nvPr>
        </p:nvCxnSpPr>
        <p:spPr>
          <a:xfrm flipH="1">
            <a:off x="11072813" y="3159125"/>
            <a:ext cx="0" cy="300038"/>
          </a:xfrm>
          <a:prstGeom prst="line">
            <a:avLst/>
          </a:prstGeom>
          <a:ln w="76200">
            <a:solidFill>
              <a:srgbClr val="FF6000"/>
            </a:solidFill>
          </a:ln>
        </p:spPr>
        <p:style>
          <a:lnRef idx="1">
            <a:schemeClr val="dk1"/>
          </a:lnRef>
          <a:fillRef idx="0">
            <a:schemeClr val="dk1"/>
          </a:fillRef>
          <a:effectRef idx="0">
            <a:schemeClr val="dk1"/>
          </a:effectRef>
          <a:fontRef idx="minor">
            <a:schemeClr val="tx1"/>
          </a:fontRef>
        </p:style>
      </p:cxnSp>
      <p:sp>
        <p:nvSpPr>
          <p:cNvPr id="21" name="文本框 11"/>
          <p:cNvSpPr txBox="1"/>
          <p:nvPr>
            <p:custDataLst>
              <p:tags r:id="rId18"/>
            </p:custDataLst>
          </p:nvPr>
        </p:nvSpPr>
        <p:spPr>
          <a:xfrm>
            <a:off x="7670800" y="4497388"/>
            <a:ext cx="1262063" cy="708025"/>
          </a:xfrm>
          <a:prstGeom prst="rect">
            <a:avLst/>
          </a:prstGeom>
          <a:noFill/>
          <a:ln w="9525">
            <a:noFill/>
          </a:ln>
        </p:spPr>
        <p:txBody>
          <a:bodyPr wrap="square" anchor="t">
            <a:spAutoFit/>
          </a:bodyPr>
          <a:lstStyle/>
          <a:p>
            <a:pPr algn="ctr"/>
            <a:r>
              <a:rPr lang="zh-CN" altLang="en-US" sz="2000" b="1">
                <a:solidFill>
                  <a:srgbClr val="FF0000"/>
                </a:solidFill>
                <a:latin typeface="楷体" panose="02010609060101010101" pitchFamily="49" charset="-122"/>
                <a:ea typeface="楷体" panose="02010609060101010101" pitchFamily="49" charset="-122"/>
              </a:rPr>
              <a:t>日本</a:t>
            </a:r>
            <a:endParaRPr lang="en-US" altLang="zh-CN" sz="2000" b="1">
              <a:solidFill>
                <a:srgbClr val="FF0000"/>
              </a:solidFill>
              <a:latin typeface="楷体" panose="02010609060101010101" pitchFamily="49" charset="-122"/>
              <a:ea typeface="楷体" panose="02010609060101010101" pitchFamily="49" charset="-122"/>
            </a:endParaRPr>
          </a:p>
          <a:p>
            <a:pPr algn="ctr"/>
            <a:r>
              <a:rPr lang="zh-CN" altLang="en-US" sz="2000" b="1">
                <a:latin typeface="楷体" panose="02010609060101010101" pitchFamily="49" charset="-122"/>
                <a:ea typeface="楷体" panose="02010609060101010101" pitchFamily="49" charset="-122"/>
              </a:rPr>
              <a:t>明治维新</a:t>
            </a:r>
          </a:p>
        </p:txBody>
      </p:sp>
      <p:sp>
        <p:nvSpPr>
          <p:cNvPr id="22" name="文本框 12"/>
          <p:cNvSpPr txBox="1"/>
          <p:nvPr>
            <p:custDataLst>
              <p:tags r:id="rId19"/>
            </p:custDataLst>
          </p:nvPr>
        </p:nvSpPr>
        <p:spPr>
          <a:xfrm>
            <a:off x="8651875" y="2365375"/>
            <a:ext cx="987425" cy="706438"/>
          </a:xfrm>
          <a:prstGeom prst="rect">
            <a:avLst/>
          </a:prstGeom>
          <a:noFill/>
          <a:ln w="9525">
            <a:noFill/>
          </a:ln>
        </p:spPr>
        <p:txBody>
          <a:bodyPr wrap="square" anchor="t">
            <a:spAutoFit/>
          </a:bodyPr>
          <a:lstStyle/>
          <a:p>
            <a:pPr algn="ctr"/>
            <a:r>
              <a:rPr lang="zh-CN" altLang="en-US" sz="2000" b="1">
                <a:solidFill>
                  <a:srgbClr val="FF0000"/>
                </a:solidFill>
                <a:latin typeface="楷体" panose="02010609060101010101" pitchFamily="49" charset="-122"/>
                <a:ea typeface="楷体" panose="02010609060101010101" pitchFamily="49" charset="-122"/>
              </a:rPr>
              <a:t>意大利</a:t>
            </a:r>
          </a:p>
          <a:p>
            <a:pPr algn="ctr"/>
            <a:r>
              <a:rPr lang="zh-CN" altLang="en-US" sz="2000" b="1">
                <a:latin typeface="楷体" panose="02010609060101010101" pitchFamily="49" charset="-122"/>
                <a:ea typeface="楷体" panose="02010609060101010101" pitchFamily="49" charset="-122"/>
              </a:rPr>
              <a:t>统一</a:t>
            </a:r>
          </a:p>
        </p:txBody>
      </p:sp>
      <p:sp>
        <p:nvSpPr>
          <p:cNvPr id="23" name="文本框 3"/>
          <p:cNvSpPr txBox="1"/>
          <p:nvPr>
            <p:custDataLst>
              <p:tags r:id="rId20"/>
            </p:custDataLst>
          </p:nvPr>
        </p:nvSpPr>
        <p:spPr>
          <a:xfrm>
            <a:off x="5492750" y="4527550"/>
            <a:ext cx="1522413" cy="706438"/>
          </a:xfrm>
          <a:prstGeom prst="rect">
            <a:avLst/>
          </a:prstGeom>
          <a:noFill/>
          <a:ln w="9525">
            <a:noFill/>
          </a:ln>
        </p:spPr>
        <p:txBody>
          <a:bodyPr wrap="square" anchor="t">
            <a:spAutoFit/>
          </a:bodyPr>
          <a:lstStyle/>
          <a:p>
            <a:pPr algn="ctr"/>
            <a:r>
              <a:rPr lang="zh-CN" altLang="en-US" sz="2000" b="1">
                <a:solidFill>
                  <a:srgbClr val="FF0000"/>
                </a:solidFill>
                <a:latin typeface="楷体" panose="02010609060101010101" pitchFamily="49" charset="-122"/>
                <a:ea typeface="楷体" panose="02010609060101010101" pitchFamily="49" charset="-122"/>
              </a:rPr>
              <a:t>俄国</a:t>
            </a:r>
          </a:p>
          <a:p>
            <a:pPr algn="ctr"/>
            <a:r>
              <a:rPr lang="zh-CN" altLang="en-US" sz="2000" b="1">
                <a:solidFill>
                  <a:srgbClr val="7030A0"/>
                </a:solidFill>
                <a:latin typeface="楷体" panose="02010609060101010101" pitchFamily="49" charset="-122"/>
                <a:ea typeface="楷体" panose="02010609060101010101" pitchFamily="49" charset="-122"/>
              </a:rPr>
              <a:t>农奴制改革</a:t>
            </a:r>
            <a:endParaRPr lang="zh-CN" altLang="en-US" sz="2000" b="1">
              <a:solidFill>
                <a:srgbClr val="7030A0"/>
              </a:solidFill>
              <a:latin typeface="楷体_GB2312" pitchFamily="49" charset="-122"/>
              <a:ea typeface="楷体_GB2312" pitchFamily="49" charset="-122"/>
            </a:endParaRPr>
          </a:p>
        </p:txBody>
      </p:sp>
      <p:grpSp>
        <p:nvGrpSpPr>
          <p:cNvPr id="24" name="组合 8"/>
          <p:cNvGrpSpPr/>
          <p:nvPr>
            <p:custDataLst>
              <p:tags r:id="rId21"/>
            </p:custDataLst>
          </p:nvPr>
        </p:nvGrpSpPr>
        <p:grpSpPr>
          <a:xfrm>
            <a:off x="5715000" y="3159125"/>
            <a:ext cx="6130925" cy="1433513"/>
            <a:chOff x="5630784" y="2974128"/>
            <a:chExt cx="6131551" cy="1434012"/>
          </a:xfrm>
        </p:grpSpPr>
        <p:sp>
          <p:nvSpPr>
            <p:cNvPr id="25" name="矩形 25"/>
            <p:cNvSpPr/>
            <p:nvPr>
              <p:custDataLst>
                <p:tags r:id="rId45"/>
              </p:custDataLst>
            </p:nvPr>
          </p:nvSpPr>
          <p:spPr>
            <a:xfrm>
              <a:off x="5808220" y="4008030"/>
              <a:ext cx="755335" cy="400110"/>
            </a:xfrm>
            <a:prstGeom prst="rect">
              <a:avLst/>
            </a:prstGeom>
            <a:noFill/>
            <a:ln w="9525">
              <a:noFill/>
            </a:ln>
          </p:spPr>
          <p:txBody>
            <a:bodyPr wrap="none" anchor="t">
              <a:spAutoFit/>
            </a:bodyPr>
            <a:lstStyle/>
            <a:p>
              <a:r>
                <a:rPr lang="en-US" altLang="zh-CN" sz="2000" b="1">
                  <a:solidFill>
                    <a:srgbClr val="0000FF"/>
                  </a:solidFill>
                  <a:latin typeface="等线"/>
                  <a:ea typeface="楷体_GB2312" pitchFamily="49" charset="-122"/>
                </a:rPr>
                <a:t>1861</a:t>
              </a:r>
            </a:p>
          </p:txBody>
        </p:sp>
        <p:sp>
          <p:nvSpPr>
            <p:cNvPr id="26" name="矩形 26"/>
            <p:cNvSpPr/>
            <p:nvPr>
              <p:custDataLst>
                <p:tags r:id="rId46"/>
              </p:custDataLst>
            </p:nvPr>
          </p:nvSpPr>
          <p:spPr>
            <a:xfrm>
              <a:off x="7002373" y="3999538"/>
              <a:ext cx="755335" cy="400110"/>
            </a:xfrm>
            <a:prstGeom prst="rect">
              <a:avLst/>
            </a:prstGeom>
            <a:noFill/>
            <a:ln w="9525">
              <a:noFill/>
            </a:ln>
          </p:spPr>
          <p:txBody>
            <a:bodyPr wrap="none" anchor="t">
              <a:spAutoFit/>
            </a:bodyPr>
            <a:lstStyle/>
            <a:p>
              <a:r>
                <a:rPr lang="en-US" altLang="zh-CN" sz="2000" b="1">
                  <a:solidFill>
                    <a:srgbClr val="0000FF"/>
                  </a:solidFill>
                  <a:latin typeface="等线"/>
                  <a:ea typeface="楷体_GB2312" pitchFamily="49" charset="-122"/>
                </a:rPr>
                <a:t>1865</a:t>
              </a:r>
            </a:p>
          </p:txBody>
        </p:sp>
        <p:sp>
          <p:nvSpPr>
            <p:cNvPr id="27" name="矩形 28"/>
            <p:cNvSpPr/>
            <p:nvPr>
              <p:custDataLst>
                <p:tags r:id="rId47"/>
              </p:custDataLst>
            </p:nvPr>
          </p:nvSpPr>
          <p:spPr>
            <a:xfrm>
              <a:off x="7800087" y="3999538"/>
              <a:ext cx="755335" cy="400110"/>
            </a:xfrm>
            <a:prstGeom prst="rect">
              <a:avLst/>
            </a:prstGeom>
            <a:noFill/>
            <a:ln w="9525">
              <a:noFill/>
            </a:ln>
          </p:spPr>
          <p:txBody>
            <a:bodyPr wrap="none" anchor="t">
              <a:spAutoFit/>
            </a:bodyPr>
            <a:lstStyle/>
            <a:p>
              <a:r>
                <a:rPr lang="en-US" altLang="zh-CN" sz="2000" b="1">
                  <a:solidFill>
                    <a:srgbClr val="0000FF"/>
                  </a:solidFill>
                  <a:latin typeface="等线"/>
                  <a:ea typeface="楷体_GB2312" pitchFamily="49" charset="-122"/>
                </a:rPr>
                <a:t>1868</a:t>
              </a:r>
            </a:p>
          </p:txBody>
        </p:sp>
        <p:sp>
          <p:nvSpPr>
            <p:cNvPr id="28" name="矩形 29"/>
            <p:cNvSpPr/>
            <p:nvPr>
              <p:custDataLst>
                <p:tags r:id="rId48"/>
              </p:custDataLst>
            </p:nvPr>
          </p:nvSpPr>
          <p:spPr>
            <a:xfrm>
              <a:off x="8735407" y="4006189"/>
              <a:ext cx="755335" cy="400110"/>
            </a:xfrm>
            <a:prstGeom prst="rect">
              <a:avLst/>
            </a:prstGeom>
            <a:noFill/>
            <a:ln w="9525">
              <a:noFill/>
            </a:ln>
          </p:spPr>
          <p:txBody>
            <a:bodyPr wrap="none" anchor="t">
              <a:spAutoFit/>
            </a:bodyPr>
            <a:lstStyle/>
            <a:p>
              <a:r>
                <a:rPr lang="en-US" altLang="zh-CN" sz="2000" b="1">
                  <a:solidFill>
                    <a:srgbClr val="0000FF"/>
                  </a:solidFill>
                  <a:latin typeface="等线"/>
                  <a:ea typeface="楷体_GB2312" pitchFamily="49" charset="-122"/>
                </a:rPr>
                <a:t>1870</a:t>
              </a:r>
            </a:p>
          </p:txBody>
        </p:sp>
        <p:sp>
          <p:nvSpPr>
            <p:cNvPr id="29" name="矩形 31"/>
            <p:cNvSpPr/>
            <p:nvPr>
              <p:custDataLst>
                <p:tags r:id="rId49"/>
              </p:custDataLst>
            </p:nvPr>
          </p:nvSpPr>
          <p:spPr>
            <a:xfrm>
              <a:off x="9431831" y="3998264"/>
              <a:ext cx="755335" cy="400110"/>
            </a:xfrm>
            <a:prstGeom prst="rect">
              <a:avLst/>
            </a:prstGeom>
            <a:noFill/>
            <a:ln w="9525">
              <a:noFill/>
            </a:ln>
          </p:spPr>
          <p:txBody>
            <a:bodyPr wrap="none" anchor="t">
              <a:spAutoFit/>
            </a:bodyPr>
            <a:lstStyle/>
            <a:p>
              <a:r>
                <a:rPr lang="en-US" altLang="zh-CN" sz="2000" b="1">
                  <a:solidFill>
                    <a:srgbClr val="0000FF"/>
                  </a:solidFill>
                  <a:latin typeface="等线"/>
                  <a:ea typeface="楷体_GB2312" pitchFamily="49" charset="-122"/>
                </a:rPr>
                <a:t>1871</a:t>
              </a:r>
            </a:p>
          </p:txBody>
        </p:sp>
        <p:grpSp>
          <p:nvGrpSpPr>
            <p:cNvPr id="30" name="组合 2"/>
            <p:cNvGrpSpPr/>
            <p:nvPr>
              <p:custDataLst>
                <p:tags r:id="rId50"/>
              </p:custDataLst>
            </p:nvPr>
          </p:nvGrpSpPr>
          <p:grpSpPr>
            <a:xfrm>
              <a:off x="5630784" y="2974128"/>
              <a:ext cx="6131551" cy="926580"/>
              <a:chOff x="5630784" y="2974128"/>
              <a:chExt cx="6131551" cy="926580"/>
            </a:xfrm>
          </p:grpSpPr>
          <p:cxnSp>
            <p:nvCxnSpPr>
              <p:cNvPr id="31" name="直接连接符 30"/>
              <p:cNvCxnSpPr/>
              <p:nvPr>
                <p:custDataLst>
                  <p:tags r:id="rId51"/>
                </p:custDataLst>
              </p:nvPr>
            </p:nvCxnSpPr>
            <p:spPr>
              <a:xfrm flipH="1">
                <a:off x="6108156" y="2997245"/>
                <a:ext cx="0" cy="334011"/>
              </a:xfrm>
              <a:prstGeom prst="line">
                <a:avLst/>
              </a:prstGeom>
              <a:ln w="76200">
                <a:solidFill>
                  <a:srgbClr val="FF6000"/>
                </a:solidFill>
              </a:ln>
            </p:spPr>
            <p:style>
              <a:lnRef idx="1">
                <a:schemeClr val="dk1"/>
              </a:lnRef>
              <a:fillRef idx="0">
                <a:schemeClr val="dk1"/>
              </a:fillRef>
              <a:effectRef idx="0">
                <a:schemeClr val="dk1"/>
              </a:effectRef>
              <a:fontRef idx="minor">
                <a:schemeClr val="tx1"/>
              </a:fontRef>
            </p:style>
          </p:cxnSp>
          <p:cxnSp>
            <p:nvCxnSpPr>
              <p:cNvPr id="32" name="直接连接符 31"/>
              <p:cNvCxnSpPr/>
              <p:nvPr>
                <p:custDataLst>
                  <p:tags r:id="rId52"/>
                </p:custDataLst>
              </p:nvPr>
            </p:nvCxnSpPr>
            <p:spPr>
              <a:xfrm flipH="1">
                <a:off x="8175818" y="2997245"/>
                <a:ext cx="0" cy="327026"/>
              </a:xfrm>
              <a:prstGeom prst="line">
                <a:avLst/>
              </a:prstGeom>
              <a:ln w="76200">
                <a:solidFill>
                  <a:srgbClr val="FF6000"/>
                </a:solidFill>
              </a:ln>
            </p:spPr>
            <p:style>
              <a:lnRef idx="1">
                <a:schemeClr val="dk1"/>
              </a:lnRef>
              <a:fillRef idx="0">
                <a:schemeClr val="dk1"/>
              </a:fillRef>
              <a:effectRef idx="0">
                <a:schemeClr val="dk1"/>
              </a:effectRef>
              <a:fontRef idx="minor">
                <a:schemeClr val="tx1"/>
              </a:fontRef>
            </p:style>
          </p:cxnSp>
          <p:cxnSp>
            <p:nvCxnSpPr>
              <p:cNvPr id="33" name="直接连接符 32"/>
              <p:cNvCxnSpPr/>
              <p:nvPr>
                <p:custDataLst>
                  <p:tags r:id="rId53"/>
                </p:custDataLst>
              </p:nvPr>
            </p:nvCxnSpPr>
            <p:spPr>
              <a:xfrm flipH="1">
                <a:off x="9673690" y="2974128"/>
                <a:ext cx="0" cy="315466"/>
              </a:xfrm>
              <a:prstGeom prst="line">
                <a:avLst/>
              </a:prstGeom>
              <a:ln w="76200">
                <a:solidFill>
                  <a:srgbClr val="FF6000"/>
                </a:solidFill>
              </a:ln>
            </p:spPr>
            <p:style>
              <a:lnRef idx="1">
                <a:schemeClr val="dk1"/>
              </a:lnRef>
              <a:fillRef idx="0">
                <a:schemeClr val="dk1"/>
              </a:fillRef>
              <a:effectRef idx="0">
                <a:schemeClr val="dk1"/>
              </a:effectRef>
              <a:fontRef idx="minor">
                <a:schemeClr val="tx1"/>
              </a:fontRef>
            </p:style>
          </p:cxnSp>
          <p:cxnSp>
            <p:nvCxnSpPr>
              <p:cNvPr id="34" name="直接连接符 33"/>
              <p:cNvCxnSpPr/>
              <p:nvPr>
                <p:custDataLst>
                  <p:tags r:id="rId54"/>
                </p:custDataLst>
              </p:nvPr>
            </p:nvCxnSpPr>
            <p:spPr>
              <a:xfrm flipH="1">
                <a:off x="9136877" y="2974128"/>
                <a:ext cx="0" cy="321047"/>
              </a:xfrm>
              <a:prstGeom prst="line">
                <a:avLst/>
              </a:prstGeom>
              <a:ln w="76200">
                <a:solidFill>
                  <a:srgbClr val="FF6000"/>
                </a:solidFill>
              </a:ln>
            </p:spPr>
            <p:style>
              <a:lnRef idx="1">
                <a:schemeClr val="dk1"/>
              </a:lnRef>
              <a:fillRef idx="0">
                <a:schemeClr val="dk1"/>
              </a:fillRef>
              <a:effectRef idx="0">
                <a:schemeClr val="dk1"/>
              </a:effectRef>
              <a:fontRef idx="minor">
                <a:schemeClr val="tx1"/>
              </a:fontRef>
            </p:style>
          </p:cxnSp>
          <p:cxnSp>
            <p:nvCxnSpPr>
              <p:cNvPr id="35" name="直接连接符 34"/>
              <p:cNvCxnSpPr/>
              <p:nvPr>
                <p:custDataLst>
                  <p:tags r:id="rId55"/>
                </p:custDataLst>
              </p:nvPr>
            </p:nvCxnSpPr>
            <p:spPr>
              <a:xfrm flipH="1">
                <a:off x="7273541" y="2997245"/>
                <a:ext cx="0" cy="291466"/>
              </a:xfrm>
              <a:prstGeom prst="line">
                <a:avLst/>
              </a:prstGeom>
              <a:ln w="76200">
                <a:solidFill>
                  <a:srgbClr val="FF6000"/>
                </a:solidFill>
              </a:ln>
            </p:spPr>
            <p:style>
              <a:lnRef idx="1">
                <a:schemeClr val="dk1"/>
              </a:lnRef>
              <a:fillRef idx="0">
                <a:schemeClr val="dk1"/>
              </a:fillRef>
              <a:effectRef idx="0">
                <a:schemeClr val="dk1"/>
              </a:effectRef>
              <a:fontRef idx="minor">
                <a:schemeClr val="tx1"/>
              </a:fontRef>
            </p:style>
          </p:cxnSp>
          <p:sp>
            <p:nvSpPr>
              <p:cNvPr id="36" name="Google Shape;1887;p52"/>
              <p:cNvSpPr/>
              <p:nvPr>
                <p:custDataLst>
                  <p:tags r:id="rId56"/>
                </p:custDataLst>
              </p:nvPr>
            </p:nvSpPr>
            <p:spPr>
              <a:xfrm>
                <a:off x="5630784" y="3350926"/>
                <a:ext cx="6131551" cy="549782"/>
              </a:xfrm>
              <a:custGeom>
                <a:avLst/>
                <a:gdLst/>
                <a:ahLst/>
                <a:cxnLst/>
                <a:rect l="l" t="t" r="r" b="b"/>
                <a:pathLst>
                  <a:path w="21600" h="21600" extrusionOk="0">
                    <a:moveTo>
                      <a:pt x="0" y="0"/>
                    </a:moveTo>
                    <a:lnTo>
                      <a:pt x="20377" y="0"/>
                    </a:lnTo>
                    <a:lnTo>
                      <a:pt x="21600" y="10800"/>
                    </a:lnTo>
                    <a:lnTo>
                      <a:pt x="20377" y="21600"/>
                    </a:lnTo>
                    <a:lnTo>
                      <a:pt x="0" y="21600"/>
                    </a:lnTo>
                    <a:lnTo>
                      <a:pt x="1223" y="10800"/>
                    </a:lnTo>
                    <a:lnTo>
                      <a:pt x="0" y="0"/>
                    </a:lnTo>
                    <a:close/>
                  </a:path>
                </a:pathLst>
              </a:custGeom>
              <a:solidFill>
                <a:srgbClr val="FF6000"/>
              </a:solidFill>
              <a:ln w="50800" cap="flat" cmpd="sng">
                <a:solidFill>
                  <a:srgbClr val="FF6000"/>
                </a:solidFill>
                <a:prstDash val="solid"/>
                <a:miter lim="400000"/>
                <a:headEnd type="none" w="sm" len="sm"/>
                <a:tailEnd type="none" w="sm" len="sm"/>
              </a:ln>
            </p:spPr>
            <p:txBody>
              <a:bodyPr spcFirstLastPara="1" wrap="square" lIns="0" tIns="0" rIns="0" bIns="0" anchor="ctr" anchorCtr="0">
                <a:noAutofit/>
              </a:bodyPr>
              <a:lstStyle/>
              <a:p>
                <a:pPr algn="ctr" defTabSz="457200" fontAlgn="auto">
                  <a:defRPr/>
                </a:pPr>
                <a:r>
                  <a:rPr lang="en-US" altLang="zh-CN" sz="2400" strike="noStrike" noProof="1">
                    <a:ln>
                      <a:solidFill>
                        <a:schemeClr val="bg1"/>
                      </a:solidFill>
                    </a:ln>
                    <a:solidFill>
                      <a:schemeClr val="bg1"/>
                    </a:solidFill>
                    <a:latin typeface="微软雅黑" panose="020B0503020204020204" charset="-122"/>
                    <a:ea typeface="微软雅黑" panose="020B0503020204020204" charset="-122"/>
                    <a:cs typeface="+mn-ea"/>
                    <a:sym typeface="+mn-lt"/>
                  </a:rPr>
                  <a:t>19    </a:t>
                </a:r>
                <a:r>
                  <a:rPr lang="zh-CN" altLang="en-US" sz="2400" strike="noStrike" noProof="1">
                    <a:ln>
                      <a:solidFill>
                        <a:schemeClr val="bg1"/>
                      </a:solidFill>
                    </a:ln>
                    <a:solidFill>
                      <a:schemeClr val="bg1"/>
                    </a:solidFill>
                    <a:latin typeface="微软雅黑" panose="020B0503020204020204" charset="-122"/>
                    <a:ea typeface="微软雅黑" panose="020B0503020204020204" charset="-122"/>
                    <a:cs typeface="+mn-ea"/>
                    <a:sym typeface="+mn-lt"/>
                  </a:rPr>
                  <a:t>世     纪  </a:t>
                </a:r>
                <a:r>
                  <a:rPr lang="en-US" altLang="zh-CN" sz="2400" strike="noStrike" noProof="1">
                    <a:ln>
                      <a:solidFill>
                        <a:schemeClr val="bg1"/>
                      </a:solidFill>
                    </a:ln>
                    <a:solidFill>
                      <a:schemeClr val="bg1"/>
                    </a:solidFill>
                    <a:latin typeface="微软雅黑" panose="020B0503020204020204" charset="-122"/>
                    <a:ea typeface="微软雅黑" panose="020B0503020204020204" charset="-122"/>
                    <a:cs typeface="+mn-ea"/>
                    <a:sym typeface="+mn-lt"/>
                  </a:rPr>
                  <a:t>——</a:t>
                </a:r>
                <a:r>
                  <a:rPr lang="zh-CN" altLang="en-US" sz="2400" strike="noStrike" noProof="1">
                    <a:ln>
                      <a:solidFill>
                        <a:schemeClr val="bg1"/>
                      </a:solidFill>
                    </a:ln>
                    <a:solidFill>
                      <a:schemeClr val="bg1"/>
                    </a:solidFill>
                    <a:latin typeface="微软雅黑" panose="020B0503020204020204" charset="-122"/>
                    <a:ea typeface="微软雅黑" panose="020B0503020204020204" charset="-122"/>
                    <a:cs typeface="+mn-ea"/>
                    <a:sym typeface="+mn-lt"/>
                  </a:rPr>
                  <a:t>  扩   展</a:t>
                </a:r>
              </a:p>
            </p:txBody>
          </p:sp>
        </p:grpSp>
      </p:grpSp>
      <p:sp>
        <p:nvSpPr>
          <p:cNvPr id="37" name="矩形 36"/>
          <p:cNvSpPr/>
          <p:nvPr>
            <p:custDataLst>
              <p:tags r:id="rId22"/>
            </p:custDataLst>
          </p:nvPr>
        </p:nvSpPr>
        <p:spPr>
          <a:xfrm>
            <a:off x="1624013" y="1952625"/>
            <a:ext cx="1346200" cy="368300"/>
          </a:xfrm>
          <a:prstGeom prst="rect">
            <a:avLst/>
          </a:prstGeom>
          <a:noFill/>
          <a:ln w="9525" cap="flat" cmpd="sng">
            <a:solidFill>
              <a:srgbClr val="FF0000"/>
            </a:solidFill>
            <a:prstDash val="solid"/>
            <a:round/>
            <a:headEnd type="none" w="med" len="med"/>
            <a:tailEnd type="none" w="med" len="med"/>
          </a:ln>
        </p:spPr>
        <p:txBody>
          <a:bodyPr wrap="none" anchor="t">
            <a:spAutoFit/>
          </a:bodyPr>
          <a:lstStyle/>
          <a:p>
            <a:pPr algn="ctr"/>
            <a:r>
              <a:rPr lang="zh-CN" altLang="en-US" b="1">
                <a:latin typeface="黑体" panose="02010609060101010101" pitchFamily="49" charset="-122"/>
                <a:ea typeface="黑体" panose="02010609060101010101" pitchFamily="49" charset="-122"/>
              </a:rPr>
              <a:t>君主立宪制</a:t>
            </a:r>
          </a:p>
        </p:txBody>
      </p:sp>
      <p:sp>
        <p:nvSpPr>
          <p:cNvPr id="38" name="矩形 37"/>
          <p:cNvSpPr/>
          <p:nvPr>
            <p:custDataLst>
              <p:tags r:id="rId23"/>
            </p:custDataLst>
          </p:nvPr>
        </p:nvSpPr>
        <p:spPr>
          <a:xfrm>
            <a:off x="3810000" y="5205413"/>
            <a:ext cx="881063" cy="368300"/>
          </a:xfrm>
          <a:prstGeom prst="rect">
            <a:avLst/>
          </a:prstGeom>
          <a:noFill/>
          <a:ln w="9525" cap="flat" cmpd="sng">
            <a:solidFill>
              <a:srgbClr val="FF0000"/>
            </a:solidFill>
            <a:prstDash val="solid"/>
            <a:round/>
            <a:headEnd type="none" w="med" len="med"/>
            <a:tailEnd type="none" w="med" len="med"/>
          </a:ln>
        </p:spPr>
        <p:txBody>
          <a:bodyPr wrap="none" anchor="t">
            <a:spAutoFit/>
          </a:bodyPr>
          <a:lstStyle/>
          <a:p>
            <a:pPr algn="ctr"/>
            <a:r>
              <a:rPr lang="zh-CN" altLang="en-US" b="1">
                <a:solidFill>
                  <a:srgbClr val="0000CC"/>
                </a:solidFill>
                <a:latin typeface="黑体" panose="02010609060101010101" pitchFamily="49" charset="-122"/>
                <a:ea typeface="黑体" panose="02010609060101010101" pitchFamily="49" charset="-122"/>
              </a:rPr>
              <a:t>共和制</a:t>
            </a:r>
          </a:p>
        </p:txBody>
      </p:sp>
      <p:sp>
        <p:nvSpPr>
          <p:cNvPr id="39" name="矩形 38"/>
          <p:cNvSpPr/>
          <p:nvPr>
            <p:custDataLst>
              <p:tags r:id="rId24"/>
            </p:custDataLst>
          </p:nvPr>
        </p:nvSpPr>
        <p:spPr>
          <a:xfrm>
            <a:off x="10628313" y="1952625"/>
            <a:ext cx="882650" cy="368300"/>
          </a:xfrm>
          <a:prstGeom prst="rect">
            <a:avLst/>
          </a:prstGeom>
          <a:noFill/>
          <a:ln w="9525" cap="flat" cmpd="sng">
            <a:solidFill>
              <a:srgbClr val="FF0000"/>
            </a:solidFill>
            <a:prstDash val="solid"/>
            <a:round/>
            <a:headEnd type="none" w="med" len="med"/>
            <a:tailEnd type="none" w="med" len="med"/>
          </a:ln>
        </p:spPr>
        <p:txBody>
          <a:bodyPr wrap="none" anchor="t">
            <a:spAutoFit/>
          </a:bodyPr>
          <a:lstStyle/>
          <a:p>
            <a:pPr algn="ctr"/>
            <a:r>
              <a:rPr lang="zh-CN" altLang="en-US" b="1">
                <a:solidFill>
                  <a:srgbClr val="0000CC"/>
                </a:solidFill>
                <a:latin typeface="黑体" panose="02010609060101010101" pitchFamily="49" charset="-122"/>
                <a:ea typeface="黑体" panose="02010609060101010101" pitchFamily="49" charset="-122"/>
              </a:rPr>
              <a:t>共和制</a:t>
            </a:r>
          </a:p>
        </p:txBody>
      </p:sp>
      <p:grpSp>
        <p:nvGrpSpPr>
          <p:cNvPr id="40" name="组合 13"/>
          <p:cNvGrpSpPr/>
          <p:nvPr>
            <p:custDataLst>
              <p:tags r:id="rId25"/>
            </p:custDataLst>
          </p:nvPr>
        </p:nvGrpSpPr>
        <p:grpSpPr>
          <a:xfrm>
            <a:off x="261938" y="3182938"/>
            <a:ext cx="5527675" cy="1419225"/>
            <a:chOff x="178515" y="2997245"/>
            <a:chExt cx="5527400" cy="1419833"/>
          </a:xfrm>
        </p:grpSpPr>
        <p:grpSp>
          <p:nvGrpSpPr>
            <p:cNvPr id="41" name="组合 4"/>
            <p:cNvGrpSpPr/>
            <p:nvPr>
              <p:custDataLst>
                <p:tags r:id="rId32"/>
              </p:custDataLst>
            </p:nvPr>
          </p:nvGrpSpPr>
          <p:grpSpPr>
            <a:xfrm>
              <a:off x="178515" y="2997245"/>
              <a:ext cx="5527400" cy="1419833"/>
              <a:chOff x="178515" y="2997245"/>
              <a:chExt cx="5527400" cy="1419833"/>
            </a:xfrm>
          </p:grpSpPr>
          <p:sp>
            <p:nvSpPr>
              <p:cNvPr id="44" name="文本框 80"/>
              <p:cNvSpPr txBox="1"/>
              <p:nvPr>
                <p:custDataLst>
                  <p:tags r:id="rId35"/>
                </p:custDataLst>
              </p:nvPr>
            </p:nvSpPr>
            <p:spPr>
              <a:xfrm>
                <a:off x="4514004" y="4010563"/>
                <a:ext cx="755335" cy="400110"/>
              </a:xfrm>
              <a:prstGeom prst="rect">
                <a:avLst/>
              </a:prstGeom>
              <a:noFill/>
              <a:ln w="9525">
                <a:noFill/>
              </a:ln>
            </p:spPr>
            <p:txBody>
              <a:bodyPr wrap="none" anchor="t">
                <a:spAutoFit/>
              </a:bodyPr>
              <a:lstStyle/>
              <a:p>
                <a:r>
                  <a:rPr lang="en-US" altLang="zh-CN" sz="2000" b="1">
                    <a:latin typeface="等线"/>
                    <a:ea typeface="楷体_GB2312" pitchFamily="49" charset="-122"/>
                  </a:rPr>
                  <a:t>1789</a:t>
                </a:r>
                <a:endParaRPr lang="zh-CN" altLang="en-US" sz="2000" b="1">
                  <a:latin typeface="等线"/>
                  <a:ea typeface="楷体_GB2312" pitchFamily="49" charset="-122"/>
                </a:endParaRPr>
              </a:p>
            </p:txBody>
          </p:sp>
          <p:sp>
            <p:nvSpPr>
              <p:cNvPr id="45" name="文本框 74"/>
              <p:cNvSpPr txBox="1"/>
              <p:nvPr>
                <p:custDataLst>
                  <p:tags r:id="rId36"/>
                </p:custDataLst>
              </p:nvPr>
            </p:nvSpPr>
            <p:spPr>
              <a:xfrm>
                <a:off x="2032001" y="3977302"/>
                <a:ext cx="1493807" cy="400110"/>
              </a:xfrm>
              <a:prstGeom prst="rect">
                <a:avLst/>
              </a:prstGeom>
              <a:noFill/>
              <a:ln w="9525">
                <a:noFill/>
              </a:ln>
            </p:spPr>
            <p:txBody>
              <a:bodyPr wrap="none" anchor="t">
                <a:spAutoFit/>
              </a:bodyPr>
              <a:lstStyle/>
              <a:p>
                <a:r>
                  <a:rPr lang="en-US" altLang="zh-CN" sz="2000" b="1">
                    <a:latin typeface="等线"/>
                    <a:ea typeface="楷体_GB2312" pitchFamily="49" charset="-122"/>
                  </a:rPr>
                  <a:t>18世纪中叶</a:t>
                </a:r>
              </a:p>
            </p:txBody>
          </p:sp>
          <p:sp>
            <p:nvSpPr>
              <p:cNvPr id="46" name="文本框 61"/>
              <p:cNvSpPr txBox="1"/>
              <p:nvPr>
                <p:custDataLst>
                  <p:tags r:id="rId37"/>
                </p:custDataLst>
              </p:nvPr>
            </p:nvSpPr>
            <p:spPr>
              <a:xfrm>
                <a:off x="515880" y="3940310"/>
                <a:ext cx="755335" cy="400110"/>
              </a:xfrm>
              <a:prstGeom prst="rect">
                <a:avLst/>
              </a:prstGeom>
              <a:noFill/>
              <a:ln w="9525">
                <a:noFill/>
              </a:ln>
            </p:spPr>
            <p:txBody>
              <a:bodyPr wrap="none" anchor="t">
                <a:spAutoFit/>
              </a:bodyPr>
              <a:lstStyle/>
              <a:p>
                <a:r>
                  <a:rPr lang="en-US" altLang="zh-CN" sz="2000" b="1">
                    <a:latin typeface="等线"/>
                    <a:ea typeface="楷体_GB2312" pitchFamily="49" charset="-122"/>
                  </a:rPr>
                  <a:t>1688</a:t>
                </a:r>
                <a:endParaRPr lang="zh-CN" altLang="en-US" sz="2000" b="1">
                  <a:latin typeface="等线"/>
                  <a:ea typeface="楷体_GB2312" pitchFamily="49" charset="-122"/>
                </a:endParaRPr>
              </a:p>
            </p:txBody>
          </p:sp>
          <p:sp>
            <p:nvSpPr>
              <p:cNvPr id="47" name="文本框 6"/>
              <p:cNvSpPr txBox="1"/>
              <p:nvPr>
                <p:custDataLst>
                  <p:tags r:id="rId38"/>
                </p:custDataLst>
              </p:nvPr>
            </p:nvSpPr>
            <p:spPr>
              <a:xfrm>
                <a:off x="3848016" y="4016968"/>
                <a:ext cx="755335" cy="400110"/>
              </a:xfrm>
              <a:prstGeom prst="rect">
                <a:avLst/>
              </a:prstGeom>
              <a:noFill/>
              <a:ln w="9525">
                <a:noFill/>
              </a:ln>
            </p:spPr>
            <p:txBody>
              <a:bodyPr wrap="none" anchor="t">
                <a:spAutoFit/>
              </a:bodyPr>
              <a:lstStyle/>
              <a:p>
                <a:r>
                  <a:rPr lang="en-US" altLang="zh-CN" sz="2000" b="1">
                    <a:latin typeface="等线"/>
                    <a:ea typeface="楷体_GB2312" pitchFamily="49" charset="-122"/>
                  </a:rPr>
                  <a:t>1787</a:t>
                </a:r>
                <a:endParaRPr lang="zh-CN" altLang="en-US" sz="2000" b="1">
                  <a:latin typeface="等线"/>
                  <a:ea typeface="楷体_GB2312" pitchFamily="49" charset="-122"/>
                </a:endParaRPr>
              </a:p>
            </p:txBody>
          </p:sp>
          <p:grpSp>
            <p:nvGrpSpPr>
              <p:cNvPr id="48" name="组合 1"/>
              <p:cNvGrpSpPr/>
              <p:nvPr>
                <p:custDataLst>
                  <p:tags r:id="rId39"/>
                </p:custDataLst>
              </p:nvPr>
            </p:nvGrpSpPr>
            <p:grpSpPr>
              <a:xfrm>
                <a:off x="178515" y="2997245"/>
                <a:ext cx="5527400" cy="915717"/>
                <a:chOff x="178515" y="2997245"/>
                <a:chExt cx="5527400" cy="915717"/>
              </a:xfrm>
            </p:grpSpPr>
            <p:cxnSp>
              <p:nvCxnSpPr>
                <p:cNvPr id="49" name="直接连接符 48"/>
                <p:cNvCxnSpPr/>
                <p:nvPr>
                  <p:custDataLst>
                    <p:tags r:id="rId40"/>
                  </p:custDataLst>
                </p:nvPr>
              </p:nvCxnSpPr>
              <p:spPr>
                <a:xfrm flipH="1">
                  <a:off x="4300708" y="3013595"/>
                  <a:ext cx="0" cy="315595"/>
                </a:xfrm>
                <a:prstGeom prst="line">
                  <a:avLst/>
                </a:prstGeom>
                <a:ln w="76200">
                  <a:solidFill>
                    <a:srgbClr val="FF8400"/>
                  </a:solidFill>
                </a:ln>
              </p:spPr>
              <p:style>
                <a:lnRef idx="1">
                  <a:schemeClr val="dk1"/>
                </a:lnRef>
                <a:fillRef idx="0">
                  <a:schemeClr val="dk1"/>
                </a:fillRef>
                <a:effectRef idx="0">
                  <a:schemeClr val="dk1"/>
                </a:effectRef>
                <a:fontRef idx="minor">
                  <a:schemeClr val="tx1"/>
                </a:fontRef>
              </p:style>
            </p:cxnSp>
            <p:cxnSp>
              <p:nvCxnSpPr>
                <p:cNvPr id="50" name="直接连接符 49"/>
                <p:cNvCxnSpPr/>
                <p:nvPr>
                  <p:custDataLst>
                    <p:tags r:id="rId41"/>
                  </p:custDataLst>
                </p:nvPr>
              </p:nvCxnSpPr>
              <p:spPr>
                <a:xfrm flipH="1">
                  <a:off x="4884710" y="2997245"/>
                  <a:ext cx="0" cy="315595"/>
                </a:xfrm>
                <a:prstGeom prst="line">
                  <a:avLst/>
                </a:prstGeom>
                <a:ln w="76200">
                  <a:solidFill>
                    <a:srgbClr val="FF8400"/>
                  </a:solidFill>
                </a:ln>
              </p:spPr>
              <p:style>
                <a:lnRef idx="1">
                  <a:schemeClr val="dk1"/>
                </a:lnRef>
                <a:fillRef idx="0">
                  <a:schemeClr val="dk1"/>
                </a:fillRef>
                <a:effectRef idx="0">
                  <a:schemeClr val="dk1"/>
                </a:effectRef>
                <a:fontRef idx="minor">
                  <a:schemeClr val="tx1"/>
                </a:fontRef>
              </p:style>
            </p:cxnSp>
            <p:cxnSp>
              <p:nvCxnSpPr>
                <p:cNvPr id="51" name="直接连接符 50"/>
                <p:cNvCxnSpPr/>
                <p:nvPr>
                  <p:custDataLst>
                    <p:tags r:id="rId42"/>
                  </p:custDataLst>
                </p:nvPr>
              </p:nvCxnSpPr>
              <p:spPr>
                <a:xfrm flipH="1">
                  <a:off x="2823312" y="3013121"/>
                  <a:ext cx="0" cy="283845"/>
                </a:xfrm>
                <a:prstGeom prst="line">
                  <a:avLst/>
                </a:prstGeom>
                <a:ln w="76200">
                  <a:solidFill>
                    <a:srgbClr val="FF8400"/>
                  </a:solidFill>
                </a:ln>
              </p:spPr>
              <p:style>
                <a:lnRef idx="1">
                  <a:schemeClr val="dk1"/>
                </a:lnRef>
                <a:fillRef idx="0">
                  <a:schemeClr val="dk1"/>
                </a:fillRef>
                <a:effectRef idx="0">
                  <a:schemeClr val="dk1"/>
                </a:effectRef>
                <a:fontRef idx="minor">
                  <a:schemeClr val="tx1"/>
                </a:fontRef>
              </p:style>
            </p:cxnSp>
            <p:cxnSp>
              <p:nvCxnSpPr>
                <p:cNvPr id="52" name="直接连接符 51"/>
                <p:cNvCxnSpPr/>
                <p:nvPr>
                  <p:custDataLst>
                    <p:tags r:id="rId43"/>
                  </p:custDataLst>
                </p:nvPr>
              </p:nvCxnSpPr>
              <p:spPr>
                <a:xfrm flipH="1">
                  <a:off x="1074840" y="3067566"/>
                  <a:ext cx="0" cy="278765"/>
                </a:xfrm>
                <a:prstGeom prst="line">
                  <a:avLst/>
                </a:prstGeom>
                <a:ln w="76200">
                  <a:solidFill>
                    <a:srgbClr val="FF8400"/>
                  </a:solidFill>
                </a:ln>
              </p:spPr>
              <p:style>
                <a:lnRef idx="1">
                  <a:schemeClr val="dk1"/>
                </a:lnRef>
                <a:fillRef idx="0">
                  <a:schemeClr val="dk1"/>
                </a:fillRef>
                <a:effectRef idx="0">
                  <a:schemeClr val="dk1"/>
                </a:effectRef>
                <a:fontRef idx="minor">
                  <a:schemeClr val="tx1"/>
                </a:fontRef>
              </p:style>
            </p:cxnSp>
            <p:sp>
              <p:nvSpPr>
                <p:cNvPr id="53" name="Google Shape;1888;p52"/>
                <p:cNvSpPr/>
                <p:nvPr>
                  <p:custDataLst>
                    <p:tags r:id="rId44"/>
                  </p:custDataLst>
                </p:nvPr>
              </p:nvSpPr>
              <p:spPr>
                <a:xfrm>
                  <a:off x="178515" y="3362789"/>
                  <a:ext cx="5527400" cy="550173"/>
                </a:xfrm>
                <a:custGeom>
                  <a:avLst/>
                  <a:gdLst/>
                  <a:ahLst/>
                  <a:cxnLst/>
                  <a:rect l="l" t="t" r="r" b="b"/>
                  <a:pathLst>
                    <a:path w="21600" h="21600" extrusionOk="0">
                      <a:moveTo>
                        <a:pt x="0" y="0"/>
                      </a:moveTo>
                      <a:lnTo>
                        <a:pt x="20377" y="0"/>
                      </a:lnTo>
                      <a:lnTo>
                        <a:pt x="21600" y="10800"/>
                      </a:lnTo>
                      <a:lnTo>
                        <a:pt x="20377" y="21600"/>
                      </a:lnTo>
                      <a:lnTo>
                        <a:pt x="0" y="21600"/>
                      </a:lnTo>
                      <a:lnTo>
                        <a:pt x="1223" y="10800"/>
                      </a:lnTo>
                      <a:lnTo>
                        <a:pt x="0" y="0"/>
                      </a:lnTo>
                      <a:close/>
                    </a:path>
                  </a:pathLst>
                </a:custGeom>
                <a:solidFill>
                  <a:srgbClr val="FF8400"/>
                </a:solidFill>
                <a:ln w="50800" cap="flat" cmpd="sng">
                  <a:solidFill>
                    <a:srgbClr val="FF8400"/>
                  </a:solidFill>
                  <a:prstDash val="solid"/>
                  <a:miter lim="400000"/>
                  <a:headEnd type="none" w="sm" len="sm"/>
                  <a:tailEnd type="none" w="sm" len="sm"/>
                </a:ln>
              </p:spPr>
              <p:txBody>
                <a:bodyPr spcFirstLastPara="1" wrap="square" lIns="0" tIns="0" rIns="0" bIns="0" anchor="ctr" anchorCtr="0">
                  <a:noAutofit/>
                </a:bodyPr>
                <a:lstStyle/>
                <a:p>
                  <a:pPr lvl="0" algn="ctr" defTabSz="457200" fontAlgn="auto">
                    <a:defRPr/>
                  </a:pPr>
                  <a:r>
                    <a:rPr lang="en-US" altLang="zh-CN" sz="2400" strike="noStrike" noProof="1">
                      <a:ln>
                        <a:solidFill>
                          <a:schemeClr val="bg1"/>
                        </a:solidFill>
                      </a:ln>
                      <a:solidFill>
                        <a:schemeClr val="bg1"/>
                      </a:solidFill>
                      <a:latin typeface="微软雅黑" panose="020B0503020204020204" charset="-122"/>
                      <a:ea typeface="微软雅黑" panose="020B0503020204020204" charset="-122"/>
                      <a:cs typeface="+mn-ea"/>
                      <a:sym typeface="+mn-lt"/>
                    </a:rPr>
                    <a:t>17—18  </a:t>
                  </a:r>
                  <a:r>
                    <a:rPr lang="zh-CN" altLang="en-US" sz="2400" strike="noStrike" noProof="1">
                      <a:ln>
                        <a:solidFill>
                          <a:schemeClr val="bg1"/>
                        </a:solidFill>
                      </a:ln>
                      <a:solidFill>
                        <a:schemeClr val="bg1"/>
                      </a:solidFill>
                      <a:latin typeface="微软雅黑" panose="020B0503020204020204" charset="-122"/>
                      <a:ea typeface="微软雅黑" panose="020B0503020204020204" charset="-122"/>
                      <a:cs typeface="+mn-ea"/>
                      <a:sym typeface="+mn-lt"/>
                    </a:rPr>
                    <a:t>世  纪  </a:t>
                  </a:r>
                  <a:r>
                    <a:rPr lang="en-US" altLang="zh-CN" sz="2400" strike="noStrike" noProof="1">
                      <a:ln>
                        <a:solidFill>
                          <a:schemeClr val="bg1"/>
                        </a:solidFill>
                      </a:ln>
                      <a:solidFill>
                        <a:schemeClr val="bg1"/>
                      </a:solidFill>
                      <a:latin typeface="微软雅黑" panose="020B0503020204020204" charset="-122"/>
                      <a:ea typeface="微软雅黑" panose="020B0503020204020204" charset="-122"/>
                      <a:cs typeface="+mn-ea"/>
                      <a:sym typeface="+mn-lt"/>
                    </a:rPr>
                    <a:t>——</a:t>
                  </a:r>
                  <a:r>
                    <a:rPr lang="zh-CN" altLang="en-US" sz="2400" strike="noStrike" noProof="1">
                      <a:ln>
                        <a:solidFill>
                          <a:schemeClr val="bg1"/>
                        </a:solidFill>
                      </a:ln>
                      <a:solidFill>
                        <a:schemeClr val="bg1"/>
                      </a:solidFill>
                      <a:latin typeface="微软雅黑" panose="020B0503020204020204" charset="-122"/>
                      <a:ea typeface="微软雅黑" panose="020B0503020204020204" charset="-122"/>
                      <a:cs typeface="+mn-ea"/>
                      <a:sym typeface="+mn-lt"/>
                    </a:rPr>
                    <a:t>革  命  与  确  立</a:t>
                  </a:r>
                  <a:endParaRPr kumimoji="0" sz="2400" b="0" i="0" u="none" strike="noStrike" kern="1200" cap="none" spc="0" normalizeH="0" baseline="0" noProof="0">
                    <a:ln>
                      <a:solidFill>
                        <a:schemeClr val="bg1"/>
                      </a:solidFill>
                    </a:ln>
                    <a:solidFill>
                      <a:schemeClr val="bg1"/>
                    </a:solidFill>
                    <a:effectLst/>
                    <a:uLnTx/>
                    <a:uFillTx/>
                    <a:latin typeface="微软雅黑" panose="020B0503020204020204" charset="-122"/>
                    <a:ea typeface="微软雅黑" panose="020B0503020204020204" charset="-122"/>
                    <a:cs typeface="+mn-ea"/>
                    <a:sym typeface="+mn-lt"/>
                  </a:endParaRPr>
                </a:p>
              </p:txBody>
            </p:sp>
          </p:grpSp>
        </p:grpSp>
        <p:cxnSp>
          <p:nvCxnSpPr>
            <p:cNvPr id="42" name="直接连接符 41"/>
            <p:cNvCxnSpPr/>
            <p:nvPr>
              <p:custDataLst>
                <p:tags r:id="rId33"/>
              </p:custDataLst>
            </p:nvPr>
          </p:nvCxnSpPr>
          <p:spPr>
            <a:xfrm flipH="1">
              <a:off x="1379642" y="3056676"/>
              <a:ext cx="0" cy="278765"/>
            </a:xfrm>
            <a:prstGeom prst="line">
              <a:avLst/>
            </a:prstGeom>
            <a:ln w="76200">
              <a:solidFill>
                <a:srgbClr val="FF8400"/>
              </a:solidFill>
            </a:ln>
          </p:spPr>
          <p:style>
            <a:lnRef idx="1">
              <a:schemeClr val="dk1"/>
            </a:lnRef>
            <a:fillRef idx="0">
              <a:schemeClr val="dk1"/>
            </a:fillRef>
            <a:effectRef idx="0">
              <a:schemeClr val="dk1"/>
            </a:effectRef>
            <a:fontRef idx="minor">
              <a:schemeClr val="tx1"/>
            </a:fontRef>
          </p:style>
        </p:cxnSp>
        <p:sp>
          <p:nvSpPr>
            <p:cNvPr id="43" name="文本框 50"/>
            <p:cNvSpPr txBox="1"/>
            <p:nvPr>
              <p:custDataLst>
                <p:tags r:id="rId34"/>
              </p:custDataLst>
            </p:nvPr>
          </p:nvSpPr>
          <p:spPr>
            <a:xfrm>
              <a:off x="1125937" y="3940310"/>
              <a:ext cx="755335" cy="400110"/>
            </a:xfrm>
            <a:prstGeom prst="rect">
              <a:avLst/>
            </a:prstGeom>
            <a:noFill/>
            <a:ln w="9525">
              <a:noFill/>
            </a:ln>
          </p:spPr>
          <p:txBody>
            <a:bodyPr wrap="none" anchor="t">
              <a:spAutoFit/>
            </a:bodyPr>
            <a:lstStyle/>
            <a:p>
              <a:r>
                <a:rPr lang="en-US" altLang="zh-CN" sz="2000" b="1">
                  <a:latin typeface="等线"/>
                  <a:ea typeface="楷体_GB2312" pitchFamily="49" charset="-122"/>
                </a:rPr>
                <a:t>1689</a:t>
              </a:r>
              <a:endParaRPr lang="zh-CN" altLang="en-US" sz="2000" b="1">
                <a:latin typeface="等线"/>
                <a:ea typeface="楷体_GB2312" pitchFamily="49" charset="-122"/>
              </a:endParaRPr>
            </a:p>
          </p:txBody>
        </p:sp>
      </p:grpSp>
      <p:sp>
        <p:nvSpPr>
          <p:cNvPr id="54" name="文本框 53"/>
          <p:cNvSpPr txBox="1"/>
          <p:nvPr>
            <p:custDataLst>
              <p:tags r:id="rId26"/>
            </p:custDataLst>
          </p:nvPr>
        </p:nvSpPr>
        <p:spPr>
          <a:xfrm>
            <a:off x="871538" y="4452938"/>
            <a:ext cx="1462087" cy="708025"/>
          </a:xfrm>
          <a:prstGeom prst="rect">
            <a:avLst/>
          </a:prstGeom>
          <a:noFill/>
          <a:ln w="9525">
            <a:noFill/>
          </a:ln>
        </p:spPr>
        <p:txBody>
          <a:bodyPr wrap="square" anchor="t">
            <a:spAutoFit/>
          </a:bodyPr>
          <a:lstStyle/>
          <a:p>
            <a:pPr algn="ctr"/>
            <a:r>
              <a:rPr lang="zh-CN" altLang="en-US" sz="2000" b="1">
                <a:solidFill>
                  <a:srgbClr val="FF0000"/>
                </a:solidFill>
                <a:latin typeface="楷体" panose="02010609060101010101" pitchFamily="49" charset="-122"/>
                <a:ea typeface="楷体" panose="02010609060101010101" pitchFamily="49" charset="-122"/>
              </a:rPr>
              <a:t>英国</a:t>
            </a:r>
            <a:endParaRPr lang="en-US" altLang="zh-CN" sz="2000" b="1">
              <a:solidFill>
                <a:srgbClr val="FF0000"/>
              </a:solidFill>
              <a:latin typeface="楷体" panose="02010609060101010101" pitchFamily="49" charset="-122"/>
              <a:ea typeface="楷体" panose="02010609060101010101" pitchFamily="49" charset="-122"/>
            </a:endParaRPr>
          </a:p>
          <a:p>
            <a:pPr algn="ctr"/>
            <a:r>
              <a:rPr lang="en-US" altLang="zh-CN" sz="2000" b="1">
                <a:latin typeface="楷体" panose="02010609060101010101" pitchFamily="49" charset="-122"/>
                <a:ea typeface="楷体" panose="02010609060101010101" pitchFamily="49" charset="-122"/>
              </a:rPr>
              <a:t>《</a:t>
            </a:r>
            <a:r>
              <a:rPr lang="zh-CN" altLang="en-US" sz="2000" b="1">
                <a:latin typeface="楷体" panose="02010609060101010101" pitchFamily="49" charset="-122"/>
                <a:ea typeface="楷体" panose="02010609060101010101" pitchFamily="49" charset="-122"/>
              </a:rPr>
              <a:t>权利法案</a:t>
            </a:r>
            <a:r>
              <a:rPr lang="en-US" altLang="zh-CN" sz="2000" b="1">
                <a:latin typeface="楷体" panose="02010609060101010101" pitchFamily="49" charset="-122"/>
                <a:ea typeface="楷体" panose="02010609060101010101" pitchFamily="49" charset="-122"/>
              </a:rPr>
              <a:t>》</a:t>
            </a:r>
          </a:p>
        </p:txBody>
      </p:sp>
      <p:sp>
        <p:nvSpPr>
          <p:cNvPr id="55" name="文本框 57"/>
          <p:cNvSpPr txBox="1"/>
          <p:nvPr>
            <p:custDataLst>
              <p:tags r:id="rId27"/>
            </p:custDataLst>
          </p:nvPr>
        </p:nvSpPr>
        <p:spPr>
          <a:xfrm>
            <a:off x="10634663" y="4200525"/>
            <a:ext cx="876300" cy="404813"/>
          </a:xfrm>
          <a:prstGeom prst="rect">
            <a:avLst/>
          </a:prstGeom>
          <a:noFill/>
          <a:ln w="9525">
            <a:noFill/>
          </a:ln>
        </p:spPr>
        <p:txBody>
          <a:bodyPr wrap="square" anchor="t">
            <a:spAutoFit/>
          </a:bodyPr>
          <a:lstStyle/>
          <a:p>
            <a:r>
              <a:rPr lang="en-US" altLang="zh-CN" sz="2000" b="1">
                <a:latin typeface="楷体" panose="02010609060101010101" pitchFamily="49" charset="-122"/>
                <a:ea typeface="楷体" panose="02010609060101010101" pitchFamily="49" charset="-122"/>
              </a:rPr>
              <a:t>1875</a:t>
            </a:r>
            <a:endParaRPr lang="zh-CN" altLang="en-US" sz="2000" b="1">
              <a:latin typeface="楷体" panose="02010609060101010101" pitchFamily="49" charset="-122"/>
              <a:ea typeface="楷体" panose="02010609060101010101" pitchFamily="49" charset="-122"/>
            </a:endParaRPr>
          </a:p>
        </p:txBody>
      </p:sp>
      <p:sp>
        <p:nvSpPr>
          <p:cNvPr id="56" name="矩形 55"/>
          <p:cNvSpPr/>
          <p:nvPr>
            <p:custDataLst>
              <p:tags r:id="rId28"/>
            </p:custDataLst>
          </p:nvPr>
        </p:nvSpPr>
        <p:spPr>
          <a:xfrm>
            <a:off x="7688263" y="5218113"/>
            <a:ext cx="1347787" cy="369887"/>
          </a:xfrm>
          <a:prstGeom prst="rect">
            <a:avLst/>
          </a:prstGeom>
          <a:noFill/>
          <a:ln w="9525" cap="flat" cmpd="sng">
            <a:solidFill>
              <a:srgbClr val="FF0000"/>
            </a:solidFill>
            <a:prstDash val="solid"/>
            <a:round/>
            <a:headEnd type="none" w="med" len="med"/>
            <a:tailEnd type="none" w="med" len="med"/>
          </a:ln>
        </p:spPr>
        <p:txBody>
          <a:bodyPr wrap="none" anchor="t">
            <a:spAutoFit/>
          </a:bodyPr>
          <a:lstStyle/>
          <a:p>
            <a:pPr algn="ctr"/>
            <a:r>
              <a:rPr lang="zh-CN" altLang="en-US" b="1">
                <a:latin typeface="黑体" panose="02010609060101010101" pitchFamily="49" charset="-122"/>
                <a:ea typeface="黑体" panose="02010609060101010101" pitchFamily="49" charset="-122"/>
              </a:rPr>
              <a:t>君主立宪制</a:t>
            </a:r>
          </a:p>
        </p:txBody>
      </p:sp>
      <p:sp>
        <p:nvSpPr>
          <p:cNvPr id="57" name="矩形 56"/>
          <p:cNvSpPr/>
          <p:nvPr>
            <p:custDataLst>
              <p:tags r:id="rId29"/>
            </p:custDataLst>
          </p:nvPr>
        </p:nvSpPr>
        <p:spPr>
          <a:xfrm>
            <a:off x="9285288" y="5205413"/>
            <a:ext cx="1347787" cy="368300"/>
          </a:xfrm>
          <a:prstGeom prst="rect">
            <a:avLst/>
          </a:prstGeom>
          <a:noFill/>
          <a:ln w="9525" cap="flat" cmpd="sng">
            <a:solidFill>
              <a:srgbClr val="FF0000"/>
            </a:solidFill>
            <a:prstDash val="solid"/>
            <a:round/>
            <a:headEnd type="none" w="med" len="med"/>
            <a:tailEnd type="none" w="med" len="med"/>
          </a:ln>
        </p:spPr>
        <p:txBody>
          <a:bodyPr wrap="none" anchor="t">
            <a:spAutoFit/>
          </a:bodyPr>
          <a:lstStyle/>
          <a:p>
            <a:pPr algn="ctr"/>
            <a:r>
              <a:rPr lang="zh-CN" altLang="en-US" b="1">
                <a:latin typeface="黑体" panose="02010609060101010101" pitchFamily="49" charset="-122"/>
                <a:ea typeface="黑体" panose="02010609060101010101" pitchFamily="49" charset="-122"/>
              </a:rPr>
              <a:t>君主立宪制</a:t>
            </a:r>
          </a:p>
        </p:txBody>
      </p:sp>
      <p:sp>
        <p:nvSpPr>
          <p:cNvPr id="58" name="矩形 57"/>
          <p:cNvSpPr/>
          <p:nvPr>
            <p:custDataLst>
              <p:tags r:id="rId30"/>
            </p:custDataLst>
          </p:nvPr>
        </p:nvSpPr>
        <p:spPr>
          <a:xfrm>
            <a:off x="8507413" y="2051050"/>
            <a:ext cx="1347787" cy="369888"/>
          </a:xfrm>
          <a:prstGeom prst="rect">
            <a:avLst/>
          </a:prstGeom>
          <a:noFill/>
          <a:ln w="9525" cap="flat" cmpd="sng">
            <a:solidFill>
              <a:srgbClr val="FF0000"/>
            </a:solidFill>
            <a:prstDash val="solid"/>
            <a:round/>
            <a:headEnd type="none" w="med" len="med"/>
            <a:tailEnd type="none" w="med" len="med"/>
          </a:ln>
        </p:spPr>
        <p:txBody>
          <a:bodyPr wrap="none" anchor="t">
            <a:spAutoFit/>
          </a:bodyPr>
          <a:lstStyle/>
          <a:p>
            <a:pPr algn="ctr"/>
            <a:r>
              <a:rPr lang="zh-CN" altLang="en-US" b="1">
                <a:latin typeface="黑体" panose="02010609060101010101" pitchFamily="49" charset="-122"/>
                <a:ea typeface="黑体" panose="02010609060101010101" pitchFamily="49" charset="-122"/>
              </a:rPr>
              <a:t>君主立宪制</a:t>
            </a:r>
          </a:p>
        </p:txBody>
      </p:sp>
      <p:sp>
        <p:nvSpPr>
          <p:cNvPr id="59" name="矩形 58"/>
          <p:cNvSpPr/>
          <p:nvPr>
            <p:custDataLst>
              <p:tags r:id="rId31"/>
            </p:custDataLst>
          </p:nvPr>
        </p:nvSpPr>
        <p:spPr>
          <a:xfrm>
            <a:off x="5715000" y="5253038"/>
            <a:ext cx="1114425" cy="368300"/>
          </a:xfrm>
          <a:prstGeom prst="rect">
            <a:avLst/>
          </a:prstGeom>
          <a:noFill/>
          <a:ln w="9525" cap="flat" cmpd="sng">
            <a:solidFill>
              <a:srgbClr val="FF0000"/>
            </a:solidFill>
            <a:prstDash val="solid"/>
            <a:round/>
            <a:headEnd type="none" w="med" len="med"/>
            <a:tailEnd type="none" w="med" len="med"/>
          </a:ln>
        </p:spPr>
        <p:txBody>
          <a:bodyPr wrap="none" anchor="t">
            <a:spAutoFit/>
          </a:bodyPr>
          <a:lstStyle/>
          <a:p>
            <a:pPr algn="ctr"/>
            <a:r>
              <a:rPr lang="zh-CN" altLang="en-US" b="1">
                <a:solidFill>
                  <a:srgbClr val="7030A0"/>
                </a:solidFill>
                <a:latin typeface="黑体" panose="02010609060101010101" pitchFamily="49" charset="-122"/>
                <a:ea typeface="黑体" panose="02010609060101010101" pitchFamily="49" charset="-122"/>
              </a:rPr>
              <a:t>沙皇专制</a:t>
            </a:r>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4" fill="hold"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down)">
                                      <p:cBhvr>
                                        <p:cTn id="7" dur="500"/>
                                        <p:tgtEl>
                                          <p:spTgt spid="20"/>
                                        </p:tgtEl>
                                      </p:cBhvr>
                                    </p:animEffect>
                                  </p:childTnLst>
                                </p:cTn>
                              </p:par>
                            </p:childTnLst>
                          </p:cTn>
                        </p:par>
                        <p:par>
                          <p:cTn id="8" fill="hold" nodeType="afterGroup">
                            <p:stCondLst>
                              <p:cond delay="500"/>
                            </p:stCondLst>
                            <p:childTnLst>
                              <p:par>
                                <p:cTn id="9" presetID="16" presetClass="entr" presetSubtype="21" fill="hold" grpId="0"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barn(inVertical)">
                                      <p:cBhvr>
                                        <p:cTn id="11" dur="500"/>
                                        <p:tgtEl>
                                          <p:spTgt spid="15"/>
                                        </p:tgtEl>
                                      </p:cBhvr>
                                    </p:animEffect>
                                  </p:childTnLst>
                                </p:cTn>
                              </p:par>
                            </p:childTnLst>
                          </p:cTn>
                        </p:par>
                        <p:par>
                          <p:cTn id="12" fill="hold" nodeType="afterGroup">
                            <p:stCondLst>
                              <p:cond delay="1000"/>
                            </p:stCondLst>
                            <p:childTnLst>
                              <p:par>
                                <p:cTn id="13" presetID="16" presetClass="entr" presetSubtype="21" fill="hold" grpId="0" nodeType="after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barn(inVertical)">
                                      <p:cBhvr>
                                        <p:cTn id="15" dur="500"/>
                                        <p:tgtEl>
                                          <p:spTgt spid="39"/>
                                        </p:tgtEl>
                                      </p:cBhvr>
                                    </p:animEffect>
                                  </p:childTnLst>
                                </p:cTn>
                              </p:par>
                            </p:childTnLst>
                          </p:cTn>
                        </p:par>
                      </p:childTnLst>
                    </p:cTn>
                  </p:par>
                  <p:par>
                    <p:cTn id="16" fill="hold" nodeType="clickPar">
                      <p:stCondLst>
                        <p:cond delay="indefinite"/>
                        <p:cond evt="onBegin" delay="0">
                          <p:tn val="15"/>
                        </p:cond>
                      </p:stCondLst>
                      <p:childTnLst>
                        <p:par>
                          <p:cTn id="17" fill="hold" nodeType="afterGroup">
                            <p:stCondLst>
                              <p:cond delay="0"/>
                            </p:stCondLst>
                            <p:childTnLst>
                              <p:par>
                                <p:cTn id="18" presetID="22" presetClass="entr" presetSubtype="8" fill="hold" nodeType="clickEffect">
                                  <p:stCondLst>
                                    <p:cond delay="0"/>
                                  </p:stCondLst>
                                  <p:childTnLst>
                                    <p:set>
                                      <p:cBhvr>
                                        <p:cTn id="19" dur="1" fill="hold">
                                          <p:stCondLst>
                                            <p:cond delay="0"/>
                                          </p:stCondLst>
                                        </p:cTn>
                                        <p:tgtEl>
                                          <p:spTgt spid="24"/>
                                        </p:tgtEl>
                                        <p:attrNameLst>
                                          <p:attrName>style.visibility</p:attrName>
                                        </p:attrNameLst>
                                      </p:cBhvr>
                                      <p:to>
                                        <p:strVal val="visible"/>
                                      </p:to>
                                    </p:set>
                                    <p:animEffect transition="in" filter="wipe(left)">
                                      <p:cBhvr>
                                        <p:cTn id="20" dur="500"/>
                                        <p:tgtEl>
                                          <p:spTgt spid="24"/>
                                        </p:tgtEl>
                                      </p:cBhvr>
                                    </p:animEffect>
                                  </p:childTnLst>
                                </p:cTn>
                              </p:par>
                            </p:childTnLst>
                          </p:cTn>
                        </p:par>
                      </p:childTnLst>
                    </p:cTn>
                  </p:par>
                  <p:par>
                    <p:cTn id="21" fill="hold" nodeType="clickPar">
                      <p:stCondLst>
                        <p:cond delay="indefinite"/>
                        <p:cond evt="onBegin" delay="0">
                          <p:tn val="20"/>
                        </p:cond>
                      </p:stCondLst>
                      <p:childTnLst>
                        <p:par>
                          <p:cTn id="22" fill="hold" nodeType="afterGroup">
                            <p:stCondLst>
                              <p:cond delay="0"/>
                            </p:stCondLst>
                            <p:childTnLst>
                              <p:par>
                                <p:cTn id="23" presetID="16" presetClass="entr" presetSubtype="21" fill="hold" grpId="0" nodeType="clickEffect">
                                  <p:stCondLst>
                                    <p:cond delay="0"/>
                                  </p:stCondLst>
                                  <p:childTnLst>
                                    <p:set>
                                      <p:cBhvr>
                                        <p:cTn id="24" dur="1" fill="hold">
                                          <p:stCondLst>
                                            <p:cond delay="0"/>
                                          </p:stCondLst>
                                        </p:cTn>
                                        <p:tgtEl>
                                          <p:spTgt spid="23"/>
                                        </p:tgtEl>
                                        <p:attrNameLst>
                                          <p:attrName>style.visibility</p:attrName>
                                        </p:attrNameLst>
                                      </p:cBhvr>
                                      <p:to>
                                        <p:strVal val="visible"/>
                                      </p:to>
                                    </p:set>
                                    <p:animEffect transition="in" filter="barn(inVertical)">
                                      <p:cBhvr>
                                        <p:cTn id="25" dur="500"/>
                                        <p:tgtEl>
                                          <p:spTgt spid="23"/>
                                        </p:tgtEl>
                                      </p:cBhvr>
                                    </p:animEffect>
                                  </p:childTnLst>
                                </p:cTn>
                              </p:par>
                            </p:childTnLst>
                          </p:cTn>
                        </p:par>
                        <p:par>
                          <p:cTn id="26" fill="hold" nodeType="afterGroup">
                            <p:stCondLst>
                              <p:cond delay="500"/>
                            </p:stCondLst>
                            <p:childTnLst>
                              <p:par>
                                <p:cTn id="27" presetID="16" presetClass="entr" presetSubtype="21" fill="hold" grpId="0" nodeType="afterEffect">
                                  <p:stCondLst>
                                    <p:cond delay="0"/>
                                  </p:stCondLst>
                                  <p:childTnLst>
                                    <p:set>
                                      <p:cBhvr>
                                        <p:cTn id="28" dur="1" fill="hold">
                                          <p:stCondLst>
                                            <p:cond delay="0"/>
                                          </p:stCondLst>
                                        </p:cTn>
                                        <p:tgtEl>
                                          <p:spTgt spid="59"/>
                                        </p:tgtEl>
                                        <p:attrNameLst>
                                          <p:attrName>style.visibility</p:attrName>
                                        </p:attrNameLst>
                                      </p:cBhvr>
                                      <p:to>
                                        <p:strVal val="visible"/>
                                      </p:to>
                                    </p:set>
                                    <p:animEffect transition="in" filter="barn(inVertical)">
                                      <p:cBhvr>
                                        <p:cTn id="29" dur="500"/>
                                        <p:tgtEl>
                                          <p:spTgt spid="59"/>
                                        </p:tgtEl>
                                      </p:cBhvr>
                                    </p:animEffect>
                                  </p:childTnLst>
                                </p:cTn>
                              </p:par>
                            </p:childTnLst>
                          </p:cTn>
                        </p:par>
                      </p:childTnLst>
                    </p:cTn>
                  </p:par>
                  <p:par>
                    <p:cTn id="30" fill="hold" nodeType="clickPar">
                      <p:stCondLst>
                        <p:cond delay="indefinite"/>
                        <p:cond evt="onBegin" delay="0">
                          <p:tn val="29"/>
                        </p:cond>
                      </p:stCondLst>
                      <p:childTnLst>
                        <p:par>
                          <p:cTn id="31" fill="hold" nodeType="afterGroup">
                            <p:stCondLst>
                              <p:cond delay="0"/>
                            </p:stCondLst>
                            <p:childTnLst>
                              <p:par>
                                <p:cTn id="32" presetID="16" presetClass="entr" presetSubtype="21" fill="hold" grpId="0" nodeType="clickEffect">
                                  <p:stCondLst>
                                    <p:cond delay="0"/>
                                  </p:stCondLst>
                                  <p:childTnLst>
                                    <p:set>
                                      <p:cBhvr>
                                        <p:cTn id="33" dur="1" fill="hold">
                                          <p:stCondLst>
                                            <p:cond delay="0"/>
                                          </p:stCondLst>
                                        </p:cTn>
                                        <p:tgtEl>
                                          <p:spTgt spid="17"/>
                                        </p:tgtEl>
                                        <p:attrNameLst>
                                          <p:attrName>style.visibility</p:attrName>
                                        </p:attrNameLst>
                                      </p:cBhvr>
                                      <p:to>
                                        <p:strVal val="visible"/>
                                      </p:to>
                                    </p:set>
                                    <p:animEffect transition="in" filter="barn(inVertical)">
                                      <p:cBhvr>
                                        <p:cTn id="34" dur="500"/>
                                        <p:tgtEl>
                                          <p:spTgt spid="17"/>
                                        </p:tgtEl>
                                      </p:cBhvr>
                                    </p:animEffect>
                                  </p:childTnLst>
                                </p:cTn>
                              </p:par>
                            </p:childTnLst>
                          </p:cTn>
                        </p:par>
                      </p:childTnLst>
                    </p:cTn>
                  </p:par>
                  <p:par>
                    <p:cTn id="35" fill="hold" nodeType="clickPar">
                      <p:stCondLst>
                        <p:cond delay="indefinite"/>
                        <p:cond evt="onBegin" delay="0">
                          <p:tn val="34"/>
                        </p:cond>
                      </p:stCondLst>
                      <p:childTnLst>
                        <p:par>
                          <p:cTn id="36" fill="hold" nodeType="afterGroup">
                            <p:stCondLst>
                              <p:cond delay="0"/>
                            </p:stCondLst>
                            <p:childTnLst>
                              <p:par>
                                <p:cTn id="37" presetID="16" presetClass="entr" presetSubtype="21" fill="hold" grpId="0" nodeType="clickEffect">
                                  <p:stCondLst>
                                    <p:cond delay="0"/>
                                  </p:stCondLst>
                                  <p:childTnLst>
                                    <p:set>
                                      <p:cBhvr>
                                        <p:cTn id="38" dur="1" fill="hold">
                                          <p:stCondLst>
                                            <p:cond delay="0"/>
                                          </p:stCondLst>
                                        </p:cTn>
                                        <p:tgtEl>
                                          <p:spTgt spid="21"/>
                                        </p:tgtEl>
                                        <p:attrNameLst>
                                          <p:attrName>style.visibility</p:attrName>
                                        </p:attrNameLst>
                                      </p:cBhvr>
                                      <p:to>
                                        <p:strVal val="visible"/>
                                      </p:to>
                                    </p:set>
                                    <p:animEffect transition="in" filter="barn(inVertical)">
                                      <p:cBhvr>
                                        <p:cTn id="39" dur="500"/>
                                        <p:tgtEl>
                                          <p:spTgt spid="21"/>
                                        </p:tgtEl>
                                      </p:cBhvr>
                                    </p:animEffect>
                                  </p:childTnLst>
                                </p:cTn>
                              </p:par>
                            </p:childTnLst>
                          </p:cTn>
                        </p:par>
                        <p:par>
                          <p:cTn id="40" fill="hold" nodeType="afterGroup">
                            <p:stCondLst>
                              <p:cond delay="500"/>
                            </p:stCondLst>
                            <p:childTnLst>
                              <p:par>
                                <p:cTn id="41" presetID="16" presetClass="entr" presetSubtype="21" fill="hold" grpId="0" nodeType="afterEffect">
                                  <p:stCondLst>
                                    <p:cond delay="0"/>
                                  </p:stCondLst>
                                  <p:childTnLst>
                                    <p:set>
                                      <p:cBhvr>
                                        <p:cTn id="42" dur="1" fill="hold">
                                          <p:stCondLst>
                                            <p:cond delay="0"/>
                                          </p:stCondLst>
                                        </p:cTn>
                                        <p:tgtEl>
                                          <p:spTgt spid="56"/>
                                        </p:tgtEl>
                                        <p:attrNameLst>
                                          <p:attrName>style.visibility</p:attrName>
                                        </p:attrNameLst>
                                      </p:cBhvr>
                                      <p:to>
                                        <p:strVal val="visible"/>
                                      </p:to>
                                    </p:set>
                                    <p:animEffect transition="in" filter="barn(inVertical)">
                                      <p:cBhvr>
                                        <p:cTn id="43" dur="500"/>
                                        <p:tgtEl>
                                          <p:spTgt spid="56"/>
                                        </p:tgtEl>
                                      </p:cBhvr>
                                    </p:animEffect>
                                  </p:childTnLst>
                                </p:cTn>
                              </p:par>
                            </p:childTnLst>
                          </p:cTn>
                        </p:par>
                      </p:childTnLst>
                    </p:cTn>
                  </p:par>
                  <p:par>
                    <p:cTn id="44" fill="hold" nodeType="clickPar">
                      <p:stCondLst>
                        <p:cond delay="indefinite"/>
                        <p:cond evt="onBegin" delay="0">
                          <p:tn val="43"/>
                        </p:cond>
                      </p:stCondLst>
                      <p:childTnLst>
                        <p:par>
                          <p:cTn id="45" fill="hold" nodeType="afterGroup">
                            <p:stCondLst>
                              <p:cond delay="0"/>
                            </p:stCondLst>
                            <p:childTnLst>
                              <p:par>
                                <p:cTn id="46" presetID="16" presetClass="entr" presetSubtype="21" fill="hold" grpId="0" nodeType="clickEffect">
                                  <p:stCondLst>
                                    <p:cond delay="0"/>
                                  </p:stCondLst>
                                  <p:childTnLst>
                                    <p:set>
                                      <p:cBhvr>
                                        <p:cTn id="47" dur="1" fill="hold">
                                          <p:stCondLst>
                                            <p:cond delay="0"/>
                                          </p:stCondLst>
                                        </p:cTn>
                                        <p:tgtEl>
                                          <p:spTgt spid="22"/>
                                        </p:tgtEl>
                                        <p:attrNameLst>
                                          <p:attrName>style.visibility</p:attrName>
                                        </p:attrNameLst>
                                      </p:cBhvr>
                                      <p:to>
                                        <p:strVal val="visible"/>
                                      </p:to>
                                    </p:set>
                                    <p:animEffect transition="in" filter="barn(inVertical)">
                                      <p:cBhvr>
                                        <p:cTn id="48" dur="500"/>
                                        <p:tgtEl>
                                          <p:spTgt spid="22"/>
                                        </p:tgtEl>
                                      </p:cBhvr>
                                    </p:animEffect>
                                  </p:childTnLst>
                                </p:cTn>
                              </p:par>
                            </p:childTnLst>
                          </p:cTn>
                        </p:par>
                        <p:par>
                          <p:cTn id="49" fill="hold" nodeType="afterGroup">
                            <p:stCondLst>
                              <p:cond delay="500"/>
                            </p:stCondLst>
                            <p:childTnLst>
                              <p:par>
                                <p:cTn id="50" presetID="22" presetClass="entr" presetSubtype="4" fill="hold" grpId="0" nodeType="afterEffect">
                                  <p:stCondLst>
                                    <p:cond delay="0"/>
                                  </p:stCondLst>
                                  <p:childTnLst>
                                    <p:set>
                                      <p:cBhvr>
                                        <p:cTn id="51" dur="1" fill="hold">
                                          <p:stCondLst>
                                            <p:cond delay="0"/>
                                          </p:stCondLst>
                                        </p:cTn>
                                        <p:tgtEl>
                                          <p:spTgt spid="58"/>
                                        </p:tgtEl>
                                        <p:attrNameLst>
                                          <p:attrName>style.visibility</p:attrName>
                                        </p:attrNameLst>
                                      </p:cBhvr>
                                      <p:to>
                                        <p:strVal val="visible"/>
                                      </p:to>
                                    </p:set>
                                    <p:animEffect transition="in" filter="wipe(down)">
                                      <p:cBhvr>
                                        <p:cTn id="52" dur="500"/>
                                        <p:tgtEl>
                                          <p:spTgt spid="58"/>
                                        </p:tgtEl>
                                      </p:cBhvr>
                                    </p:animEffect>
                                  </p:childTnLst>
                                </p:cTn>
                              </p:par>
                            </p:childTnLst>
                          </p:cTn>
                        </p:par>
                      </p:childTnLst>
                    </p:cTn>
                  </p:par>
                  <p:par>
                    <p:cTn id="53" fill="hold" nodeType="clickPar">
                      <p:stCondLst>
                        <p:cond delay="indefinite"/>
                        <p:cond evt="onBegin" delay="0">
                          <p:tn val="52"/>
                        </p:cond>
                      </p:stCondLst>
                      <p:childTnLst>
                        <p:par>
                          <p:cTn id="54" fill="hold" nodeType="afterGroup">
                            <p:stCondLst>
                              <p:cond delay="0"/>
                            </p:stCondLst>
                            <p:childTnLst>
                              <p:par>
                                <p:cTn id="55" presetID="16" presetClass="entr" presetSubtype="21" fill="hold" grpId="0" nodeType="clickEffect">
                                  <p:stCondLst>
                                    <p:cond delay="0"/>
                                  </p:stCondLst>
                                  <p:childTnLst>
                                    <p:set>
                                      <p:cBhvr>
                                        <p:cTn id="56" dur="1" fill="hold">
                                          <p:stCondLst>
                                            <p:cond delay="0"/>
                                          </p:stCondLst>
                                        </p:cTn>
                                        <p:tgtEl>
                                          <p:spTgt spid="16"/>
                                        </p:tgtEl>
                                        <p:attrNameLst>
                                          <p:attrName>style.visibility</p:attrName>
                                        </p:attrNameLst>
                                      </p:cBhvr>
                                      <p:to>
                                        <p:strVal val="visible"/>
                                      </p:to>
                                    </p:set>
                                    <p:animEffect transition="in" filter="barn(inVertical)">
                                      <p:cBhvr>
                                        <p:cTn id="57" dur="500"/>
                                        <p:tgtEl>
                                          <p:spTgt spid="16"/>
                                        </p:tgtEl>
                                      </p:cBhvr>
                                    </p:animEffect>
                                  </p:childTnLst>
                                </p:cTn>
                              </p:par>
                            </p:childTnLst>
                          </p:cTn>
                        </p:par>
                        <p:par>
                          <p:cTn id="58" fill="hold" nodeType="afterGroup">
                            <p:stCondLst>
                              <p:cond delay="500"/>
                            </p:stCondLst>
                            <p:childTnLst>
                              <p:par>
                                <p:cTn id="59" presetID="22" presetClass="entr" presetSubtype="4" fill="hold" grpId="0" nodeType="afterEffect">
                                  <p:stCondLst>
                                    <p:cond delay="0"/>
                                  </p:stCondLst>
                                  <p:childTnLst>
                                    <p:set>
                                      <p:cBhvr>
                                        <p:cTn id="60" dur="1" fill="hold">
                                          <p:stCondLst>
                                            <p:cond delay="0"/>
                                          </p:stCondLst>
                                        </p:cTn>
                                        <p:tgtEl>
                                          <p:spTgt spid="57"/>
                                        </p:tgtEl>
                                        <p:attrNameLst>
                                          <p:attrName>style.visibility</p:attrName>
                                        </p:attrNameLst>
                                      </p:cBhvr>
                                      <p:to>
                                        <p:strVal val="visible"/>
                                      </p:to>
                                    </p:set>
                                    <p:animEffect transition="in" filter="wipe(down)">
                                      <p:cBhvr>
                                        <p:cTn id="61"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7" grpId="0"/>
      <p:bldP spid="21" grpId="0"/>
      <p:bldP spid="22" grpId="0"/>
      <p:bldP spid="23" grpId="0"/>
      <p:bldP spid="39" grpId="0" animBg="1"/>
      <p:bldP spid="56" grpId="0" animBg="1"/>
      <p:bldP spid="57" grpId="0" animBg="1"/>
      <p:bldP spid="58" grpId="0" animBg="1"/>
      <p:bldP spid="59"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custDataLst>
              <p:tags r:id="rId1"/>
            </p:custDataLst>
          </p:nvPr>
        </p:nvSpPr>
        <p:spPr>
          <a:xfrm>
            <a:off x="1422400" y="381000"/>
            <a:ext cx="2438400" cy="646331"/>
          </a:xfrm>
          <a:prstGeom prst="rect">
            <a:avLst/>
          </a:prstGeom>
          <a:noFill/>
        </p:spPr>
        <p:txBody>
          <a:bodyPr wrap="square" rtlCol="0">
            <a:spAutoFit/>
          </a:bodyPr>
          <a:lstStyle/>
          <a:p>
            <a:r>
              <a:rPr lang="zh-CN" altLang="en-US" sz="3600" b="1" smtClean="0">
                <a:solidFill>
                  <a:srgbClr val="FF0000"/>
                </a:solidFill>
                <a:latin typeface="方正粗黑宋简体" pitchFamily="2" charset="-122"/>
                <a:ea typeface="方正粗黑宋简体" pitchFamily="2" charset="-122"/>
              </a:rPr>
              <a:t>实战演练</a:t>
            </a:r>
            <a:endParaRPr lang="zh-CN" altLang="en-US" sz="3600" b="1">
              <a:solidFill>
                <a:srgbClr val="FF0000"/>
              </a:solidFill>
              <a:latin typeface="方正粗黑宋简体" pitchFamily="2" charset="-122"/>
              <a:ea typeface="方正粗黑宋简体" pitchFamily="2" charset="-122"/>
            </a:endParaRPr>
          </a:p>
        </p:txBody>
      </p:sp>
      <p:sp>
        <p:nvSpPr>
          <p:cNvPr id="36865" name="Rectangle 1"/>
          <p:cNvSpPr>
            <a:spLocks noChangeArrowheads="1"/>
          </p:cNvSpPr>
          <p:nvPr>
            <p:custDataLst>
              <p:tags r:id="rId2"/>
            </p:custDataLst>
          </p:nvPr>
        </p:nvSpPr>
        <p:spPr bwMode="auto">
          <a:xfrm>
            <a:off x="812800" y="1403866"/>
            <a:ext cx="10464800" cy="2308324"/>
          </a:xfrm>
          <a:prstGeom prst="rect">
            <a:avLst/>
          </a:prstGeom>
          <a:noFill/>
          <a:ln w="9525">
            <a:noFill/>
            <a:miter lim="800000"/>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2400" b="1" i="0" u="none" strike="noStrike" cap="none" normalizeH="0" baseline="0" smtClean="0">
                <a:ln>
                  <a:noFill/>
                </a:ln>
                <a:solidFill>
                  <a:schemeClr val="tx1"/>
                </a:solidFill>
                <a:effectLst/>
                <a:latin typeface="楷体" panose="02010609060101010101" pitchFamily="49" charset="-122"/>
                <a:ea typeface="楷体" panose="02010609060101010101" pitchFamily="49" charset="-122"/>
                <a:cs typeface="Times New Roman" panose="02020603050405020304" pitchFamily="18" charset="0"/>
              </a:rPr>
              <a:t>1.</a:t>
            </a:r>
            <a:r>
              <a:rPr kumimoji="0" lang="zh-CN" altLang="en-US" sz="2400" b="1" i="0" u="none" strike="noStrike" cap="none" normalizeH="0" baseline="0" smtClean="0">
                <a:ln>
                  <a:noFill/>
                </a:ln>
                <a:solidFill>
                  <a:schemeClr val="tx1"/>
                </a:solidFill>
                <a:effectLst/>
                <a:latin typeface="楷体" panose="02010609060101010101" pitchFamily="49" charset="-122"/>
                <a:ea typeface="楷体" panose="02010609060101010101" pitchFamily="49" charset="-122"/>
                <a:cs typeface="Times New Roman" panose="02020603050405020304" pitchFamily="18" charset="0"/>
              </a:rPr>
              <a:t>学者余秋雨曾这样评价</a:t>
            </a:r>
            <a:r>
              <a:rPr kumimoji="0" lang="en-US" altLang="zh-CN" sz="2400" b="1" i="0" u="none" strike="noStrike" cap="none" normalizeH="0" baseline="0" smtClean="0">
                <a:ln>
                  <a:noFill/>
                </a:ln>
                <a:solidFill>
                  <a:schemeClr val="tx1"/>
                </a:solidFill>
                <a:effectLst/>
                <a:latin typeface="楷体" panose="02010609060101010101" pitchFamily="49" charset="-122"/>
                <a:ea typeface="楷体" panose="02010609060101010101" pitchFamily="49" charset="-122"/>
                <a:cs typeface="Times New Roman" panose="02020603050405020304" pitchFamily="18" charset="0"/>
              </a:rPr>
              <a:t>17</a:t>
            </a:r>
            <a:r>
              <a:rPr kumimoji="0" lang="en-US" altLang="zh-CN" sz="2400" b="1" i="0" u="none" strike="noStrike" cap="none" normalizeH="0" baseline="0" smtClean="0">
                <a:ln>
                  <a:noFill/>
                </a:ln>
                <a:solidFill>
                  <a:schemeClr val="tx1"/>
                </a:solidFill>
                <a:effectLst/>
                <a:latin typeface="Arial"/>
                <a:ea typeface="楷体" panose="02010609060101010101" pitchFamily="49" charset="-122"/>
                <a:cs typeface="Times New Roman" panose="02020603050405020304" pitchFamily="18" charset="0"/>
              </a:rPr>
              <a:t>—</a:t>
            </a:r>
            <a:r>
              <a:rPr kumimoji="0" lang="en-US" altLang="zh-CN" sz="2400" b="1" i="0" u="none" strike="noStrike" cap="none" normalizeH="0" baseline="0" smtClean="0">
                <a:ln>
                  <a:noFill/>
                </a:ln>
                <a:solidFill>
                  <a:schemeClr val="tx1"/>
                </a:solidFill>
                <a:effectLst/>
                <a:latin typeface="楷体" panose="02010609060101010101" pitchFamily="49" charset="-122"/>
                <a:ea typeface="楷体" panose="02010609060101010101" pitchFamily="49" charset="-122"/>
                <a:cs typeface="Times New Roman" panose="02020603050405020304" pitchFamily="18" charset="0"/>
              </a:rPr>
              <a:t>18</a:t>
            </a:r>
            <a:r>
              <a:rPr kumimoji="0" lang="zh-CN" altLang="en-US" sz="2400" b="1" i="0" u="none" strike="noStrike" cap="none" normalizeH="0" baseline="0" smtClean="0">
                <a:ln>
                  <a:noFill/>
                </a:ln>
                <a:solidFill>
                  <a:schemeClr val="tx1"/>
                </a:solidFill>
                <a:effectLst/>
                <a:latin typeface="楷体" panose="02010609060101010101" pitchFamily="49" charset="-122"/>
                <a:ea typeface="楷体" panose="02010609060101010101" pitchFamily="49" charset="-122"/>
                <a:cs typeface="Times New Roman" panose="02020603050405020304" pitchFamily="18" charset="0"/>
              </a:rPr>
              <a:t>世纪某国政治制度的演进：</a:t>
            </a:r>
            <a:r>
              <a:rPr kumimoji="0" lang="zh-CN" altLang="en-US" sz="2400" b="1" i="0" u="none" strike="noStrike" cap="none" normalizeH="0" baseline="0" smtClean="0">
                <a:ln>
                  <a:noFill/>
                </a:ln>
                <a:solidFill>
                  <a:schemeClr val="tx1"/>
                </a:solidFill>
                <a:effectLst/>
                <a:latin typeface="Arial"/>
                <a:ea typeface="楷体" panose="02010609060101010101" pitchFamily="49" charset="-122"/>
                <a:cs typeface="Times New Roman" panose="02020603050405020304" pitchFamily="18" charset="0"/>
              </a:rPr>
              <a:t>“</a:t>
            </a:r>
            <a:r>
              <a:rPr kumimoji="0" lang="zh-CN" altLang="en-US" sz="2400" b="1" i="0" u="none" strike="noStrike" cap="none" normalizeH="0" baseline="0" smtClean="0">
                <a:ln>
                  <a:noFill/>
                </a:ln>
                <a:solidFill>
                  <a:schemeClr val="tx1"/>
                </a:solidFill>
                <a:effectLst/>
                <a:latin typeface="楷体" panose="02010609060101010101" pitchFamily="49" charset="-122"/>
                <a:ea typeface="楷体" panose="02010609060101010101" pitchFamily="49" charset="-122"/>
                <a:cs typeface="Times New Roman" panose="02020603050405020304" pitchFamily="18" charset="0"/>
              </a:rPr>
              <a:t>较少的腥风血雨，较少的声色俱厉，较少的深思高论，只有一路随和，一路感觉，顺着经验走，绕着障碍走，怎么消耗少，怎么发展快就怎么走</a:t>
            </a:r>
            <a:r>
              <a:rPr kumimoji="0" lang="en-US" altLang="zh-CN" sz="2400" b="1" i="0" u="none" strike="noStrike" cap="none" normalizeH="0" baseline="0" smtClean="0">
                <a:ln>
                  <a:noFill/>
                </a:ln>
                <a:solidFill>
                  <a:schemeClr val="tx1"/>
                </a:solidFill>
                <a:effectLst/>
                <a:latin typeface="Arial"/>
                <a:ea typeface="楷体" panose="02010609060101010101" pitchFamily="49" charset="-122"/>
                <a:cs typeface="Times New Roman" panose="02020603050405020304" pitchFamily="18" charset="0"/>
              </a:rPr>
              <a:t>……</a:t>
            </a:r>
            <a:r>
              <a:rPr kumimoji="0" lang="zh-CN" altLang="en-US" sz="2400" b="1" i="0" u="none" strike="noStrike" cap="none" normalizeH="0" baseline="0" smtClean="0">
                <a:ln>
                  <a:noFill/>
                </a:ln>
                <a:solidFill>
                  <a:schemeClr val="tx1"/>
                </a:solidFill>
                <a:effectLst/>
                <a:latin typeface="楷体" panose="02010609060101010101" pitchFamily="49" charset="-122"/>
                <a:ea typeface="楷体" panose="02010609060101010101" pitchFamily="49" charset="-122"/>
                <a:cs typeface="Times New Roman" panose="02020603050405020304" pitchFamily="18" charset="0"/>
              </a:rPr>
              <a:t>温和中包含着刚健，渐进中累积着大步。</a:t>
            </a:r>
            <a:r>
              <a:rPr kumimoji="0" lang="zh-CN" altLang="en-US" sz="2400" b="1" i="0" u="none" strike="noStrike" cap="none" normalizeH="0" baseline="0" smtClean="0">
                <a:ln>
                  <a:noFill/>
                </a:ln>
                <a:solidFill>
                  <a:schemeClr val="tx1"/>
                </a:solidFill>
                <a:effectLst/>
                <a:latin typeface="Arial"/>
                <a:ea typeface="楷体" panose="02010609060101010101" pitchFamily="49" charset="-122"/>
                <a:cs typeface="Times New Roman" panose="02020603050405020304" pitchFamily="18" charset="0"/>
              </a:rPr>
              <a:t>”</a:t>
            </a:r>
            <a:r>
              <a:rPr kumimoji="0" lang="zh-CN" altLang="en-US" sz="2400" b="1" i="0" u="none" strike="noStrike" cap="none" normalizeH="0" baseline="0" smtClean="0">
                <a:ln>
                  <a:noFill/>
                </a:ln>
                <a:solidFill>
                  <a:schemeClr val="tx1"/>
                </a:solidFill>
                <a:effectLst/>
                <a:latin typeface="楷体" panose="02010609060101010101" pitchFamily="49" charset="-122"/>
                <a:ea typeface="楷体" panose="02010609060101010101" pitchFamily="49" charset="-122"/>
                <a:cs typeface="Times New Roman" panose="02020603050405020304" pitchFamily="18" charset="0"/>
              </a:rPr>
              <a:t>他评价的是</a:t>
            </a:r>
            <a:endParaRPr kumimoji="0" lang="zh-CN" altLang="en-US" sz="2400" b="1" i="0" u="none" strike="noStrike" cap="none" normalizeH="0" baseline="0" smtClean="0">
              <a:ln>
                <a:noFill/>
              </a:ln>
              <a:solidFill>
                <a:schemeClr val="tx1"/>
              </a:solidFill>
              <a:effectLst/>
              <a:latin typeface="Arial" panose="020B0604020202020204" pitchFamily="34" charset="0"/>
              <a:ea typeface="宋体" pitchFamily="2" charset="-122"/>
              <a:cs typeface="宋体" panose="02010600030101010101" pitchFamily="2" charset="-122"/>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2400" b="1" i="0" u="none" strike="noStrike" cap="none" normalizeH="0" baseline="0" smtClean="0">
                <a:ln>
                  <a:noFill/>
                </a:ln>
                <a:solidFill>
                  <a:schemeClr val="tx1"/>
                </a:solidFill>
                <a:effectLst/>
                <a:latin typeface="楷体" panose="02010609060101010101" pitchFamily="49" charset="-122"/>
                <a:ea typeface="楷体" panose="02010609060101010101" pitchFamily="49" charset="-122"/>
                <a:cs typeface="Times New Roman" panose="02020603050405020304" pitchFamily="18" charset="0"/>
              </a:rPr>
              <a:t>A. </a:t>
            </a:r>
            <a:r>
              <a:rPr kumimoji="0" lang="zh-CN" altLang="en-US" sz="2400" b="1" i="0" u="none" strike="noStrike" cap="none" normalizeH="0" baseline="0" smtClean="0">
                <a:ln>
                  <a:noFill/>
                </a:ln>
                <a:solidFill>
                  <a:schemeClr val="tx1"/>
                </a:solidFill>
                <a:effectLst/>
                <a:latin typeface="楷体" panose="02010609060101010101" pitchFamily="49" charset="-122"/>
                <a:ea typeface="楷体" panose="02010609060101010101" pitchFamily="49" charset="-122"/>
                <a:cs typeface="Times New Roman" panose="02020603050405020304" pitchFamily="18" charset="0"/>
              </a:rPr>
              <a:t>法国共和政体          </a:t>
            </a:r>
            <a:r>
              <a:rPr kumimoji="0" lang="en-US" altLang="zh-CN" sz="2400" b="1" i="0" u="none" strike="noStrike" cap="none" normalizeH="0" baseline="0" smtClean="0">
                <a:ln>
                  <a:noFill/>
                </a:ln>
                <a:solidFill>
                  <a:schemeClr val="tx1"/>
                </a:solidFill>
                <a:effectLst/>
                <a:latin typeface="楷体" panose="02010609060101010101" pitchFamily="49" charset="-122"/>
                <a:ea typeface="楷体" panose="02010609060101010101" pitchFamily="49" charset="-122"/>
                <a:cs typeface="Times New Roman" panose="02020603050405020304" pitchFamily="18" charset="0"/>
              </a:rPr>
              <a:t>B. </a:t>
            </a:r>
            <a:r>
              <a:rPr kumimoji="0" lang="zh-CN" altLang="en-US" sz="2400" b="1" i="0" u="none" strike="noStrike" cap="none" normalizeH="0" baseline="0" smtClean="0">
                <a:ln>
                  <a:noFill/>
                </a:ln>
                <a:solidFill>
                  <a:schemeClr val="tx1"/>
                </a:solidFill>
                <a:effectLst/>
                <a:latin typeface="楷体" panose="02010609060101010101" pitchFamily="49" charset="-122"/>
                <a:ea typeface="楷体" panose="02010609060101010101" pitchFamily="49" charset="-122"/>
                <a:cs typeface="Times New Roman" panose="02020603050405020304" pitchFamily="18" charset="0"/>
              </a:rPr>
              <a:t>英国君主立宪制</a:t>
            </a:r>
            <a:endParaRPr kumimoji="0" lang="zh-CN" altLang="en-US" sz="2400" b="1" i="0" u="none" strike="noStrike" cap="none" normalizeH="0" baseline="0" smtClean="0">
              <a:ln>
                <a:noFill/>
              </a:ln>
              <a:solidFill>
                <a:schemeClr val="tx1"/>
              </a:solidFill>
              <a:effectLst/>
              <a:latin typeface="Arial" panose="020B0604020202020204" pitchFamily="34" charset="0"/>
              <a:ea typeface="宋体" pitchFamily="2" charset="-122"/>
              <a:cs typeface="宋体" panose="02010600030101010101" pitchFamily="2" charset="-122"/>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2400" b="1" i="0" u="none" strike="noStrike" cap="none" normalizeH="0" baseline="0" smtClean="0">
                <a:ln>
                  <a:noFill/>
                </a:ln>
                <a:solidFill>
                  <a:schemeClr val="tx1"/>
                </a:solidFill>
                <a:effectLst/>
                <a:latin typeface="楷体" panose="02010609060101010101" pitchFamily="49" charset="-122"/>
                <a:ea typeface="楷体" panose="02010609060101010101" pitchFamily="49" charset="-122"/>
                <a:cs typeface="Times New Roman" panose="02020603050405020304" pitchFamily="18" charset="0"/>
              </a:rPr>
              <a:t>C. </a:t>
            </a:r>
            <a:r>
              <a:rPr kumimoji="0" lang="zh-CN" altLang="en-US" sz="2400" b="1" i="0" u="none" strike="noStrike" cap="none" normalizeH="0" baseline="0" smtClean="0">
                <a:ln>
                  <a:noFill/>
                </a:ln>
                <a:solidFill>
                  <a:schemeClr val="tx1"/>
                </a:solidFill>
                <a:effectLst/>
                <a:latin typeface="楷体" panose="02010609060101010101" pitchFamily="49" charset="-122"/>
                <a:ea typeface="楷体" panose="02010609060101010101" pitchFamily="49" charset="-122"/>
                <a:cs typeface="Times New Roman" panose="02020603050405020304" pitchFamily="18" charset="0"/>
              </a:rPr>
              <a:t>美国民主共和制        </a:t>
            </a:r>
            <a:r>
              <a:rPr kumimoji="0" lang="en-US" altLang="zh-CN" sz="2400" b="1" i="0" u="none" strike="noStrike" cap="none" normalizeH="0" baseline="0" smtClean="0">
                <a:ln>
                  <a:noFill/>
                </a:ln>
                <a:solidFill>
                  <a:schemeClr val="tx1"/>
                </a:solidFill>
                <a:effectLst/>
                <a:latin typeface="楷体" panose="02010609060101010101" pitchFamily="49" charset="-122"/>
                <a:ea typeface="楷体" panose="02010609060101010101" pitchFamily="49" charset="-122"/>
                <a:cs typeface="Times New Roman" panose="02020603050405020304" pitchFamily="18" charset="0"/>
              </a:rPr>
              <a:t>D. </a:t>
            </a:r>
            <a:r>
              <a:rPr kumimoji="0" lang="zh-CN" altLang="en-US" sz="2400" b="1" i="0" u="none" strike="noStrike" cap="none" normalizeH="0" baseline="0" smtClean="0">
                <a:ln>
                  <a:noFill/>
                </a:ln>
                <a:solidFill>
                  <a:schemeClr val="tx1"/>
                </a:solidFill>
                <a:effectLst/>
                <a:latin typeface="楷体" panose="02010609060101010101" pitchFamily="49" charset="-122"/>
                <a:ea typeface="楷体" panose="02010609060101010101" pitchFamily="49" charset="-122"/>
                <a:cs typeface="Times New Roman" panose="02020603050405020304" pitchFamily="18" charset="0"/>
              </a:rPr>
              <a:t>德国君主立宪制</a:t>
            </a:r>
            <a:endParaRPr kumimoji="0" lang="zh-CN" altLang="en-US" sz="2400" b="1" i="0" u="none" strike="noStrike" cap="none" normalizeH="0" baseline="0" smtClean="0">
              <a:ln>
                <a:noFill/>
              </a:ln>
              <a:solidFill>
                <a:schemeClr val="tx1"/>
              </a:solidFill>
              <a:effectLst/>
              <a:latin typeface="Arial" panose="020B0604020202020204" pitchFamily="34" charset="0"/>
              <a:ea typeface="宋体" pitchFamily="2" charset="-122"/>
              <a:cs typeface="宋体" panose="02010600030101010101" pitchFamily="2" charset="-122"/>
            </a:endParaRPr>
          </a:p>
        </p:txBody>
      </p:sp>
      <p:sp>
        <p:nvSpPr>
          <p:cNvPr id="36866" name="Rectangle 2"/>
          <p:cNvSpPr>
            <a:spLocks noChangeArrowheads="1"/>
          </p:cNvSpPr>
          <p:nvPr>
            <p:custDataLst>
              <p:tags r:id="rId3"/>
            </p:custDataLst>
          </p:nvPr>
        </p:nvSpPr>
        <p:spPr bwMode="auto">
          <a:xfrm>
            <a:off x="812800" y="4299466"/>
            <a:ext cx="11074400" cy="1569660"/>
          </a:xfrm>
          <a:prstGeom prst="rect">
            <a:avLst/>
          </a:prstGeom>
          <a:noFill/>
          <a:ln w="9525">
            <a:noFill/>
            <a:miter lim="800000"/>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2400" b="1" i="0" u="none" strike="noStrike" cap="none" normalizeH="0" baseline="0" smtClean="0">
                <a:ln>
                  <a:noFill/>
                </a:ln>
                <a:solidFill>
                  <a:schemeClr val="tx1"/>
                </a:solidFill>
                <a:effectLst/>
                <a:latin typeface="楷体" panose="02010609060101010101" pitchFamily="49" charset="-122"/>
                <a:ea typeface="楷体" panose="02010609060101010101" pitchFamily="49" charset="-122"/>
                <a:cs typeface="Times New Roman" panose="02020603050405020304" pitchFamily="18" charset="0"/>
              </a:rPr>
              <a:t>2.</a:t>
            </a:r>
            <a:r>
              <a:rPr kumimoji="0" lang="zh-CN" altLang="en-US" sz="2400" b="1" i="0" u="none" strike="noStrike" cap="none" normalizeH="0" baseline="0" smtClean="0">
                <a:ln>
                  <a:noFill/>
                </a:ln>
                <a:solidFill>
                  <a:schemeClr val="tx1"/>
                </a:solidFill>
                <a:effectLst/>
                <a:latin typeface="楷体" panose="02010609060101010101" pitchFamily="49" charset="-122"/>
                <a:ea typeface="楷体" panose="02010609060101010101" pitchFamily="49" charset="-122"/>
                <a:cs typeface="Times New Roman" panose="02020603050405020304" pitchFamily="18" charset="0"/>
              </a:rPr>
              <a:t>有学者认为，美国建国后建立的制度，既可以看见英国的影子，又可以看到美国自己的创造。其中英国的</a:t>
            </a:r>
            <a:r>
              <a:rPr kumimoji="0" lang="zh-CN" altLang="en-US" sz="2400" b="1" i="0" u="none" strike="noStrike" cap="none" normalizeH="0" baseline="0" smtClean="0">
                <a:ln>
                  <a:noFill/>
                </a:ln>
                <a:solidFill>
                  <a:schemeClr val="tx1"/>
                </a:solidFill>
                <a:effectLst/>
                <a:latin typeface="Arial"/>
                <a:ea typeface="楷体" panose="02010609060101010101" pitchFamily="49" charset="-122"/>
                <a:cs typeface="Times New Roman" panose="02020603050405020304" pitchFamily="18" charset="0"/>
              </a:rPr>
              <a:t>“</a:t>
            </a:r>
            <a:r>
              <a:rPr kumimoji="0" lang="zh-CN" altLang="en-US" sz="2400" b="1" i="0" u="none" strike="noStrike" cap="none" normalizeH="0" baseline="0" smtClean="0">
                <a:ln>
                  <a:noFill/>
                </a:ln>
                <a:solidFill>
                  <a:schemeClr val="tx1"/>
                </a:solidFill>
                <a:effectLst/>
                <a:latin typeface="楷体" panose="02010609060101010101" pitchFamily="49" charset="-122"/>
                <a:ea typeface="楷体" panose="02010609060101010101" pitchFamily="49" charset="-122"/>
                <a:cs typeface="Times New Roman" panose="02020603050405020304" pitchFamily="18" charset="0"/>
              </a:rPr>
              <a:t>影子</a:t>
            </a:r>
            <a:r>
              <a:rPr kumimoji="0" lang="zh-CN" altLang="en-US" sz="2400" b="1" i="0" u="none" strike="noStrike" cap="none" normalizeH="0" baseline="0" smtClean="0">
                <a:ln>
                  <a:noFill/>
                </a:ln>
                <a:solidFill>
                  <a:schemeClr val="tx1"/>
                </a:solidFill>
                <a:effectLst/>
                <a:latin typeface="Arial"/>
                <a:ea typeface="楷体" panose="02010609060101010101" pitchFamily="49" charset="-122"/>
                <a:cs typeface="Times New Roman" panose="02020603050405020304" pitchFamily="18" charset="0"/>
              </a:rPr>
              <a:t>”</a:t>
            </a:r>
            <a:r>
              <a:rPr kumimoji="0" lang="zh-CN" altLang="en-US" sz="2400" b="1" i="0" u="none" strike="noStrike" cap="none" normalizeH="0" baseline="0" smtClean="0">
                <a:ln>
                  <a:noFill/>
                </a:ln>
                <a:solidFill>
                  <a:schemeClr val="tx1"/>
                </a:solidFill>
                <a:effectLst/>
                <a:latin typeface="楷体" panose="02010609060101010101" pitchFamily="49" charset="-122"/>
                <a:ea typeface="楷体" panose="02010609060101010101" pitchFamily="49" charset="-122"/>
                <a:cs typeface="Times New Roman" panose="02020603050405020304" pitchFamily="18" charset="0"/>
              </a:rPr>
              <a:t>和美国的</a:t>
            </a:r>
            <a:r>
              <a:rPr kumimoji="0" lang="zh-CN" altLang="en-US" sz="2400" b="1" i="0" u="none" strike="noStrike" cap="none" normalizeH="0" baseline="0" smtClean="0">
                <a:ln>
                  <a:noFill/>
                </a:ln>
                <a:solidFill>
                  <a:schemeClr val="tx1"/>
                </a:solidFill>
                <a:effectLst/>
                <a:latin typeface="Arial"/>
                <a:ea typeface="楷体" panose="02010609060101010101" pitchFamily="49" charset="-122"/>
                <a:cs typeface="Times New Roman" panose="02020603050405020304" pitchFamily="18" charset="0"/>
              </a:rPr>
              <a:t>“</a:t>
            </a:r>
            <a:r>
              <a:rPr kumimoji="0" lang="zh-CN" altLang="en-US" sz="2400" b="1" i="0" u="none" strike="noStrike" cap="none" normalizeH="0" baseline="0" smtClean="0">
                <a:ln>
                  <a:noFill/>
                </a:ln>
                <a:solidFill>
                  <a:schemeClr val="tx1"/>
                </a:solidFill>
                <a:effectLst/>
                <a:latin typeface="楷体" panose="02010609060101010101" pitchFamily="49" charset="-122"/>
                <a:ea typeface="楷体" panose="02010609060101010101" pitchFamily="49" charset="-122"/>
                <a:cs typeface="Times New Roman" panose="02020603050405020304" pitchFamily="18" charset="0"/>
              </a:rPr>
              <a:t>创造</a:t>
            </a:r>
            <a:r>
              <a:rPr kumimoji="0" lang="zh-CN" altLang="en-US" sz="2400" b="1" i="0" u="none" strike="noStrike" cap="none" normalizeH="0" baseline="0" smtClean="0">
                <a:ln>
                  <a:noFill/>
                </a:ln>
                <a:solidFill>
                  <a:schemeClr val="tx1"/>
                </a:solidFill>
                <a:effectLst/>
                <a:latin typeface="Arial"/>
                <a:ea typeface="楷体" panose="02010609060101010101" pitchFamily="49" charset="-122"/>
                <a:cs typeface="Times New Roman" panose="02020603050405020304" pitchFamily="18" charset="0"/>
              </a:rPr>
              <a:t>”</a:t>
            </a:r>
            <a:r>
              <a:rPr kumimoji="0" lang="zh-CN" altLang="en-US" sz="2400" b="1" i="0" u="none" strike="noStrike" cap="none" normalizeH="0" baseline="0" smtClean="0">
                <a:ln>
                  <a:noFill/>
                </a:ln>
                <a:solidFill>
                  <a:schemeClr val="tx1"/>
                </a:solidFill>
                <a:effectLst/>
                <a:latin typeface="楷体" panose="02010609060101010101" pitchFamily="49" charset="-122"/>
                <a:ea typeface="楷体" panose="02010609060101010101" pitchFamily="49" charset="-122"/>
                <a:cs typeface="Times New Roman" panose="02020603050405020304" pitchFamily="18" charset="0"/>
              </a:rPr>
              <a:t>分别是</a:t>
            </a:r>
            <a:endParaRPr kumimoji="0" lang="zh-CN" altLang="en-US" sz="2400" b="1" i="0" u="none" strike="noStrike" cap="none" normalizeH="0" baseline="0" smtClean="0">
              <a:ln>
                <a:noFill/>
              </a:ln>
              <a:solidFill>
                <a:schemeClr val="tx1"/>
              </a:solidFill>
              <a:effectLst/>
              <a:latin typeface="Arial" panose="020B0604020202020204" pitchFamily="34" charset="0"/>
              <a:ea typeface="宋体" pitchFamily="2" charset="-122"/>
              <a:cs typeface="宋体" panose="02010600030101010101" pitchFamily="2" charset="-122"/>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2400" b="1" i="0" u="none" strike="noStrike" cap="none" normalizeH="0" baseline="0" smtClean="0">
                <a:ln>
                  <a:noFill/>
                </a:ln>
                <a:solidFill>
                  <a:schemeClr val="tx1"/>
                </a:solidFill>
                <a:effectLst/>
                <a:latin typeface="楷体" panose="02010609060101010101" pitchFamily="49" charset="-122"/>
                <a:ea typeface="楷体" panose="02010609060101010101" pitchFamily="49" charset="-122"/>
                <a:cs typeface="Times New Roman" panose="02020603050405020304" pitchFamily="18" charset="0"/>
              </a:rPr>
              <a:t>A.</a:t>
            </a:r>
            <a:r>
              <a:rPr kumimoji="0" lang="zh-CN" altLang="en-US" sz="2400" b="1" i="0" u="none" strike="noStrike" cap="none" normalizeH="0" baseline="0" smtClean="0">
                <a:ln>
                  <a:noFill/>
                </a:ln>
                <a:solidFill>
                  <a:schemeClr val="tx1"/>
                </a:solidFill>
                <a:effectLst/>
                <a:latin typeface="楷体" panose="02010609060101010101" pitchFamily="49" charset="-122"/>
                <a:ea typeface="楷体" panose="02010609060101010101" pitchFamily="49" charset="-122"/>
                <a:cs typeface="Times New Roman" panose="02020603050405020304" pitchFamily="18" charset="0"/>
              </a:rPr>
              <a:t>议会政治、三权分立          </a:t>
            </a:r>
            <a:r>
              <a:rPr kumimoji="0" lang="en-US" altLang="zh-CN" sz="2400" b="1" i="0" u="none" strike="noStrike" cap="none" normalizeH="0" baseline="0" smtClean="0">
                <a:ln>
                  <a:noFill/>
                </a:ln>
                <a:solidFill>
                  <a:schemeClr val="tx1"/>
                </a:solidFill>
                <a:effectLst/>
                <a:latin typeface="楷体" panose="02010609060101010101" pitchFamily="49" charset="-122"/>
                <a:ea typeface="楷体" panose="02010609060101010101" pitchFamily="49" charset="-122"/>
                <a:cs typeface="Times New Roman" panose="02020603050405020304" pitchFamily="18" charset="0"/>
              </a:rPr>
              <a:t>B.</a:t>
            </a:r>
            <a:r>
              <a:rPr kumimoji="0" lang="zh-CN" altLang="en-US" sz="2400" b="1" i="0" u="none" strike="noStrike" cap="none" normalizeH="0" baseline="0" smtClean="0">
                <a:ln>
                  <a:noFill/>
                </a:ln>
                <a:solidFill>
                  <a:schemeClr val="tx1"/>
                </a:solidFill>
                <a:effectLst/>
                <a:latin typeface="楷体" panose="02010609060101010101" pitchFamily="49" charset="-122"/>
                <a:ea typeface="楷体" panose="02010609060101010101" pitchFamily="49" charset="-122"/>
                <a:cs typeface="Times New Roman" panose="02020603050405020304" pitchFamily="18" charset="0"/>
              </a:rPr>
              <a:t>君主立宪、联邦制度</a:t>
            </a:r>
            <a:endParaRPr kumimoji="0" lang="zh-CN" altLang="en-US" sz="2400" b="1" i="0" u="none" strike="noStrike" cap="none" normalizeH="0" baseline="0" smtClean="0">
              <a:ln>
                <a:noFill/>
              </a:ln>
              <a:solidFill>
                <a:schemeClr val="tx1"/>
              </a:solidFill>
              <a:effectLst/>
              <a:latin typeface="Arial" panose="020B0604020202020204" pitchFamily="34" charset="0"/>
              <a:ea typeface="宋体" pitchFamily="2" charset="-122"/>
              <a:cs typeface="宋体" panose="02010600030101010101" pitchFamily="2" charset="-122"/>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2400" b="1" i="0" u="none" strike="noStrike" cap="none" normalizeH="0" baseline="0" smtClean="0">
                <a:ln>
                  <a:noFill/>
                </a:ln>
                <a:solidFill>
                  <a:schemeClr val="tx1"/>
                </a:solidFill>
                <a:effectLst/>
                <a:latin typeface="楷体" panose="02010609060101010101" pitchFamily="49" charset="-122"/>
                <a:ea typeface="楷体" panose="02010609060101010101" pitchFamily="49" charset="-122"/>
                <a:cs typeface="Times New Roman" panose="02020603050405020304" pitchFamily="18" charset="0"/>
              </a:rPr>
              <a:t>C.</a:t>
            </a:r>
            <a:r>
              <a:rPr kumimoji="0" lang="zh-CN" altLang="en-US" sz="2400" b="1" i="0" u="none" strike="noStrike" cap="none" normalizeH="0" baseline="0" smtClean="0">
                <a:ln>
                  <a:noFill/>
                </a:ln>
                <a:solidFill>
                  <a:schemeClr val="tx1"/>
                </a:solidFill>
                <a:effectLst/>
                <a:latin typeface="楷体" panose="02010609060101010101" pitchFamily="49" charset="-122"/>
                <a:ea typeface="楷体" panose="02010609060101010101" pitchFamily="49" charset="-122"/>
                <a:cs typeface="Times New Roman" panose="02020603050405020304" pitchFamily="18" charset="0"/>
              </a:rPr>
              <a:t>君主立宪、参众两院          </a:t>
            </a:r>
            <a:r>
              <a:rPr kumimoji="0" lang="en-US" altLang="zh-CN" sz="2400" b="1" i="0" u="none" strike="noStrike" cap="none" normalizeH="0" baseline="0" smtClean="0">
                <a:ln>
                  <a:noFill/>
                </a:ln>
                <a:solidFill>
                  <a:schemeClr val="tx1"/>
                </a:solidFill>
                <a:effectLst/>
                <a:latin typeface="楷体" panose="02010609060101010101" pitchFamily="49" charset="-122"/>
                <a:ea typeface="楷体" panose="02010609060101010101" pitchFamily="49" charset="-122"/>
                <a:cs typeface="Times New Roman" panose="02020603050405020304" pitchFamily="18" charset="0"/>
              </a:rPr>
              <a:t>D.</a:t>
            </a:r>
            <a:r>
              <a:rPr kumimoji="0" lang="zh-CN" altLang="en-US" sz="2400" b="1" i="0" u="none" strike="noStrike" cap="none" normalizeH="0" baseline="0" smtClean="0">
                <a:ln>
                  <a:noFill/>
                </a:ln>
                <a:solidFill>
                  <a:schemeClr val="tx1"/>
                </a:solidFill>
                <a:effectLst/>
                <a:latin typeface="楷体" panose="02010609060101010101" pitchFamily="49" charset="-122"/>
                <a:ea typeface="楷体" panose="02010609060101010101" pitchFamily="49" charset="-122"/>
                <a:cs typeface="Times New Roman" panose="02020603050405020304" pitchFamily="18" charset="0"/>
              </a:rPr>
              <a:t>责任内阁、三权分立</a:t>
            </a:r>
            <a:endParaRPr kumimoji="0" lang="zh-CN" altLang="en-US" sz="2400" b="1" i="0" u="none" strike="noStrike" cap="none" normalizeH="0" baseline="0" smtClean="0">
              <a:ln>
                <a:noFill/>
              </a:ln>
              <a:solidFill>
                <a:schemeClr val="tx1"/>
              </a:solidFill>
              <a:effectLst/>
              <a:latin typeface="Arial" panose="020B0604020202020204" pitchFamily="34" charset="0"/>
              <a:ea typeface="宋体" pitchFamily="2" charset="-122"/>
              <a:cs typeface="宋体" panose="02010600030101010101" pitchFamily="2" charset="-122"/>
            </a:endParaRPr>
          </a:p>
        </p:txBody>
      </p:sp>
      <p:sp>
        <p:nvSpPr>
          <p:cNvPr id="5" name="矩形 4"/>
          <p:cNvSpPr/>
          <p:nvPr>
            <p:custDataLst>
              <p:tags r:id="rId4"/>
            </p:custDataLst>
          </p:nvPr>
        </p:nvSpPr>
        <p:spPr>
          <a:xfrm>
            <a:off x="8444977" y="2558028"/>
            <a:ext cx="1074333" cy="1569660"/>
          </a:xfrm>
          <a:prstGeom prst="rect">
            <a:avLst/>
          </a:prstGeom>
          <a:noFill/>
        </p:spPr>
        <p:txBody>
          <a:bodyPr wrap="none" lIns="91440" tIns="45720" rIns="91440" bIns="45720">
            <a:spAutoFit/>
          </a:bodyPr>
          <a:lstStyle/>
          <a:p>
            <a:pPr algn="ctr"/>
            <a:r>
              <a:rPr lang="en-US" altLang="zh-CN" sz="9600" b="1" i="1" cap="none" spc="0" smtClean="0">
                <a:ln w="17780" cmpd="sng">
                  <a:solidFill>
                    <a:srgbClr val="FFFFFF"/>
                  </a:solidFill>
                  <a:prstDash val="solid"/>
                  <a:miter lim="800000"/>
                </a:ln>
                <a:solidFill>
                  <a:srgbClr val="FF0000"/>
                </a:solidFill>
                <a:effectLst>
                  <a:outerShdw blurRad="50800" algn="tl" rotWithShape="0">
                    <a:srgbClr val="000000"/>
                  </a:outerShdw>
                </a:effectLst>
              </a:rPr>
              <a:t>B</a:t>
            </a:r>
            <a:endParaRPr lang="zh-CN" altLang="en-US" sz="9600" b="1" i="1" cap="none" spc="0">
              <a:ln w="17780" cmpd="sng">
                <a:solidFill>
                  <a:srgbClr val="FFFFFF"/>
                </a:solidFill>
                <a:prstDash val="solid"/>
                <a:miter lim="800000"/>
              </a:ln>
              <a:solidFill>
                <a:srgbClr val="FF0000"/>
              </a:solidFill>
              <a:effectLst>
                <a:outerShdw blurRad="50800" algn="tl" rotWithShape="0">
                  <a:srgbClr val="000000"/>
                </a:outerShdw>
              </a:effectLst>
            </a:endParaRPr>
          </a:p>
        </p:txBody>
      </p:sp>
      <p:sp>
        <p:nvSpPr>
          <p:cNvPr id="6" name="矩形 5"/>
          <p:cNvSpPr/>
          <p:nvPr>
            <p:custDataLst>
              <p:tags r:id="rId5"/>
            </p:custDataLst>
          </p:nvPr>
        </p:nvSpPr>
        <p:spPr>
          <a:xfrm>
            <a:off x="9519310" y="4867836"/>
            <a:ext cx="1074332" cy="156966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altLang="zh-CN" sz="9600" b="1" i="1" cap="none" spc="0" smtClean="0">
                <a:ln w="11430"/>
                <a:solidFill>
                  <a:srgbClr val="FF0000"/>
                </a:solidFill>
                <a:effectLst>
                  <a:outerShdw blurRad="50800" dist="39000" dir="5460000" algn="tl">
                    <a:srgbClr val="000000">
                      <a:alpha val="38000"/>
                    </a:srgbClr>
                  </a:outerShdw>
                </a:effectLst>
              </a:rPr>
              <a:t>A</a:t>
            </a:r>
            <a:endParaRPr lang="zh-CN" altLang="en-US" sz="9600" b="1" i="1" cap="none" spc="0">
              <a:ln w="11430"/>
              <a:solidFill>
                <a:srgbClr val="FF0000"/>
              </a:solidFill>
              <a:effectLst>
                <a:outerShdw blurRad="50800" dist="39000" dir="5460000" algn="tl">
                  <a:srgbClr val="000000">
                    <a:alpha val="38000"/>
                  </a:srgbClr>
                </a:outerShdw>
              </a:effectLst>
            </a:endParaRPr>
          </a:p>
        </p:txBody>
      </p:sp>
    </p:spTree>
    <p:extLst>
      <p:ext uri="{BB962C8B-B14F-4D97-AF65-F5344CB8AC3E}">
        <p14:creationId xmlns:p14="http://schemas.microsoft.com/office/powerpoint/2010/main" val="294109718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after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0-#ppt_w/2"/>
                                          </p:val>
                                        </p:tav>
                                        <p:tav tm="100000">
                                          <p:val>
                                            <p:strVal val="#ppt_x"/>
                                          </p:val>
                                        </p:tav>
                                      </p:tavLst>
                                    </p:anim>
                                    <p:anim calcmode="lin" valueType="num">
                                      <p:cBhvr additive="base">
                                        <p:cTn id="14"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1"/>
          <p:cNvSpPr>
            <a:spLocks noChangeArrowheads="1"/>
          </p:cNvSpPr>
          <p:nvPr>
            <p:custDataLst>
              <p:tags r:id="rId1"/>
            </p:custDataLst>
          </p:nvPr>
        </p:nvSpPr>
        <p:spPr bwMode="auto">
          <a:xfrm>
            <a:off x="812800" y="3272116"/>
            <a:ext cx="10972800" cy="2677656"/>
          </a:xfrm>
          <a:prstGeom prst="rect">
            <a:avLst/>
          </a:prstGeom>
          <a:noFill/>
          <a:ln w="9525">
            <a:noFill/>
            <a:miter lim="800000"/>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2400" b="1" i="0" u="none" strike="noStrike" cap="none" normalizeH="0" baseline="0" smtClean="0">
                <a:ln>
                  <a:noFill/>
                </a:ln>
                <a:solidFill>
                  <a:schemeClr val="tx1"/>
                </a:solidFill>
                <a:effectLst/>
                <a:latin typeface="楷体" panose="02010609060101010101" pitchFamily="49" charset="-122"/>
                <a:ea typeface="楷体" panose="02010609060101010101" pitchFamily="49" charset="-122"/>
                <a:cs typeface="Times New Roman" panose="02020603050405020304" pitchFamily="18" charset="0"/>
              </a:rPr>
              <a:t>4.</a:t>
            </a:r>
            <a:r>
              <a:rPr kumimoji="0" lang="zh-CN" altLang="en-US" sz="2400" b="1" i="0" u="none" strike="noStrike" cap="none" normalizeH="0" baseline="0" smtClean="0">
                <a:ln>
                  <a:noFill/>
                </a:ln>
                <a:solidFill>
                  <a:schemeClr val="tx1"/>
                </a:solidFill>
                <a:effectLst/>
                <a:latin typeface="楷体" panose="02010609060101010101" pitchFamily="49" charset="-122"/>
                <a:ea typeface="楷体" panose="02010609060101010101" pitchFamily="49" charset="-122"/>
                <a:cs typeface="Times New Roman" panose="02020603050405020304" pitchFamily="18" charset="0"/>
              </a:rPr>
              <a:t>近代以来法国共和国产生了</a:t>
            </a:r>
            <a:r>
              <a:rPr kumimoji="0" lang="en-US" altLang="zh-CN" sz="2400" b="1" i="0" u="none" strike="noStrike" cap="none" normalizeH="0" baseline="0" smtClean="0">
                <a:ln>
                  <a:noFill/>
                </a:ln>
                <a:solidFill>
                  <a:schemeClr val="tx1"/>
                </a:solidFill>
                <a:effectLst/>
                <a:latin typeface="楷体" panose="02010609060101010101" pitchFamily="49" charset="-122"/>
                <a:ea typeface="楷体" panose="02010609060101010101" pitchFamily="49" charset="-122"/>
                <a:cs typeface="Times New Roman" panose="02020603050405020304" pitchFamily="18" charset="0"/>
              </a:rPr>
              <a:t>16</a:t>
            </a:r>
            <a:r>
              <a:rPr kumimoji="0" lang="zh-CN" altLang="en-US" sz="2400" b="1" i="0" u="none" strike="noStrike" cap="none" normalizeH="0" baseline="0" smtClean="0">
                <a:ln>
                  <a:noFill/>
                </a:ln>
                <a:solidFill>
                  <a:schemeClr val="tx1"/>
                </a:solidFill>
                <a:effectLst/>
                <a:latin typeface="楷体" panose="02010609060101010101" pitchFamily="49" charset="-122"/>
                <a:ea typeface="楷体" panose="02010609060101010101" pitchFamily="49" charset="-122"/>
                <a:cs typeface="Times New Roman" panose="02020603050405020304" pitchFamily="18" charset="0"/>
              </a:rPr>
              <a:t>部宪法，其中在</a:t>
            </a:r>
            <a:r>
              <a:rPr kumimoji="0" lang="en-US" altLang="zh-CN" sz="2400" b="1" i="0" u="none" strike="noStrike" cap="none" normalizeH="0" baseline="0" smtClean="0">
                <a:ln>
                  <a:noFill/>
                </a:ln>
                <a:solidFill>
                  <a:schemeClr val="tx1"/>
                </a:solidFill>
                <a:effectLst/>
                <a:latin typeface="楷体" panose="02010609060101010101" pitchFamily="49" charset="-122"/>
                <a:ea typeface="楷体" panose="02010609060101010101" pitchFamily="49" charset="-122"/>
                <a:cs typeface="Times New Roman" panose="02020603050405020304" pitchFamily="18" charset="0"/>
              </a:rPr>
              <a:t>1789</a:t>
            </a:r>
            <a:r>
              <a:rPr kumimoji="0" lang="zh-CN" altLang="en-US" sz="2400" b="1" i="0" u="none" strike="noStrike" cap="none" normalizeH="0" baseline="0" smtClean="0">
                <a:ln>
                  <a:noFill/>
                </a:ln>
                <a:solidFill>
                  <a:schemeClr val="tx1"/>
                </a:solidFill>
                <a:effectLst/>
                <a:latin typeface="楷体" panose="02010609060101010101" pitchFamily="49" charset="-122"/>
                <a:ea typeface="楷体" panose="02010609060101010101" pitchFamily="49" charset="-122"/>
                <a:cs typeface="Times New Roman" panose="02020603050405020304" pitchFamily="18" charset="0"/>
              </a:rPr>
              <a:t>－</a:t>
            </a:r>
            <a:r>
              <a:rPr kumimoji="0" lang="en-US" altLang="zh-CN" sz="2400" b="1" i="0" u="none" strike="noStrike" cap="none" normalizeH="0" baseline="0" smtClean="0">
                <a:ln>
                  <a:noFill/>
                </a:ln>
                <a:solidFill>
                  <a:schemeClr val="tx1"/>
                </a:solidFill>
                <a:effectLst/>
                <a:latin typeface="楷体" panose="02010609060101010101" pitchFamily="49" charset="-122"/>
                <a:ea typeface="楷体" panose="02010609060101010101" pitchFamily="49" charset="-122"/>
                <a:cs typeface="Times New Roman" panose="02020603050405020304" pitchFamily="18" charset="0"/>
              </a:rPr>
              <a:t>1875</a:t>
            </a:r>
            <a:r>
              <a:rPr kumimoji="0" lang="zh-CN" altLang="en-US" sz="2400" b="1" i="0" u="none" strike="noStrike" cap="none" normalizeH="0" baseline="0" smtClean="0">
                <a:ln>
                  <a:noFill/>
                </a:ln>
                <a:solidFill>
                  <a:schemeClr val="tx1"/>
                </a:solidFill>
                <a:effectLst/>
                <a:latin typeface="楷体" panose="02010609060101010101" pitchFamily="49" charset="-122"/>
                <a:ea typeface="楷体" panose="02010609060101010101" pitchFamily="49" charset="-122"/>
                <a:cs typeface="Times New Roman" panose="02020603050405020304" pitchFamily="18" charset="0"/>
              </a:rPr>
              <a:t>年的近</a:t>
            </a:r>
            <a:r>
              <a:rPr kumimoji="0" lang="en-US" altLang="zh-CN" sz="2400" b="1" i="0" u="none" strike="noStrike" cap="none" normalizeH="0" baseline="0" smtClean="0">
                <a:ln>
                  <a:noFill/>
                </a:ln>
                <a:solidFill>
                  <a:schemeClr val="tx1"/>
                </a:solidFill>
                <a:effectLst/>
                <a:latin typeface="楷体" panose="02010609060101010101" pitchFamily="49" charset="-122"/>
                <a:ea typeface="楷体" panose="02010609060101010101" pitchFamily="49" charset="-122"/>
                <a:cs typeface="Times New Roman" panose="02020603050405020304" pitchFamily="18" charset="0"/>
              </a:rPr>
              <a:t>90</a:t>
            </a:r>
            <a:r>
              <a:rPr kumimoji="0" lang="zh-CN" altLang="en-US" sz="2400" b="1" i="0" u="none" strike="noStrike" cap="none" normalizeH="0" baseline="0" smtClean="0">
                <a:ln>
                  <a:noFill/>
                </a:ln>
                <a:solidFill>
                  <a:schemeClr val="tx1"/>
                </a:solidFill>
                <a:effectLst/>
                <a:latin typeface="楷体" panose="02010609060101010101" pitchFamily="49" charset="-122"/>
                <a:ea typeface="楷体" panose="02010609060101010101" pitchFamily="49" charset="-122"/>
                <a:cs typeface="Times New Roman" panose="02020603050405020304" pitchFamily="18" charset="0"/>
              </a:rPr>
              <a:t>年内，法国平均每</a:t>
            </a:r>
            <a:r>
              <a:rPr kumimoji="0" lang="en-US" altLang="zh-CN" sz="2400" b="1" i="0" u="none" strike="noStrike" cap="none" normalizeH="0" baseline="0" smtClean="0">
                <a:ln>
                  <a:noFill/>
                </a:ln>
                <a:solidFill>
                  <a:schemeClr val="tx1"/>
                </a:solidFill>
                <a:effectLst/>
                <a:latin typeface="楷体" panose="02010609060101010101" pitchFamily="49" charset="-122"/>
                <a:ea typeface="楷体" panose="02010609060101010101" pitchFamily="49" charset="-122"/>
                <a:cs typeface="Times New Roman" panose="02020603050405020304" pitchFamily="18" charset="0"/>
              </a:rPr>
              <a:t>7</a:t>
            </a:r>
            <a:r>
              <a:rPr kumimoji="0" lang="zh-CN" altLang="en-US" sz="2400" b="1" i="0" u="none" strike="noStrike" cap="none" normalizeH="0" baseline="0" smtClean="0">
                <a:ln>
                  <a:noFill/>
                </a:ln>
                <a:solidFill>
                  <a:schemeClr val="tx1"/>
                </a:solidFill>
                <a:effectLst/>
                <a:latin typeface="楷体" panose="02010609060101010101" pitchFamily="49" charset="-122"/>
                <a:ea typeface="楷体" panose="02010609060101010101" pitchFamily="49" charset="-122"/>
                <a:cs typeface="Times New Roman" panose="02020603050405020304" pitchFamily="18" charset="0"/>
              </a:rPr>
              <a:t>年更换一部宪法，</a:t>
            </a:r>
            <a:r>
              <a:rPr kumimoji="0" lang="en-US" altLang="zh-CN" sz="2400" b="1" i="0" u="none" strike="noStrike" cap="none" normalizeH="0" baseline="0" smtClean="0">
                <a:ln>
                  <a:noFill/>
                </a:ln>
                <a:solidFill>
                  <a:schemeClr val="tx1"/>
                </a:solidFill>
                <a:effectLst/>
                <a:latin typeface="楷体" panose="02010609060101010101" pitchFamily="49" charset="-122"/>
                <a:ea typeface="楷体" panose="02010609060101010101" pitchFamily="49" charset="-122"/>
                <a:cs typeface="Times New Roman" panose="02020603050405020304" pitchFamily="18" charset="0"/>
              </a:rPr>
              <a:t>1875</a:t>
            </a:r>
            <a:r>
              <a:rPr kumimoji="0" lang="zh-CN" altLang="en-US" sz="2400" b="1" i="0" u="none" strike="noStrike" cap="none" normalizeH="0" baseline="0" smtClean="0">
                <a:ln>
                  <a:noFill/>
                </a:ln>
                <a:solidFill>
                  <a:schemeClr val="tx1"/>
                </a:solidFill>
                <a:effectLst/>
                <a:latin typeface="楷体" panose="02010609060101010101" pitchFamily="49" charset="-122"/>
                <a:ea typeface="楷体" panose="02010609060101010101" pitchFamily="49" charset="-122"/>
                <a:cs typeface="Times New Roman" panose="02020603050405020304" pitchFamily="18" charset="0"/>
              </a:rPr>
              <a:t>年法兰西第三共和国宪法通过后近</a:t>
            </a:r>
            <a:r>
              <a:rPr kumimoji="0" lang="en-US" altLang="zh-CN" sz="2400" b="1" i="0" u="none" strike="noStrike" cap="none" normalizeH="0" baseline="0" smtClean="0">
                <a:ln>
                  <a:noFill/>
                </a:ln>
                <a:solidFill>
                  <a:schemeClr val="tx1"/>
                </a:solidFill>
                <a:effectLst/>
                <a:latin typeface="楷体" panose="02010609060101010101" pitchFamily="49" charset="-122"/>
                <a:ea typeface="楷体" panose="02010609060101010101" pitchFamily="49" charset="-122"/>
                <a:cs typeface="Times New Roman" panose="02020603050405020304" pitchFamily="18" charset="0"/>
              </a:rPr>
              <a:t>70</a:t>
            </a:r>
            <a:r>
              <a:rPr kumimoji="0" lang="zh-CN" altLang="en-US" sz="2400" b="1" i="0" u="none" strike="noStrike" cap="none" normalizeH="0" baseline="0" smtClean="0">
                <a:ln>
                  <a:noFill/>
                </a:ln>
                <a:solidFill>
                  <a:schemeClr val="tx1"/>
                </a:solidFill>
                <a:effectLst/>
                <a:latin typeface="楷体" panose="02010609060101010101" pitchFamily="49" charset="-122"/>
                <a:ea typeface="楷体" panose="02010609060101010101" pitchFamily="49" charset="-122"/>
                <a:cs typeface="Times New Roman" panose="02020603050405020304" pitchFamily="18" charset="0"/>
              </a:rPr>
              <a:t>年一直未改变。这反映了</a:t>
            </a:r>
            <a:endParaRPr kumimoji="0" lang="zh-CN" altLang="en-US" sz="2400" b="1" i="0" u="none" strike="noStrike" cap="none" normalizeH="0" baseline="0" smtClean="0">
              <a:ln>
                <a:noFill/>
              </a:ln>
              <a:solidFill>
                <a:schemeClr val="tx1"/>
              </a:solidFill>
              <a:effectLst/>
              <a:latin typeface="Arial" panose="020B0604020202020204" pitchFamily="34" charset="0"/>
              <a:ea typeface="宋体" pitchFamily="2" charset="-122"/>
              <a:cs typeface="宋体" panose="02010600030101010101" pitchFamily="2" charset="-122"/>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2400" b="1" i="0" u="none" strike="noStrike" cap="none" normalizeH="0" baseline="0" smtClean="0">
                <a:ln>
                  <a:noFill/>
                </a:ln>
                <a:solidFill>
                  <a:schemeClr val="tx1"/>
                </a:solidFill>
                <a:effectLst/>
                <a:latin typeface="楷体" panose="02010609060101010101" pitchFamily="49" charset="-122"/>
                <a:ea typeface="楷体" panose="02010609060101010101" pitchFamily="49" charset="-122"/>
                <a:cs typeface="Times New Roman" panose="02020603050405020304" pitchFamily="18" charset="0"/>
              </a:rPr>
              <a:t>A. </a:t>
            </a:r>
            <a:r>
              <a:rPr kumimoji="0" lang="zh-CN" altLang="en-US" sz="2400" b="1" i="0" u="none" strike="noStrike" cap="none" normalizeH="0" baseline="0" smtClean="0">
                <a:ln>
                  <a:noFill/>
                </a:ln>
                <a:solidFill>
                  <a:schemeClr val="tx1"/>
                </a:solidFill>
                <a:effectLst/>
                <a:latin typeface="楷体" panose="02010609060101010101" pitchFamily="49" charset="-122"/>
                <a:ea typeface="楷体" panose="02010609060101010101" pitchFamily="49" charset="-122"/>
                <a:cs typeface="Times New Roman" panose="02020603050405020304" pitchFamily="18" charset="0"/>
              </a:rPr>
              <a:t>启蒙运动使法国思想极其活跃</a:t>
            </a:r>
            <a:endParaRPr kumimoji="0" lang="zh-CN" altLang="en-US" sz="2400" b="1" i="0" u="none" strike="noStrike" cap="none" normalizeH="0" baseline="0" smtClean="0">
              <a:ln>
                <a:noFill/>
              </a:ln>
              <a:solidFill>
                <a:schemeClr val="tx1"/>
              </a:solidFill>
              <a:effectLst/>
              <a:latin typeface="Arial" panose="020B0604020202020204" pitchFamily="34" charset="0"/>
              <a:ea typeface="宋体" pitchFamily="2" charset="-122"/>
              <a:cs typeface="宋体" panose="02010600030101010101" pitchFamily="2" charset="-122"/>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2400" b="1" i="0" u="none" strike="noStrike" cap="none" normalizeH="0" baseline="0" smtClean="0">
                <a:ln>
                  <a:noFill/>
                </a:ln>
                <a:solidFill>
                  <a:schemeClr val="tx1"/>
                </a:solidFill>
                <a:effectLst/>
                <a:latin typeface="楷体" panose="02010609060101010101" pitchFamily="49" charset="-122"/>
                <a:ea typeface="楷体" panose="02010609060101010101" pitchFamily="49" charset="-122"/>
                <a:cs typeface="Times New Roman" panose="02020603050405020304" pitchFamily="18" charset="0"/>
              </a:rPr>
              <a:t>B. </a:t>
            </a:r>
            <a:r>
              <a:rPr kumimoji="0" lang="zh-CN" altLang="en-US" sz="2400" b="1" i="0" u="none" strike="noStrike" cap="none" normalizeH="0" baseline="0" smtClean="0">
                <a:ln>
                  <a:noFill/>
                </a:ln>
                <a:solidFill>
                  <a:schemeClr val="tx1"/>
                </a:solidFill>
                <a:effectLst/>
                <a:latin typeface="楷体" panose="02010609060101010101" pitchFamily="49" charset="-122"/>
                <a:ea typeface="楷体" panose="02010609060101010101" pitchFamily="49" charset="-122"/>
                <a:cs typeface="Times New Roman" panose="02020603050405020304" pitchFamily="18" charset="0"/>
              </a:rPr>
              <a:t>经济发展导致政治力量多元</a:t>
            </a:r>
            <a:endParaRPr kumimoji="0" lang="zh-CN" altLang="en-US" sz="2400" b="1" i="0" u="none" strike="noStrike" cap="none" normalizeH="0" baseline="0" smtClean="0">
              <a:ln>
                <a:noFill/>
              </a:ln>
              <a:solidFill>
                <a:schemeClr val="tx1"/>
              </a:solidFill>
              <a:effectLst/>
              <a:latin typeface="Arial" panose="020B0604020202020204" pitchFamily="34" charset="0"/>
              <a:ea typeface="宋体" pitchFamily="2" charset="-122"/>
              <a:cs typeface="宋体" panose="02010600030101010101" pitchFamily="2" charset="-122"/>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2400" b="1" i="0" u="none" strike="noStrike" cap="none" normalizeH="0" baseline="0" smtClean="0">
                <a:ln>
                  <a:noFill/>
                </a:ln>
                <a:solidFill>
                  <a:schemeClr val="tx1"/>
                </a:solidFill>
                <a:effectLst/>
                <a:latin typeface="楷体" panose="02010609060101010101" pitchFamily="49" charset="-122"/>
                <a:ea typeface="楷体" panose="02010609060101010101" pitchFamily="49" charset="-122"/>
                <a:cs typeface="Times New Roman" panose="02020603050405020304" pitchFamily="18" charset="0"/>
              </a:rPr>
              <a:t>C. </a:t>
            </a:r>
            <a:r>
              <a:rPr kumimoji="0" lang="zh-CN" altLang="en-US" sz="2400" b="1" i="0" u="none" strike="noStrike" cap="none" normalizeH="0" baseline="0" smtClean="0">
                <a:ln>
                  <a:noFill/>
                </a:ln>
                <a:solidFill>
                  <a:schemeClr val="tx1"/>
                </a:solidFill>
                <a:effectLst/>
                <a:latin typeface="楷体" panose="02010609060101010101" pitchFamily="49" charset="-122"/>
                <a:ea typeface="楷体" panose="02010609060101010101" pitchFamily="49" charset="-122"/>
                <a:cs typeface="Times New Roman" panose="02020603050405020304" pitchFamily="18" charset="0"/>
              </a:rPr>
              <a:t>法兰西共和国之路历程非常艰难</a:t>
            </a:r>
            <a:endParaRPr kumimoji="0" lang="zh-CN" altLang="en-US" sz="2400" b="1" i="0" u="none" strike="noStrike" cap="none" normalizeH="0" baseline="0" smtClean="0">
              <a:ln>
                <a:noFill/>
              </a:ln>
              <a:solidFill>
                <a:schemeClr val="tx1"/>
              </a:solidFill>
              <a:effectLst/>
              <a:latin typeface="Arial" panose="020B0604020202020204" pitchFamily="34" charset="0"/>
              <a:ea typeface="宋体" pitchFamily="2" charset="-122"/>
              <a:cs typeface="宋体" panose="02010600030101010101" pitchFamily="2" charset="-122"/>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2400" b="1" i="0" u="none" strike="noStrike" cap="none" normalizeH="0" baseline="0" smtClean="0">
                <a:ln>
                  <a:noFill/>
                </a:ln>
                <a:solidFill>
                  <a:schemeClr val="tx1"/>
                </a:solidFill>
                <a:effectLst/>
                <a:latin typeface="楷体" panose="02010609060101010101" pitchFamily="49" charset="-122"/>
                <a:ea typeface="楷体" panose="02010609060101010101" pitchFamily="49" charset="-122"/>
                <a:cs typeface="Times New Roman" panose="02020603050405020304" pitchFamily="18" charset="0"/>
              </a:rPr>
              <a:t>D. </a:t>
            </a:r>
            <a:r>
              <a:rPr kumimoji="0" lang="zh-CN" altLang="en-US" sz="2400" b="1" i="0" u="none" strike="noStrike" cap="none" normalizeH="0" baseline="0" smtClean="0">
                <a:ln>
                  <a:noFill/>
                </a:ln>
                <a:solidFill>
                  <a:schemeClr val="tx1"/>
                </a:solidFill>
                <a:effectLst/>
                <a:latin typeface="楷体" panose="02010609060101010101" pitchFamily="49" charset="-122"/>
                <a:ea typeface="楷体" panose="02010609060101010101" pitchFamily="49" charset="-122"/>
                <a:cs typeface="Times New Roman" panose="02020603050405020304" pitchFamily="18" charset="0"/>
              </a:rPr>
              <a:t>外国干涉频繁打断民主化进程</a:t>
            </a:r>
            <a:endParaRPr kumimoji="0" lang="zh-CN" altLang="en-US" sz="2400" b="1" i="0" u="none" strike="noStrike" cap="none" normalizeH="0" baseline="0" smtClean="0">
              <a:ln>
                <a:noFill/>
              </a:ln>
              <a:solidFill>
                <a:schemeClr val="tx1"/>
              </a:solidFill>
              <a:effectLst/>
              <a:latin typeface="Arial" panose="020B0604020202020204" pitchFamily="34" charset="0"/>
              <a:ea typeface="宋体" pitchFamily="2" charset="-122"/>
              <a:cs typeface="宋体" panose="02010600030101010101" pitchFamily="2" charset="-122"/>
            </a:endParaRPr>
          </a:p>
        </p:txBody>
      </p:sp>
      <p:sp>
        <p:nvSpPr>
          <p:cNvPr id="37890" name="Rectangle 2"/>
          <p:cNvSpPr>
            <a:spLocks noChangeArrowheads="1"/>
          </p:cNvSpPr>
          <p:nvPr>
            <p:custDataLst>
              <p:tags r:id="rId2"/>
            </p:custDataLst>
          </p:nvPr>
        </p:nvSpPr>
        <p:spPr bwMode="auto">
          <a:xfrm>
            <a:off x="914400" y="1323183"/>
            <a:ext cx="10566400" cy="1569660"/>
          </a:xfrm>
          <a:prstGeom prst="rect">
            <a:avLst/>
          </a:prstGeom>
          <a:noFill/>
          <a:ln w="9525">
            <a:noFill/>
            <a:miter lim="800000"/>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2400" b="1" i="0" u="none" strike="noStrike" cap="none" normalizeH="0" baseline="0" smtClean="0">
                <a:ln>
                  <a:noFill/>
                </a:ln>
                <a:solidFill>
                  <a:schemeClr val="tx1"/>
                </a:solidFill>
                <a:effectLst/>
                <a:latin typeface="楷体" panose="02010609060101010101" pitchFamily="49" charset="-122"/>
                <a:ea typeface="楷体" panose="02010609060101010101" pitchFamily="49" charset="-122"/>
                <a:cs typeface="Times New Roman" panose="02020603050405020304" pitchFamily="18" charset="0"/>
              </a:rPr>
              <a:t>3.</a:t>
            </a:r>
            <a:r>
              <a:rPr kumimoji="0" lang="zh-CN" altLang="en-US" sz="2400" b="1" i="0" u="none" strike="noStrike" cap="none" normalizeH="0" baseline="0" smtClean="0">
                <a:ln>
                  <a:noFill/>
                </a:ln>
                <a:solidFill>
                  <a:schemeClr val="tx1"/>
                </a:solidFill>
                <a:effectLst/>
                <a:latin typeface="楷体" panose="02010609060101010101" pitchFamily="49" charset="-122"/>
                <a:ea typeface="楷体" panose="02010609060101010101" pitchFamily="49" charset="-122"/>
                <a:cs typeface="Times New Roman" panose="02020603050405020304" pitchFamily="18" charset="0"/>
              </a:rPr>
              <a:t>某校学生在进行复习时，记录下的关键词有</a:t>
            </a:r>
            <a:r>
              <a:rPr kumimoji="0" lang="zh-CN" altLang="en-US" sz="2400" b="1" i="0" u="none" strike="noStrike" cap="none" normalizeH="0" baseline="0" smtClean="0">
                <a:ln>
                  <a:noFill/>
                </a:ln>
                <a:solidFill>
                  <a:schemeClr val="tx1"/>
                </a:solidFill>
                <a:effectLst/>
                <a:latin typeface="Arial"/>
                <a:ea typeface="楷体" panose="02010609060101010101" pitchFamily="49" charset="-122"/>
                <a:cs typeface="Times New Roman" panose="02020603050405020304" pitchFamily="18" charset="0"/>
              </a:rPr>
              <a:t>“</a:t>
            </a:r>
            <a:r>
              <a:rPr kumimoji="0" lang="en-US" altLang="zh-CN" sz="2400" b="1" i="0" u="none" strike="noStrike" cap="none" normalizeH="0" baseline="0" smtClean="0">
                <a:ln>
                  <a:noFill/>
                </a:ln>
                <a:solidFill>
                  <a:schemeClr val="tx1"/>
                </a:solidFill>
                <a:effectLst/>
                <a:latin typeface="楷体" panose="02010609060101010101" pitchFamily="49" charset="-122"/>
                <a:ea typeface="楷体" panose="02010609060101010101" pitchFamily="49" charset="-122"/>
                <a:cs typeface="Times New Roman" panose="02020603050405020304" pitchFamily="18" charset="0"/>
              </a:rPr>
              <a:t>1868</a:t>
            </a:r>
            <a:r>
              <a:rPr kumimoji="0" lang="zh-CN" altLang="en-US" sz="2400" b="1" i="0" u="none" strike="noStrike" cap="none" normalizeH="0" baseline="0" smtClean="0">
                <a:ln>
                  <a:noFill/>
                </a:ln>
                <a:solidFill>
                  <a:schemeClr val="tx1"/>
                </a:solidFill>
                <a:effectLst/>
                <a:latin typeface="楷体" panose="02010609060101010101" pitchFamily="49" charset="-122"/>
                <a:ea typeface="楷体" panose="02010609060101010101" pitchFamily="49" charset="-122"/>
                <a:cs typeface="Times New Roman" panose="02020603050405020304" pitchFamily="18" charset="0"/>
              </a:rPr>
              <a:t>年</a:t>
            </a:r>
            <a:r>
              <a:rPr kumimoji="0" lang="zh-CN" altLang="en-US" sz="2400" b="1" i="0" u="none" strike="noStrike" cap="none" normalizeH="0" baseline="0" smtClean="0">
                <a:ln>
                  <a:noFill/>
                </a:ln>
                <a:solidFill>
                  <a:schemeClr val="tx1"/>
                </a:solidFill>
                <a:effectLst/>
                <a:latin typeface="Arial"/>
                <a:ea typeface="楷体" panose="02010609060101010101" pitchFamily="49" charset="-122"/>
                <a:cs typeface="Times New Roman" panose="02020603050405020304" pitchFamily="18" charset="0"/>
              </a:rPr>
              <a:t>”“</a:t>
            </a:r>
            <a:r>
              <a:rPr kumimoji="0" lang="zh-CN" altLang="en-US" sz="2400" b="1" i="0" u="none" strike="noStrike" cap="none" normalizeH="0" baseline="0" smtClean="0">
                <a:ln>
                  <a:noFill/>
                </a:ln>
                <a:solidFill>
                  <a:schemeClr val="tx1"/>
                </a:solidFill>
                <a:effectLst/>
                <a:latin typeface="楷体" panose="02010609060101010101" pitchFamily="49" charset="-122"/>
                <a:ea typeface="楷体" panose="02010609060101010101" pitchFamily="49" charset="-122"/>
                <a:cs typeface="Times New Roman" panose="02020603050405020304" pitchFamily="18" charset="0"/>
              </a:rPr>
              <a:t>文明开化</a:t>
            </a:r>
            <a:r>
              <a:rPr kumimoji="0" lang="zh-CN" altLang="en-US" sz="2400" b="1" i="0" u="none" strike="noStrike" cap="none" normalizeH="0" baseline="0" smtClean="0">
                <a:ln>
                  <a:noFill/>
                </a:ln>
                <a:solidFill>
                  <a:schemeClr val="tx1"/>
                </a:solidFill>
                <a:effectLst/>
                <a:latin typeface="Arial"/>
                <a:ea typeface="楷体" panose="02010609060101010101" pitchFamily="49" charset="-122"/>
                <a:cs typeface="Times New Roman" panose="02020603050405020304" pitchFamily="18" charset="0"/>
              </a:rPr>
              <a:t>”“</a:t>
            </a:r>
            <a:r>
              <a:rPr kumimoji="0" lang="zh-CN" altLang="en-US" sz="2400" b="1" i="0" u="none" strike="noStrike" cap="none" normalizeH="0" baseline="0" smtClean="0">
                <a:ln>
                  <a:noFill/>
                </a:ln>
                <a:solidFill>
                  <a:schemeClr val="tx1"/>
                </a:solidFill>
                <a:effectLst/>
                <a:latin typeface="楷体" panose="02010609060101010101" pitchFamily="49" charset="-122"/>
                <a:ea typeface="楷体" panose="02010609060101010101" pitchFamily="49" charset="-122"/>
                <a:cs typeface="Times New Roman" panose="02020603050405020304" pitchFamily="18" charset="0"/>
              </a:rPr>
              <a:t>重大转折点</a:t>
            </a:r>
            <a:r>
              <a:rPr kumimoji="0" lang="zh-CN" altLang="en-US" sz="2400" b="1" i="0" u="none" strike="noStrike" cap="none" normalizeH="0" baseline="0" smtClean="0">
                <a:ln>
                  <a:noFill/>
                </a:ln>
                <a:solidFill>
                  <a:schemeClr val="tx1"/>
                </a:solidFill>
                <a:effectLst/>
                <a:latin typeface="Arial"/>
                <a:ea typeface="楷体" panose="02010609060101010101" pitchFamily="49" charset="-122"/>
                <a:cs typeface="Times New Roman" panose="02020603050405020304" pitchFamily="18" charset="0"/>
              </a:rPr>
              <a:t>”</a:t>
            </a:r>
            <a:r>
              <a:rPr kumimoji="0" lang="zh-CN" altLang="en-US" sz="2400" b="1" i="0" u="none" strike="noStrike" cap="none" normalizeH="0" baseline="0" smtClean="0">
                <a:ln>
                  <a:noFill/>
                </a:ln>
                <a:solidFill>
                  <a:schemeClr val="tx1"/>
                </a:solidFill>
                <a:effectLst/>
                <a:latin typeface="楷体" panose="02010609060101010101" pitchFamily="49" charset="-122"/>
                <a:ea typeface="楷体" panose="02010609060101010101" pitchFamily="49" charset="-122"/>
                <a:cs typeface="Times New Roman" panose="02020603050405020304" pitchFamily="18" charset="0"/>
              </a:rPr>
              <a:t>等，据此判断，他们复习的内容是</a:t>
            </a:r>
            <a:endParaRPr kumimoji="0" lang="zh-CN" altLang="en-US" sz="2400" b="1" i="0" u="none" strike="noStrike" cap="none" normalizeH="0" baseline="0" smtClean="0">
              <a:ln>
                <a:noFill/>
              </a:ln>
              <a:solidFill>
                <a:schemeClr val="tx1"/>
              </a:solidFill>
              <a:effectLst/>
              <a:latin typeface="Arial" panose="020B0604020202020204" pitchFamily="34" charset="0"/>
              <a:ea typeface="宋体" pitchFamily="2" charset="-122"/>
              <a:cs typeface="宋体" panose="02010600030101010101" pitchFamily="2" charset="-122"/>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2400" b="1" i="0" u="none" strike="noStrike" cap="none" normalizeH="0" baseline="0" smtClean="0">
                <a:ln>
                  <a:noFill/>
                </a:ln>
                <a:solidFill>
                  <a:schemeClr val="tx1"/>
                </a:solidFill>
                <a:effectLst/>
                <a:latin typeface="楷体" panose="02010609060101010101" pitchFamily="49" charset="-122"/>
                <a:ea typeface="楷体" panose="02010609060101010101" pitchFamily="49" charset="-122"/>
                <a:cs typeface="Times New Roman" panose="02020603050405020304" pitchFamily="18" charset="0"/>
              </a:rPr>
              <a:t>A. </a:t>
            </a:r>
            <a:r>
              <a:rPr kumimoji="0" lang="zh-CN" altLang="en-US" sz="2400" b="1" i="0" u="none" strike="noStrike" cap="none" normalizeH="0" baseline="0" smtClean="0">
                <a:ln>
                  <a:noFill/>
                </a:ln>
                <a:solidFill>
                  <a:schemeClr val="tx1"/>
                </a:solidFill>
                <a:effectLst/>
                <a:latin typeface="楷体" panose="02010609060101010101" pitchFamily="49" charset="-122"/>
                <a:ea typeface="楷体" panose="02010609060101010101" pitchFamily="49" charset="-122"/>
                <a:cs typeface="Times New Roman" panose="02020603050405020304" pitchFamily="18" charset="0"/>
              </a:rPr>
              <a:t>日本明治维新         </a:t>
            </a:r>
            <a:r>
              <a:rPr kumimoji="0" lang="en-US" altLang="zh-CN" sz="2400" b="1" i="0" u="none" strike="noStrike" cap="none" normalizeH="0" baseline="0" smtClean="0">
                <a:ln>
                  <a:noFill/>
                </a:ln>
                <a:solidFill>
                  <a:schemeClr val="tx1"/>
                </a:solidFill>
                <a:effectLst/>
                <a:latin typeface="楷体" panose="02010609060101010101" pitchFamily="49" charset="-122"/>
                <a:ea typeface="楷体" panose="02010609060101010101" pitchFamily="49" charset="-122"/>
                <a:cs typeface="Times New Roman" panose="02020603050405020304" pitchFamily="18" charset="0"/>
              </a:rPr>
              <a:t>B. </a:t>
            </a:r>
            <a:r>
              <a:rPr kumimoji="0" lang="zh-CN" altLang="en-US" sz="2400" b="1" i="0" u="none" strike="noStrike" cap="none" normalizeH="0" baseline="0" smtClean="0">
                <a:ln>
                  <a:noFill/>
                </a:ln>
                <a:solidFill>
                  <a:schemeClr val="tx1"/>
                </a:solidFill>
                <a:effectLst/>
                <a:latin typeface="楷体" panose="02010609060101010101" pitchFamily="49" charset="-122"/>
                <a:ea typeface="楷体" panose="02010609060101010101" pitchFamily="49" charset="-122"/>
                <a:cs typeface="Times New Roman" panose="02020603050405020304" pitchFamily="18" charset="0"/>
              </a:rPr>
              <a:t>俄国农奴制改革</a:t>
            </a:r>
            <a:endParaRPr kumimoji="0" lang="zh-CN" altLang="en-US" sz="2400" b="1" i="0" u="none" strike="noStrike" cap="none" normalizeH="0" baseline="0" smtClean="0">
              <a:ln>
                <a:noFill/>
              </a:ln>
              <a:solidFill>
                <a:schemeClr val="tx1"/>
              </a:solidFill>
              <a:effectLst/>
              <a:latin typeface="Arial" panose="020B0604020202020204" pitchFamily="34" charset="0"/>
              <a:ea typeface="宋体" pitchFamily="2" charset="-122"/>
              <a:cs typeface="宋体" panose="02010600030101010101" pitchFamily="2" charset="-122"/>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2400" b="1" i="0" u="none" strike="noStrike" cap="none" normalizeH="0" baseline="0" smtClean="0">
                <a:ln>
                  <a:noFill/>
                </a:ln>
                <a:solidFill>
                  <a:schemeClr val="tx1"/>
                </a:solidFill>
                <a:effectLst/>
                <a:latin typeface="楷体" panose="02010609060101010101" pitchFamily="49" charset="-122"/>
                <a:ea typeface="楷体" panose="02010609060101010101" pitchFamily="49" charset="-122"/>
                <a:cs typeface="Times New Roman" panose="02020603050405020304" pitchFamily="18" charset="0"/>
              </a:rPr>
              <a:t>C. </a:t>
            </a:r>
            <a:r>
              <a:rPr kumimoji="0" lang="zh-CN" altLang="en-US" sz="2400" b="1" i="0" u="none" strike="noStrike" cap="none" normalizeH="0" baseline="0" smtClean="0">
                <a:ln>
                  <a:noFill/>
                </a:ln>
                <a:solidFill>
                  <a:schemeClr val="tx1"/>
                </a:solidFill>
                <a:effectLst/>
                <a:latin typeface="楷体" panose="02010609060101010101" pitchFamily="49" charset="-122"/>
                <a:ea typeface="楷体" panose="02010609060101010101" pitchFamily="49" charset="-122"/>
                <a:cs typeface="Times New Roman" panose="02020603050405020304" pitchFamily="18" charset="0"/>
              </a:rPr>
              <a:t>美国南北战争         </a:t>
            </a:r>
            <a:r>
              <a:rPr kumimoji="0" lang="en-US" altLang="zh-CN" sz="2400" b="1" i="0" u="none" strike="noStrike" cap="none" normalizeH="0" baseline="0" smtClean="0">
                <a:ln>
                  <a:noFill/>
                </a:ln>
                <a:solidFill>
                  <a:schemeClr val="tx1"/>
                </a:solidFill>
                <a:effectLst/>
                <a:latin typeface="楷体" panose="02010609060101010101" pitchFamily="49" charset="-122"/>
                <a:ea typeface="楷体" panose="02010609060101010101" pitchFamily="49" charset="-122"/>
                <a:cs typeface="Times New Roman" panose="02020603050405020304" pitchFamily="18" charset="0"/>
              </a:rPr>
              <a:t>D. </a:t>
            </a:r>
            <a:r>
              <a:rPr kumimoji="0" lang="zh-CN" altLang="en-US" sz="2400" b="1" i="0" u="none" strike="noStrike" cap="none" normalizeH="0" baseline="0" smtClean="0">
                <a:ln>
                  <a:noFill/>
                </a:ln>
                <a:solidFill>
                  <a:schemeClr val="tx1"/>
                </a:solidFill>
                <a:effectLst/>
                <a:latin typeface="楷体" panose="02010609060101010101" pitchFamily="49" charset="-122"/>
                <a:ea typeface="楷体" panose="02010609060101010101" pitchFamily="49" charset="-122"/>
                <a:cs typeface="Times New Roman" panose="02020603050405020304" pitchFamily="18" charset="0"/>
              </a:rPr>
              <a:t>法国大革命</a:t>
            </a:r>
            <a:endParaRPr kumimoji="0" lang="zh-CN" altLang="en-US" sz="2400" b="1" i="0" u="none" strike="noStrike" cap="none" normalizeH="0" baseline="0" smtClean="0">
              <a:ln>
                <a:noFill/>
              </a:ln>
              <a:solidFill>
                <a:schemeClr val="tx1"/>
              </a:solidFill>
              <a:effectLst/>
              <a:latin typeface="Arial" panose="020B0604020202020204" pitchFamily="34" charset="0"/>
              <a:ea typeface="宋体" pitchFamily="2" charset="-122"/>
              <a:cs typeface="宋体" panose="02010600030101010101" pitchFamily="2" charset="-122"/>
            </a:endParaRPr>
          </a:p>
        </p:txBody>
      </p:sp>
      <p:sp>
        <p:nvSpPr>
          <p:cNvPr id="4" name="矩形 3"/>
          <p:cNvSpPr/>
          <p:nvPr>
            <p:custDataLst>
              <p:tags r:id="rId3"/>
            </p:custDataLst>
          </p:nvPr>
        </p:nvSpPr>
        <p:spPr>
          <a:xfrm>
            <a:off x="8477592" y="1779963"/>
            <a:ext cx="1074332" cy="1569660"/>
          </a:xfrm>
          <a:prstGeom prst="rect">
            <a:avLst/>
          </a:prstGeom>
          <a:noFill/>
        </p:spPr>
        <p:txBody>
          <a:bodyPr wrap="none" lIns="91440" tIns="45720" rIns="91440" bIns="45720">
            <a:spAutoFit/>
          </a:bodyPr>
          <a:lstStyle/>
          <a:p>
            <a:pPr algn="ctr"/>
            <a:r>
              <a:rPr lang="en-US" altLang="zh-CN" sz="9600" b="1" i="1" cap="all" spc="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A</a:t>
            </a:r>
            <a:endParaRPr lang="zh-CN" altLang="en-US" sz="9600" b="1" i="1" cap="all" spc="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endParaRPr>
          </a:p>
        </p:txBody>
      </p:sp>
      <p:sp>
        <p:nvSpPr>
          <p:cNvPr id="5" name="矩形 4"/>
          <p:cNvSpPr/>
          <p:nvPr>
            <p:custDataLst>
              <p:tags r:id="rId4"/>
            </p:custDataLst>
          </p:nvPr>
        </p:nvSpPr>
        <p:spPr>
          <a:xfrm>
            <a:off x="7823200" y="4419600"/>
            <a:ext cx="1105432" cy="1569660"/>
          </a:xfrm>
          <a:prstGeom prst="rect">
            <a:avLst/>
          </a:prstGeom>
          <a:noFill/>
        </p:spPr>
        <p:txBody>
          <a:bodyPr wrap="none" lIns="91440" tIns="45720" rIns="91440" bIns="45720">
            <a:spAutoFit/>
            <a:scene3d>
              <a:camera prst="orthographicFront"/>
              <a:lightRig rig="soft" dir="tl"/>
            </a:scene3d>
            <a:sp3d contourW="25400" prstMaterial="matte">
              <a:bevelT w="25400" h="55880" prst="artDeco"/>
              <a:contourClr>
                <a:schemeClr val="accent2">
                  <a:tint val="20000"/>
                </a:schemeClr>
              </a:contourClr>
            </a:sp3d>
          </a:bodyPr>
          <a:lstStyle/>
          <a:p>
            <a:pPr algn="ctr"/>
            <a:r>
              <a:rPr lang="en-US" altLang="zh-CN" sz="9600" b="1" i="1" cap="none" spc="5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C</a:t>
            </a:r>
            <a:endParaRPr lang="zh-CN" altLang="en-US" sz="9600" b="1" i="1" cap="none" spc="5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endParaRPr>
          </a:p>
        </p:txBody>
      </p:sp>
      <p:pic>
        <p:nvPicPr>
          <p:cNvPr id="37891" name="New picture" hidden="1"/>
          <p:cNvPicPr/>
          <p:nvPr>
            <p:custDataLst>
              <p:tags r:id="rId5"/>
            </p:custDataLst>
          </p:nvPr>
        </p:nvPicPr>
        <p:blipFill>
          <a:blip r:embed="rId9"/>
          <a:stretch>
            <a:fillRect/>
          </a:stretch>
        </p:blipFill>
        <p:spPr>
          <a:xfrm>
            <a:off x="16645468" y="12357100"/>
            <a:ext cx="355600" cy="368300"/>
          </a:xfrm>
          <a:prstGeom prst="cube">
            <a:avLst/>
          </a:prstGeom>
        </p:spPr>
      </p:pic>
      <p:sp>
        <p:nvSpPr>
          <p:cNvPr id="7" name="TextBox 6"/>
          <p:cNvSpPr txBox="1"/>
          <p:nvPr>
            <p:custDataLst>
              <p:tags r:id="rId6"/>
            </p:custDataLst>
          </p:nvPr>
        </p:nvSpPr>
        <p:spPr>
          <a:xfrm>
            <a:off x="1422400" y="381000"/>
            <a:ext cx="2438400" cy="646331"/>
          </a:xfrm>
          <a:prstGeom prst="rect">
            <a:avLst/>
          </a:prstGeom>
          <a:noFill/>
        </p:spPr>
        <p:txBody>
          <a:bodyPr wrap="square" rtlCol="0">
            <a:spAutoFit/>
          </a:bodyPr>
          <a:lstStyle/>
          <a:p>
            <a:r>
              <a:rPr lang="zh-CN" altLang="en-US" sz="3600" b="1" smtClean="0">
                <a:solidFill>
                  <a:srgbClr val="FF0000"/>
                </a:solidFill>
                <a:latin typeface="方正粗黑宋简体" pitchFamily="2" charset="-122"/>
                <a:ea typeface="方正粗黑宋简体" pitchFamily="2" charset="-122"/>
              </a:rPr>
              <a:t>实战演练</a:t>
            </a:r>
            <a:endParaRPr lang="zh-CN" altLang="en-US" sz="3600" b="1">
              <a:solidFill>
                <a:srgbClr val="FF0000"/>
              </a:solidFill>
              <a:latin typeface="方正粗黑宋简体" pitchFamily="2" charset="-122"/>
              <a:ea typeface="方正粗黑宋简体" pitchFamily="2" charset="-122"/>
            </a:endParaRPr>
          </a:p>
        </p:txBody>
      </p:sp>
      <p:pic>
        <p:nvPicPr>
          <p:cNvPr id="37892" name="New picture"/>
          <p:cNvPicPr/>
          <p:nvPr>
            <p:custDataLst>
              <p:tags r:id="rId7"/>
            </p:custDataLst>
          </p:nvPr>
        </p:nvPicPr>
        <p:blipFill>
          <a:blip r:embed="rId10"/>
          <a:stretch>
            <a:fillRect/>
          </a:stretch>
        </p:blipFill>
        <p:spPr>
          <a:xfrm>
            <a:off x="11214100" y="12255500"/>
            <a:ext cx="317500" cy="241300"/>
          </a:xfrm>
          <a:prstGeom prst="cube">
            <a:avLst/>
          </a:prstGeom>
        </p:spPr>
      </p:pic>
    </p:spTree>
    <p:extLst>
      <p:ext uri="{BB962C8B-B14F-4D97-AF65-F5344CB8AC3E}">
        <p14:creationId xmlns:p14="http://schemas.microsoft.com/office/powerpoint/2010/main" val="74400146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childTnLst>
                          </p:cTn>
                        </p:par>
                      </p:childTnLst>
                    </p:cTn>
                  </p:par>
                  <p:par>
                    <p:cTn id="9" fill="hold" nodeType="clickPar">
                      <p:stCondLst>
                        <p:cond delay="indefinite"/>
                      </p:stCondLst>
                      <p:childTnLst>
                        <p:par>
                          <p:cTn id="10" fill="hold" nodeType="after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9700" name="Docer搜索：半想象现实   http://chn.docer.com/works/?userid=199927538" descr="0125"/>
          <p:cNvPicPr>
            <a:picLocks noChangeAspect="1"/>
          </p:cNvPicPr>
          <p:nvPr>
            <p:custDataLst>
              <p:tags r:id="rId1"/>
            </p:custDataLst>
          </p:nvPr>
        </p:nvPicPr>
        <p:blipFill>
          <a:blip r:embed="rId25"/>
          <a:srcRect t="25613" r="53976" b="26746"/>
          <a:stretch>
            <a:fillRect/>
          </a:stretch>
        </p:blipFill>
        <p:spPr>
          <a:xfrm>
            <a:off x="0" y="4515485"/>
            <a:ext cx="9847580" cy="2342515"/>
          </a:xfrm>
          <a:prstGeom prst="rect">
            <a:avLst/>
          </a:prstGeom>
          <a:noFill/>
          <a:ln w="9525">
            <a:noFill/>
          </a:ln>
        </p:spPr>
      </p:pic>
      <p:pic>
        <p:nvPicPr>
          <p:cNvPr id="2" name="图片 1" descr="图层 4"/>
          <p:cNvPicPr>
            <a:picLocks noChangeAspect="1"/>
          </p:cNvPicPr>
          <p:nvPr>
            <p:custDataLst>
              <p:tags r:id="rId2"/>
            </p:custDataLst>
          </p:nvPr>
        </p:nvPicPr>
        <p:blipFill>
          <a:blip r:embed="rId26"/>
          <a:stretch>
            <a:fillRect/>
          </a:stretch>
        </p:blipFill>
        <p:spPr>
          <a:xfrm>
            <a:off x="8649335" y="1152525"/>
            <a:ext cx="429260" cy="457200"/>
          </a:xfrm>
          <a:prstGeom prst="rect">
            <a:avLst/>
          </a:prstGeom>
        </p:spPr>
      </p:pic>
      <p:pic>
        <p:nvPicPr>
          <p:cNvPr id="3" name="图片 2" descr="图层 4"/>
          <p:cNvPicPr>
            <a:picLocks noChangeAspect="1"/>
          </p:cNvPicPr>
          <p:nvPr>
            <p:custDataLst>
              <p:tags r:id="rId3"/>
            </p:custDataLst>
          </p:nvPr>
        </p:nvPicPr>
        <p:blipFill>
          <a:blip r:embed="rId26"/>
          <a:stretch>
            <a:fillRect/>
          </a:stretch>
        </p:blipFill>
        <p:spPr>
          <a:xfrm>
            <a:off x="9765030" y="1426210"/>
            <a:ext cx="429260" cy="457200"/>
          </a:xfrm>
          <a:prstGeom prst="rect">
            <a:avLst/>
          </a:prstGeom>
        </p:spPr>
      </p:pic>
      <p:pic>
        <p:nvPicPr>
          <p:cNvPr id="4" name="图片 6"/>
          <p:cNvPicPr>
            <a:picLocks noChangeAspect="1"/>
          </p:cNvPicPr>
          <p:nvPr>
            <p:custDataLst>
              <p:tags r:id="rId4"/>
            </p:custDataLst>
          </p:nvPr>
        </p:nvPicPr>
        <p:blipFill>
          <a:blip r:embed="rId27"/>
          <a:stretch>
            <a:fillRect/>
          </a:stretch>
        </p:blipFill>
        <p:spPr bwMode="auto">
          <a:xfrm>
            <a:off x="2083435" y="2896235"/>
            <a:ext cx="2659062" cy="2416176"/>
          </a:xfrm>
          <a:prstGeom prst="rect">
            <a:avLst/>
          </a:prstGeom>
          <a:noFill/>
          <a:ln w="9525">
            <a:noFill/>
            <a:miter lim="800000"/>
          </a:ln>
        </p:spPr>
      </p:pic>
      <p:pic>
        <p:nvPicPr>
          <p:cNvPr id="5" name="图片 4" descr="图层 4"/>
          <p:cNvPicPr>
            <a:picLocks noChangeAspect="1"/>
          </p:cNvPicPr>
          <p:nvPr>
            <p:custDataLst>
              <p:tags r:id="rId5"/>
            </p:custDataLst>
          </p:nvPr>
        </p:nvPicPr>
        <p:blipFill>
          <a:blip r:embed="rId26"/>
          <a:stretch>
            <a:fillRect/>
          </a:stretch>
        </p:blipFill>
        <p:spPr>
          <a:xfrm>
            <a:off x="4752340" y="4514850"/>
            <a:ext cx="429260" cy="457200"/>
          </a:xfrm>
          <a:prstGeom prst="rect">
            <a:avLst/>
          </a:prstGeom>
        </p:spPr>
      </p:pic>
      <p:pic>
        <p:nvPicPr>
          <p:cNvPr id="6" name="图片 5" descr="图层 4"/>
          <p:cNvPicPr>
            <a:picLocks noChangeAspect="1"/>
          </p:cNvPicPr>
          <p:nvPr>
            <p:custDataLst>
              <p:tags r:id="rId6"/>
            </p:custDataLst>
          </p:nvPr>
        </p:nvPicPr>
        <p:blipFill>
          <a:blip r:embed="rId26"/>
          <a:stretch>
            <a:fillRect/>
          </a:stretch>
        </p:blipFill>
        <p:spPr>
          <a:xfrm>
            <a:off x="8649335" y="5312410"/>
            <a:ext cx="429260" cy="457200"/>
          </a:xfrm>
          <a:prstGeom prst="rect">
            <a:avLst/>
          </a:prstGeom>
        </p:spPr>
      </p:pic>
      <p:pic>
        <p:nvPicPr>
          <p:cNvPr id="7" name="图片 6" descr="图层 4"/>
          <p:cNvPicPr>
            <a:picLocks noChangeAspect="1"/>
          </p:cNvPicPr>
          <p:nvPr>
            <p:custDataLst>
              <p:tags r:id="rId7"/>
            </p:custDataLst>
          </p:nvPr>
        </p:nvPicPr>
        <p:blipFill>
          <a:blip r:embed="rId26"/>
          <a:stretch>
            <a:fillRect/>
          </a:stretch>
        </p:blipFill>
        <p:spPr>
          <a:xfrm>
            <a:off x="1654175" y="2025650"/>
            <a:ext cx="429260" cy="457200"/>
          </a:xfrm>
          <a:prstGeom prst="rect">
            <a:avLst/>
          </a:prstGeom>
        </p:spPr>
      </p:pic>
      <p:pic>
        <p:nvPicPr>
          <p:cNvPr id="8" name="图片 7" descr="图层 4"/>
          <p:cNvPicPr>
            <a:picLocks noChangeAspect="1"/>
          </p:cNvPicPr>
          <p:nvPr>
            <p:custDataLst>
              <p:tags r:id="rId8"/>
            </p:custDataLst>
          </p:nvPr>
        </p:nvPicPr>
        <p:blipFill>
          <a:blip r:embed="rId26"/>
          <a:stretch>
            <a:fillRect/>
          </a:stretch>
        </p:blipFill>
        <p:spPr>
          <a:xfrm>
            <a:off x="4752340" y="1474470"/>
            <a:ext cx="429260" cy="457200"/>
          </a:xfrm>
          <a:prstGeom prst="rect">
            <a:avLst/>
          </a:prstGeom>
        </p:spPr>
      </p:pic>
      <p:pic>
        <p:nvPicPr>
          <p:cNvPr id="9" name="图片 8" descr="图层 4"/>
          <p:cNvPicPr>
            <a:picLocks noChangeAspect="1"/>
          </p:cNvPicPr>
          <p:nvPr>
            <p:custDataLst>
              <p:tags r:id="rId9"/>
            </p:custDataLst>
          </p:nvPr>
        </p:nvPicPr>
        <p:blipFill>
          <a:blip r:embed="rId26"/>
          <a:stretch>
            <a:fillRect/>
          </a:stretch>
        </p:blipFill>
        <p:spPr>
          <a:xfrm>
            <a:off x="7711440" y="4366260"/>
            <a:ext cx="429260" cy="457200"/>
          </a:xfrm>
          <a:prstGeom prst="rect">
            <a:avLst/>
          </a:prstGeom>
        </p:spPr>
      </p:pic>
      <p:pic>
        <p:nvPicPr>
          <p:cNvPr id="10" name="图片 9" descr="图层 4"/>
          <p:cNvPicPr>
            <a:picLocks noChangeAspect="1"/>
          </p:cNvPicPr>
          <p:nvPr>
            <p:custDataLst>
              <p:tags r:id="rId10"/>
            </p:custDataLst>
          </p:nvPr>
        </p:nvPicPr>
        <p:blipFill>
          <a:blip r:embed="rId26"/>
          <a:stretch>
            <a:fillRect/>
          </a:stretch>
        </p:blipFill>
        <p:spPr>
          <a:xfrm>
            <a:off x="4042410" y="2439035"/>
            <a:ext cx="429260" cy="457200"/>
          </a:xfrm>
          <a:prstGeom prst="rect">
            <a:avLst/>
          </a:prstGeom>
        </p:spPr>
      </p:pic>
      <p:pic>
        <p:nvPicPr>
          <p:cNvPr id="12292" name="图片 6"/>
          <p:cNvPicPr>
            <a:picLocks noChangeAspect="1"/>
          </p:cNvPicPr>
          <p:nvPr>
            <p:custDataLst>
              <p:tags r:id="rId11"/>
            </p:custDataLst>
          </p:nvPr>
        </p:nvPicPr>
        <p:blipFill>
          <a:blip r:embed="rId27"/>
          <a:stretch>
            <a:fillRect/>
          </a:stretch>
        </p:blipFill>
        <p:spPr bwMode="auto">
          <a:xfrm>
            <a:off x="5928599" y="1897744"/>
            <a:ext cx="2659062" cy="2416176"/>
          </a:xfrm>
          <a:prstGeom prst="rect">
            <a:avLst/>
          </a:prstGeom>
          <a:noFill/>
          <a:ln w="9525">
            <a:noFill/>
            <a:miter lim="800000"/>
          </a:ln>
        </p:spPr>
      </p:pic>
      <p:sp>
        <p:nvSpPr>
          <p:cNvPr id="15" name="标题 3"/>
          <p:cNvSpPr txBox="1"/>
          <p:nvPr>
            <p:custDataLst>
              <p:tags r:id="rId12"/>
            </p:custDataLst>
          </p:nvPr>
        </p:nvSpPr>
        <p:spPr>
          <a:xfrm>
            <a:off x="-1" y="232157"/>
            <a:ext cx="11869094" cy="635598"/>
          </a:xfrm>
          <a:prstGeom prst="rect">
            <a:avLst/>
          </a:prstGeom>
        </p:spPr>
        <p:txBody>
          <a:bodyPr vert="horz" lIns="83710" tIns="41855" rIns="83710" bIns="41855" rtlCol="0" anchor="ctr" anchorCtr="0">
            <a:noAutofit/>
          </a:bodyPr>
          <a:lstStyle/>
          <a:p>
            <a:pPr eaLnBrk="0" fontAlgn="base" hangingPunct="0">
              <a:spcBef>
                <a:spcPct val="0"/>
              </a:spcBef>
              <a:spcAft>
                <a:spcPct val="0"/>
              </a:spcAft>
            </a:pPr>
            <a:r>
              <a:rPr kumimoji="0" lang="en-US" altLang="zh-CN" sz="2800" b="1" i="0" u="none" strike="noStrike" kern="0" cap="none" spc="0" normalizeH="0" baseline="0" noProof="0" smtClean="0">
                <a:ln>
                  <a:noFill/>
                </a:ln>
                <a:effectLst/>
                <a:uLnTx/>
                <a:uFillTx/>
                <a:latin typeface="黑体" panose="02010609060101010101" pitchFamily="49" charset="-122"/>
                <a:ea typeface="黑体" panose="02010609060101010101" pitchFamily="49" charset="-122"/>
                <a:cs typeface="Arial"/>
                <a:sym typeface="+mn-ea"/>
              </a:rPr>
              <a:t> </a:t>
            </a:r>
            <a:r>
              <a:rPr kumimoji="0" lang="zh-CN" altLang="en-US" sz="2800" b="1" i="0" u="none" strike="noStrike" kern="0" cap="none" spc="0" normalizeH="0" baseline="0" noProof="0" smtClean="0">
                <a:ln>
                  <a:noFill/>
                </a:ln>
                <a:effectLst/>
                <a:uLnTx/>
                <a:uFillTx/>
                <a:latin typeface="黑体" panose="02010609060101010101" pitchFamily="49" charset="-122"/>
                <a:ea typeface="黑体" panose="02010609060101010101" pitchFamily="49" charset="-122"/>
                <a:cs typeface="Arial"/>
                <a:sym typeface="+mn-ea"/>
              </a:rPr>
              <a:t>资产阶级革命与资本主义制度的确立（</a:t>
            </a:r>
            <a:r>
              <a:rPr lang="zh-CN" altLang="en-US" sz="2800" b="1" smtClean="0">
                <a:latin typeface="黑体" panose="02010609060101010101" pitchFamily="49" charset="-122"/>
                <a:ea typeface="黑体" panose="02010609060101010101" pitchFamily="49" charset="-122"/>
                <a:sym typeface="+mn-ea"/>
              </a:rPr>
              <a:t>地域分布</a:t>
            </a:r>
            <a:r>
              <a:rPr kumimoji="0" lang="zh-CN" altLang="en-US" sz="2800" b="1" i="0" u="none" strike="noStrike" kern="0" cap="none" spc="0" normalizeH="0" baseline="0" noProof="0" smtClean="0">
                <a:ln>
                  <a:noFill/>
                </a:ln>
                <a:effectLst/>
                <a:uLnTx/>
                <a:uFillTx/>
                <a:latin typeface="黑体" panose="02010609060101010101" pitchFamily="49" charset="-122"/>
                <a:ea typeface="黑体" panose="02010609060101010101" pitchFamily="49" charset="-122"/>
                <a:cs typeface="Arial"/>
                <a:sym typeface="+mn-ea"/>
              </a:rPr>
              <a:t>）</a:t>
            </a:r>
            <a:endParaRPr kumimoji="0" lang="zh-CN" altLang="en-US" sz="2800" b="1" i="0" u="none" strike="noStrike" kern="0" cap="none" spc="0" normalizeH="0" baseline="0" noProof="0">
              <a:ln>
                <a:noFill/>
              </a:ln>
              <a:effectLst/>
              <a:uLnTx/>
              <a:uFillTx/>
              <a:latin typeface="黑体" panose="02010609060101010101" pitchFamily="49" charset="-122"/>
              <a:ea typeface="黑体" panose="02010609060101010101" pitchFamily="49" charset="-122"/>
              <a:cs typeface="Arial"/>
              <a:sym typeface="+mn-ea"/>
            </a:endParaRPr>
          </a:p>
        </p:txBody>
      </p:sp>
      <p:pic>
        <p:nvPicPr>
          <p:cNvPr id="16" name="Picture 10" descr="1392753_143459011_2"/>
          <p:cNvPicPr>
            <a:picLocks noChangeAspect="1" noChangeArrowheads="1"/>
          </p:cNvPicPr>
          <p:nvPr>
            <p:custDataLst>
              <p:tags r:id="rId13"/>
            </p:custDataLst>
          </p:nvPr>
        </p:nvPicPr>
        <p:blipFill>
          <a:blip r:embed="rId28">
            <a:extLst>
              <a:ext uri="{28A0092B-C50C-407E-A947-70E740481C1C}">
                <a14:useLocalDpi xmlns:a14="http://schemas.microsoft.com/office/drawing/2010/main" val="0"/>
              </a:ext>
            </a:extLst>
          </a:blip>
          <a:srcRect t="5778" b="5582"/>
          <a:stretch>
            <a:fillRect/>
          </a:stretch>
        </p:blipFill>
        <p:spPr bwMode="auto">
          <a:xfrm>
            <a:off x="0" y="805478"/>
            <a:ext cx="12192000" cy="60525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AutoShape 4"/>
          <p:cNvSpPr/>
          <p:nvPr>
            <p:custDataLst>
              <p:tags r:id="rId14"/>
            </p:custDataLst>
          </p:nvPr>
        </p:nvSpPr>
        <p:spPr>
          <a:xfrm flipH="1">
            <a:off x="4562945" y="1484768"/>
            <a:ext cx="1482897" cy="694583"/>
          </a:xfrm>
          <a:prstGeom prst="borderCallout1">
            <a:avLst>
              <a:gd name="adj1" fmla="val 99069"/>
              <a:gd name="adj2" fmla="val -1136"/>
              <a:gd name="adj3" fmla="val 206007"/>
              <a:gd name="adj4" fmla="val -48606"/>
            </a:avLst>
          </a:prstGeom>
          <a:solidFill>
            <a:schemeClr val="bg1"/>
          </a:solidFill>
          <a:ln w="38100" cap="flat" cmpd="sng">
            <a:solidFill>
              <a:schemeClr val="bg2">
                <a:lumMod val="75000"/>
              </a:schemeClr>
            </a:solidFill>
            <a:prstDash val="solid"/>
            <a:miter/>
            <a:headEnd type="none" w="med" len="med"/>
            <a:tailEnd type="triangle" w="med" len="med"/>
          </a:ln>
        </p:spPr>
        <p:txBody>
          <a:bodyPr anchor="ctr" anchorCtr="0"/>
          <a:lstStyle/>
          <a:p>
            <a:pPr algn="ctr"/>
            <a:r>
              <a:rPr lang="zh-CN" altLang="en-US" sz="2000" b="1">
                <a:latin typeface="黑体" panose="02010609060101010101" pitchFamily="49" charset="-122"/>
                <a:ea typeface="黑体" panose="02010609060101010101" pitchFamily="49" charset="-122"/>
                <a:sym typeface="Arial" panose="020B0604020202020204" pitchFamily="34" charset="0"/>
              </a:rPr>
              <a:t>1861俄</a:t>
            </a:r>
            <a:r>
              <a:rPr lang="zh-CN" altLang="en-US" sz="2000" b="1" smtClean="0">
                <a:latin typeface="黑体" panose="02010609060101010101" pitchFamily="49" charset="-122"/>
                <a:ea typeface="黑体" panose="02010609060101010101" pitchFamily="49" charset="-122"/>
                <a:sym typeface="Arial" panose="020B0604020202020204" pitchFamily="34" charset="0"/>
              </a:rPr>
              <a:t>国</a:t>
            </a:r>
            <a:endParaRPr lang="en-US" altLang="zh-CN" sz="2000" b="1" smtClean="0">
              <a:latin typeface="黑体" panose="02010609060101010101" pitchFamily="49" charset="-122"/>
              <a:ea typeface="黑体" panose="02010609060101010101" pitchFamily="49" charset="-122"/>
              <a:sym typeface="Arial" panose="020B0604020202020204" pitchFamily="34" charset="0"/>
            </a:endParaRPr>
          </a:p>
          <a:p>
            <a:pPr algn="ctr"/>
            <a:r>
              <a:rPr lang="zh-CN" altLang="en-US" sz="2000" b="1" smtClean="0">
                <a:latin typeface="黑体" panose="02010609060101010101" pitchFamily="49" charset="-122"/>
                <a:ea typeface="黑体" panose="02010609060101010101" pitchFamily="49" charset="-122"/>
                <a:sym typeface="Arial" panose="020B0604020202020204" pitchFamily="34" charset="0"/>
              </a:rPr>
              <a:t>农</a:t>
            </a:r>
            <a:r>
              <a:rPr lang="zh-CN" altLang="en-US" sz="2000" b="1">
                <a:latin typeface="黑体" panose="02010609060101010101" pitchFamily="49" charset="-122"/>
                <a:ea typeface="黑体" panose="02010609060101010101" pitchFamily="49" charset="-122"/>
                <a:sym typeface="Arial" panose="020B0604020202020204" pitchFamily="34" charset="0"/>
              </a:rPr>
              <a:t>奴制改革</a:t>
            </a:r>
          </a:p>
        </p:txBody>
      </p:sp>
      <p:sp>
        <p:nvSpPr>
          <p:cNvPr id="18" name="AutoShape 8"/>
          <p:cNvSpPr/>
          <p:nvPr>
            <p:custDataLst>
              <p:tags r:id="rId15"/>
            </p:custDataLst>
          </p:nvPr>
        </p:nvSpPr>
        <p:spPr>
          <a:xfrm>
            <a:off x="1620570" y="1665838"/>
            <a:ext cx="1510497" cy="791102"/>
          </a:xfrm>
          <a:prstGeom prst="borderCallout1">
            <a:avLst>
              <a:gd name="adj1" fmla="val 52138"/>
              <a:gd name="adj2" fmla="val 99482"/>
              <a:gd name="adj3" fmla="val 140801"/>
              <a:gd name="adj4" fmla="val 242962"/>
            </a:avLst>
          </a:prstGeom>
          <a:solidFill>
            <a:schemeClr val="bg1"/>
          </a:solidFill>
          <a:ln w="38100" cap="flat" cmpd="sng">
            <a:solidFill>
              <a:schemeClr val="bg2">
                <a:lumMod val="75000"/>
              </a:schemeClr>
            </a:solidFill>
            <a:prstDash val="solid"/>
            <a:miter/>
            <a:headEnd type="none" w="med" len="med"/>
            <a:tailEnd type="triangle" w="med" len="med"/>
          </a:ln>
        </p:spPr>
        <p:txBody>
          <a:bodyPr anchor="ctr" anchorCtr="0"/>
          <a:lstStyle/>
          <a:p>
            <a:pPr algn="ctr"/>
            <a:r>
              <a:rPr lang="zh-CN" altLang="en-US" sz="2000" b="1">
                <a:latin typeface="黑体" panose="02010609060101010101" pitchFamily="49" charset="-122"/>
                <a:ea typeface="黑体" panose="02010609060101010101" pitchFamily="49" charset="-122"/>
                <a:sym typeface="Arial" panose="020B0604020202020204" pitchFamily="34" charset="0"/>
              </a:rPr>
              <a:t>1</a:t>
            </a:r>
            <a:r>
              <a:rPr lang="en-US" altLang="zh-CN" sz="2000" b="1">
                <a:latin typeface="黑体" panose="02010609060101010101" pitchFamily="49" charset="-122"/>
                <a:ea typeface="黑体" panose="02010609060101010101" pitchFamily="49" charset="-122"/>
                <a:sym typeface="Arial" panose="020B0604020202020204" pitchFamily="34" charset="0"/>
              </a:rPr>
              <a:t>689</a:t>
            </a:r>
            <a:r>
              <a:rPr lang="zh-CN" altLang="en-US" sz="2000" b="1">
                <a:latin typeface="黑体" panose="02010609060101010101" pitchFamily="49" charset="-122"/>
                <a:ea typeface="黑体" panose="02010609060101010101" pitchFamily="49" charset="-122"/>
                <a:sym typeface="Arial" panose="020B0604020202020204" pitchFamily="34" charset="0"/>
              </a:rPr>
              <a:t>英</a:t>
            </a:r>
            <a:r>
              <a:rPr lang="zh-CN" altLang="en-US" sz="2000" b="1" smtClean="0">
                <a:latin typeface="黑体" panose="02010609060101010101" pitchFamily="49" charset="-122"/>
                <a:ea typeface="黑体" panose="02010609060101010101" pitchFamily="49" charset="-122"/>
                <a:sym typeface="Arial" panose="020B0604020202020204" pitchFamily="34" charset="0"/>
              </a:rPr>
              <a:t>国</a:t>
            </a:r>
            <a:endParaRPr lang="en-US" altLang="zh-CN" sz="2000" b="1" smtClean="0">
              <a:latin typeface="黑体" panose="02010609060101010101" pitchFamily="49" charset="-122"/>
              <a:ea typeface="黑体" panose="02010609060101010101" pitchFamily="49" charset="-122"/>
              <a:sym typeface="Arial" panose="020B0604020202020204" pitchFamily="34" charset="0"/>
            </a:endParaRPr>
          </a:p>
          <a:p>
            <a:pPr algn="ctr"/>
            <a:r>
              <a:rPr lang="zh-CN" altLang="en-US" sz="2000" b="1" smtClean="0">
                <a:latin typeface="黑体" panose="02010609060101010101" pitchFamily="49" charset="-122"/>
                <a:ea typeface="黑体" panose="02010609060101010101" pitchFamily="49" charset="-122"/>
                <a:sym typeface="Arial" panose="020B0604020202020204" pitchFamily="34" charset="0"/>
              </a:rPr>
              <a:t>君</a:t>
            </a:r>
            <a:r>
              <a:rPr lang="zh-CN" altLang="en-US" sz="2000" b="1">
                <a:latin typeface="黑体" panose="02010609060101010101" pitchFamily="49" charset="-122"/>
                <a:ea typeface="黑体" panose="02010609060101010101" pitchFamily="49" charset="-122"/>
                <a:sym typeface="Arial" panose="020B0604020202020204" pitchFamily="34" charset="0"/>
              </a:rPr>
              <a:t>主立宪制</a:t>
            </a:r>
          </a:p>
        </p:txBody>
      </p:sp>
      <p:sp>
        <p:nvSpPr>
          <p:cNvPr id="19" name="AutoShape 8"/>
          <p:cNvSpPr/>
          <p:nvPr>
            <p:custDataLst>
              <p:tags r:id="rId16"/>
            </p:custDataLst>
          </p:nvPr>
        </p:nvSpPr>
        <p:spPr>
          <a:xfrm>
            <a:off x="950615" y="3340729"/>
            <a:ext cx="1240754" cy="631931"/>
          </a:xfrm>
          <a:prstGeom prst="borderCallout1">
            <a:avLst>
              <a:gd name="adj1" fmla="val 52138"/>
              <a:gd name="adj2" fmla="val 99482"/>
              <a:gd name="adj3" fmla="val 18513"/>
              <a:gd name="adj4" fmla="val 183369"/>
            </a:avLst>
          </a:prstGeom>
          <a:solidFill>
            <a:schemeClr val="bg1"/>
          </a:solidFill>
          <a:ln w="38100" cap="flat" cmpd="sng">
            <a:solidFill>
              <a:schemeClr val="bg2">
                <a:lumMod val="75000"/>
              </a:schemeClr>
            </a:solidFill>
            <a:prstDash val="solid"/>
            <a:miter/>
            <a:headEnd type="none" w="med" len="med"/>
            <a:tailEnd type="triangle" w="med" len="med"/>
          </a:ln>
        </p:spPr>
        <p:txBody>
          <a:bodyPr anchor="ctr" anchorCtr="0"/>
          <a:lstStyle/>
          <a:p>
            <a:pPr algn="ctr"/>
            <a:r>
              <a:rPr lang="zh-CN" altLang="en-US" sz="2000" b="1">
                <a:latin typeface="黑体" panose="02010609060101010101" pitchFamily="49" charset="-122"/>
                <a:ea typeface="黑体" panose="02010609060101010101" pitchFamily="49" charset="-122"/>
                <a:sym typeface="Arial" panose="020B0604020202020204" pitchFamily="34" charset="0"/>
              </a:rPr>
              <a:t>1</a:t>
            </a:r>
            <a:r>
              <a:rPr lang="en-US" altLang="zh-CN" sz="2000" b="1" smtClean="0">
                <a:latin typeface="黑体" panose="02010609060101010101" pitchFamily="49" charset="-122"/>
                <a:ea typeface="黑体" panose="02010609060101010101" pitchFamily="49" charset="-122"/>
                <a:sym typeface="Arial" panose="020B0604020202020204" pitchFamily="34" charset="0"/>
              </a:rPr>
              <a:t>776</a:t>
            </a:r>
          </a:p>
          <a:p>
            <a:pPr algn="ctr"/>
            <a:r>
              <a:rPr lang="zh-CN" altLang="en-US" sz="2000" b="1" smtClean="0">
                <a:latin typeface="黑体" panose="02010609060101010101" pitchFamily="49" charset="-122"/>
                <a:ea typeface="黑体" panose="02010609060101010101" pitchFamily="49" charset="-122"/>
                <a:sym typeface="Arial" panose="020B0604020202020204" pitchFamily="34" charset="0"/>
              </a:rPr>
              <a:t>美</a:t>
            </a:r>
            <a:r>
              <a:rPr lang="zh-CN" altLang="en-US" sz="2000" b="1">
                <a:latin typeface="黑体" panose="02010609060101010101" pitchFamily="49" charset="-122"/>
                <a:ea typeface="黑体" panose="02010609060101010101" pitchFamily="49" charset="-122"/>
                <a:sym typeface="Arial" panose="020B0604020202020204" pitchFamily="34" charset="0"/>
              </a:rPr>
              <a:t>国独立</a:t>
            </a:r>
          </a:p>
        </p:txBody>
      </p:sp>
      <p:sp>
        <p:nvSpPr>
          <p:cNvPr id="20" name="AutoShape 8"/>
          <p:cNvSpPr/>
          <p:nvPr>
            <p:custDataLst>
              <p:tags r:id="rId17"/>
            </p:custDataLst>
          </p:nvPr>
        </p:nvSpPr>
        <p:spPr>
          <a:xfrm>
            <a:off x="1394982" y="4213120"/>
            <a:ext cx="1266737" cy="639537"/>
          </a:xfrm>
          <a:prstGeom prst="borderCallout1">
            <a:avLst>
              <a:gd name="adj1" fmla="val -594"/>
              <a:gd name="adj2" fmla="val 58074"/>
              <a:gd name="adj3" fmla="val -98733"/>
              <a:gd name="adj4" fmla="val 145215"/>
            </a:avLst>
          </a:prstGeom>
          <a:solidFill>
            <a:schemeClr val="bg1"/>
          </a:solidFill>
          <a:ln w="38100" cap="flat" cmpd="sng">
            <a:solidFill>
              <a:schemeClr val="bg2">
                <a:lumMod val="75000"/>
              </a:schemeClr>
            </a:solidFill>
            <a:prstDash val="solid"/>
            <a:miter/>
            <a:headEnd type="none" w="med" len="med"/>
            <a:tailEnd type="triangle" w="med" len="med"/>
          </a:ln>
        </p:spPr>
        <p:txBody>
          <a:bodyPr anchor="ctr" anchorCtr="0"/>
          <a:lstStyle/>
          <a:p>
            <a:pPr algn="ctr"/>
            <a:r>
              <a:rPr lang="zh-CN" altLang="en-US" sz="2000" b="1">
                <a:latin typeface="黑体" panose="02010609060101010101" pitchFamily="49" charset="-122"/>
                <a:ea typeface="黑体" panose="02010609060101010101" pitchFamily="49" charset="-122"/>
                <a:sym typeface="Arial" panose="020B0604020202020204" pitchFamily="34" charset="0"/>
              </a:rPr>
              <a:t>1</a:t>
            </a:r>
            <a:r>
              <a:rPr lang="en-US" altLang="zh-CN" sz="2000" b="1" smtClean="0">
                <a:latin typeface="黑体" panose="02010609060101010101" pitchFamily="49" charset="-122"/>
                <a:ea typeface="黑体" panose="02010609060101010101" pitchFamily="49" charset="-122"/>
                <a:sym typeface="Arial" panose="020B0604020202020204" pitchFamily="34" charset="0"/>
              </a:rPr>
              <a:t>861</a:t>
            </a:r>
          </a:p>
          <a:p>
            <a:pPr algn="ctr"/>
            <a:r>
              <a:rPr lang="zh-CN" altLang="en-US" sz="2000" b="1" smtClean="0">
                <a:latin typeface="黑体" panose="02010609060101010101" pitchFamily="49" charset="-122"/>
                <a:ea typeface="黑体" panose="02010609060101010101" pitchFamily="49" charset="-122"/>
                <a:sym typeface="Arial" panose="020B0604020202020204" pitchFamily="34" charset="0"/>
              </a:rPr>
              <a:t>美</a:t>
            </a:r>
            <a:r>
              <a:rPr lang="zh-CN" altLang="en-US" sz="2000" b="1">
                <a:latin typeface="黑体" panose="02010609060101010101" pitchFamily="49" charset="-122"/>
                <a:ea typeface="黑体" panose="02010609060101010101" pitchFamily="49" charset="-122"/>
                <a:sym typeface="Arial" panose="020B0604020202020204" pitchFamily="34" charset="0"/>
              </a:rPr>
              <a:t>国内战</a:t>
            </a:r>
          </a:p>
        </p:txBody>
      </p:sp>
      <p:sp>
        <p:nvSpPr>
          <p:cNvPr id="21" name="AutoShape 3"/>
          <p:cNvSpPr/>
          <p:nvPr>
            <p:custDataLst>
              <p:tags r:id="rId18"/>
            </p:custDataLst>
          </p:nvPr>
        </p:nvSpPr>
        <p:spPr>
          <a:xfrm>
            <a:off x="2706985" y="5151420"/>
            <a:ext cx="1314918" cy="611597"/>
          </a:xfrm>
          <a:prstGeom prst="borderCallout1">
            <a:avLst>
              <a:gd name="adj1" fmla="val -999"/>
              <a:gd name="adj2" fmla="val 99940"/>
              <a:gd name="adj3" fmla="val -340902"/>
              <a:gd name="adj4" fmla="val 234014"/>
            </a:avLst>
          </a:prstGeom>
          <a:solidFill>
            <a:schemeClr val="bg1"/>
          </a:solidFill>
          <a:ln w="38100" cap="flat" cmpd="sng">
            <a:solidFill>
              <a:schemeClr val="bg2">
                <a:lumMod val="75000"/>
              </a:schemeClr>
            </a:solidFill>
            <a:prstDash val="solid"/>
            <a:miter/>
            <a:headEnd type="none" w="med" len="med"/>
            <a:tailEnd type="triangle" w="med" len="med"/>
          </a:ln>
        </p:spPr>
        <p:txBody>
          <a:bodyPr anchor="ctr" anchorCtr="0"/>
          <a:lstStyle/>
          <a:p>
            <a:pPr algn="ctr"/>
            <a:r>
              <a:rPr lang="zh-CN" altLang="en-US" sz="2000" b="1">
                <a:latin typeface="黑体" panose="02010609060101010101" pitchFamily="49" charset="-122"/>
                <a:ea typeface="黑体" panose="02010609060101010101" pitchFamily="49" charset="-122"/>
                <a:sym typeface="Arial" panose="020B0604020202020204" pitchFamily="34" charset="0"/>
              </a:rPr>
              <a:t>1</a:t>
            </a:r>
            <a:r>
              <a:rPr lang="en-US" sz="2000" b="1">
                <a:latin typeface="黑体" panose="02010609060101010101" pitchFamily="49" charset="-122"/>
                <a:ea typeface="黑体" panose="02010609060101010101" pitchFamily="49" charset="-122"/>
                <a:sym typeface="Arial" panose="020B0604020202020204" pitchFamily="34" charset="0"/>
              </a:rPr>
              <a:t>789</a:t>
            </a:r>
            <a:r>
              <a:rPr lang="zh-CN" altLang="en-US" sz="2000" b="1">
                <a:latin typeface="黑体" panose="02010609060101010101" pitchFamily="49" charset="-122"/>
                <a:ea typeface="黑体" panose="02010609060101010101" pitchFamily="49" charset="-122"/>
                <a:sym typeface="Arial" panose="020B0604020202020204" pitchFamily="34" charset="0"/>
              </a:rPr>
              <a:t>法国大革命</a:t>
            </a:r>
          </a:p>
        </p:txBody>
      </p:sp>
      <p:sp>
        <p:nvSpPr>
          <p:cNvPr id="22" name="AutoShape 3"/>
          <p:cNvSpPr/>
          <p:nvPr>
            <p:custDataLst>
              <p:tags r:id="rId19"/>
            </p:custDataLst>
          </p:nvPr>
        </p:nvSpPr>
        <p:spPr>
          <a:xfrm>
            <a:off x="4336610" y="5142367"/>
            <a:ext cx="1330860" cy="627731"/>
          </a:xfrm>
          <a:prstGeom prst="borderCallout1">
            <a:avLst>
              <a:gd name="adj1" fmla="val 3442"/>
              <a:gd name="adj2" fmla="val 71022"/>
              <a:gd name="adj3" fmla="val -304994"/>
              <a:gd name="adj4" fmla="val 104515"/>
            </a:avLst>
          </a:prstGeom>
          <a:solidFill>
            <a:schemeClr val="bg1"/>
          </a:solidFill>
          <a:ln w="38100" cap="flat" cmpd="sng">
            <a:solidFill>
              <a:schemeClr val="bg2">
                <a:lumMod val="75000"/>
              </a:schemeClr>
            </a:solidFill>
            <a:prstDash val="solid"/>
            <a:miter/>
            <a:headEnd type="none" w="med" len="med"/>
            <a:tailEnd type="triangle" w="med" len="med"/>
          </a:ln>
        </p:spPr>
        <p:txBody>
          <a:bodyPr anchor="ctr" anchorCtr="0"/>
          <a:lstStyle/>
          <a:p>
            <a:pPr algn="ctr"/>
            <a:r>
              <a:rPr lang="zh-CN" altLang="en-US" sz="2000" b="1">
                <a:latin typeface="黑体" panose="02010609060101010101" pitchFamily="49" charset="-122"/>
                <a:ea typeface="黑体" panose="02010609060101010101" pitchFamily="49" charset="-122"/>
                <a:sym typeface="Arial" panose="020B0604020202020204" pitchFamily="34" charset="0"/>
              </a:rPr>
              <a:t>18</a:t>
            </a:r>
            <a:r>
              <a:rPr lang="en-US" altLang="zh-CN" sz="2000" b="1">
                <a:latin typeface="黑体" panose="02010609060101010101" pitchFamily="49" charset="-122"/>
                <a:ea typeface="黑体" panose="02010609060101010101" pitchFamily="49" charset="-122"/>
                <a:sym typeface="Arial" panose="020B0604020202020204" pitchFamily="34" charset="0"/>
              </a:rPr>
              <a:t>70</a:t>
            </a:r>
            <a:r>
              <a:rPr lang="zh-CN" altLang="en-US" sz="2000" b="1">
                <a:latin typeface="黑体" panose="02010609060101010101" pitchFamily="49" charset="-122"/>
                <a:ea typeface="黑体" panose="02010609060101010101" pitchFamily="49" charset="-122"/>
                <a:sym typeface="Arial" panose="020B0604020202020204" pitchFamily="34" charset="0"/>
              </a:rPr>
              <a:t>法国共和制</a:t>
            </a:r>
          </a:p>
        </p:txBody>
      </p:sp>
      <p:sp>
        <p:nvSpPr>
          <p:cNvPr id="23" name="AutoShape 7"/>
          <p:cNvSpPr/>
          <p:nvPr>
            <p:custDataLst>
              <p:tags r:id="rId20"/>
            </p:custDataLst>
          </p:nvPr>
        </p:nvSpPr>
        <p:spPr>
          <a:xfrm>
            <a:off x="6028373" y="5228007"/>
            <a:ext cx="1576538" cy="665800"/>
          </a:xfrm>
          <a:prstGeom prst="borderCallout1">
            <a:avLst>
              <a:gd name="adj1" fmla="val -7043"/>
              <a:gd name="adj2" fmla="val 28492"/>
              <a:gd name="adj3" fmla="val -296904"/>
              <a:gd name="adj4" fmla="val -6671"/>
            </a:avLst>
          </a:prstGeom>
          <a:solidFill>
            <a:schemeClr val="bg1"/>
          </a:solidFill>
          <a:ln w="38100" cap="flat" cmpd="sng">
            <a:solidFill>
              <a:schemeClr val="bg2">
                <a:lumMod val="75000"/>
              </a:schemeClr>
            </a:solidFill>
            <a:prstDash val="solid"/>
            <a:miter/>
            <a:headEnd type="none" w="med" len="med"/>
            <a:tailEnd type="triangle" w="med" len="med"/>
          </a:ln>
        </p:spPr>
        <p:txBody>
          <a:bodyPr anchor="ctr" anchorCtr="0"/>
          <a:lstStyle/>
          <a:p>
            <a:pPr algn="ctr"/>
            <a:r>
              <a:rPr lang="zh-CN" altLang="en-US" sz="2000" b="1">
                <a:latin typeface="黑体" panose="02010609060101010101" pitchFamily="49" charset="-122"/>
                <a:ea typeface="黑体" panose="02010609060101010101" pitchFamily="49" charset="-122"/>
                <a:sym typeface="Arial" panose="020B0604020202020204" pitchFamily="34" charset="0"/>
              </a:rPr>
              <a:t>1871德意志帝国宪法</a:t>
            </a:r>
            <a:endParaRPr lang="zh-CN" altLang="en-US" sz="2000">
              <a:latin typeface="黑体" panose="02010609060101010101" pitchFamily="49" charset="-122"/>
              <a:ea typeface="黑体" panose="02010609060101010101" pitchFamily="49" charset="-122"/>
            </a:endParaRPr>
          </a:p>
        </p:txBody>
      </p:sp>
      <p:sp>
        <p:nvSpPr>
          <p:cNvPr id="24" name="AutoShape 3"/>
          <p:cNvSpPr/>
          <p:nvPr>
            <p:custDataLst>
              <p:tags r:id="rId21"/>
            </p:custDataLst>
          </p:nvPr>
        </p:nvSpPr>
        <p:spPr>
          <a:xfrm>
            <a:off x="7338668" y="4273235"/>
            <a:ext cx="1542781" cy="658686"/>
          </a:xfrm>
          <a:prstGeom prst="borderCallout1">
            <a:avLst>
              <a:gd name="adj1" fmla="val -157"/>
              <a:gd name="adj2" fmla="val 1649"/>
              <a:gd name="adj3" fmla="val -142433"/>
              <a:gd name="adj4" fmla="val -74935"/>
            </a:avLst>
          </a:prstGeom>
          <a:solidFill>
            <a:schemeClr val="bg1"/>
          </a:solidFill>
          <a:ln w="38100" cap="flat" cmpd="sng">
            <a:solidFill>
              <a:schemeClr val="bg2">
                <a:lumMod val="75000"/>
              </a:schemeClr>
            </a:solidFill>
            <a:prstDash val="solid"/>
            <a:miter/>
            <a:headEnd type="none" w="med" len="med"/>
            <a:tailEnd type="triangle" w="med" len="med"/>
          </a:ln>
        </p:spPr>
        <p:txBody>
          <a:bodyPr anchor="ctr" anchorCtr="0"/>
          <a:lstStyle/>
          <a:p>
            <a:pPr algn="ctr"/>
            <a:r>
              <a:rPr lang="zh-CN" altLang="en-US" sz="2000" b="1">
                <a:latin typeface="黑体" panose="02010609060101010101" pitchFamily="49" charset="-122"/>
                <a:ea typeface="黑体" panose="02010609060101010101" pitchFamily="49" charset="-122"/>
                <a:sym typeface="Arial" panose="020B0604020202020204" pitchFamily="34" charset="0"/>
              </a:rPr>
              <a:t>18</a:t>
            </a:r>
            <a:r>
              <a:rPr lang="en-US" altLang="zh-CN" sz="2000" b="1" smtClean="0">
                <a:latin typeface="黑体" panose="02010609060101010101" pitchFamily="49" charset="-122"/>
                <a:ea typeface="黑体" panose="02010609060101010101" pitchFamily="49" charset="-122"/>
                <a:sym typeface="Arial" panose="020B0604020202020204" pitchFamily="34" charset="0"/>
              </a:rPr>
              <a:t>70</a:t>
            </a:r>
          </a:p>
          <a:p>
            <a:pPr algn="ctr"/>
            <a:r>
              <a:rPr lang="zh-CN" altLang="en-US" sz="2000" b="1" smtClean="0">
                <a:latin typeface="黑体" panose="02010609060101010101" pitchFamily="49" charset="-122"/>
                <a:ea typeface="黑体" panose="02010609060101010101" pitchFamily="49" charset="-122"/>
                <a:sym typeface="Arial" panose="020B0604020202020204" pitchFamily="34" charset="0"/>
              </a:rPr>
              <a:t>意</a:t>
            </a:r>
            <a:r>
              <a:rPr lang="zh-CN" altLang="en-US" sz="2000" b="1">
                <a:latin typeface="黑体" panose="02010609060101010101" pitchFamily="49" charset="-122"/>
                <a:ea typeface="黑体" panose="02010609060101010101" pitchFamily="49" charset="-122"/>
                <a:sym typeface="Arial" panose="020B0604020202020204" pitchFamily="34" charset="0"/>
              </a:rPr>
              <a:t>大利统一</a:t>
            </a:r>
          </a:p>
        </p:txBody>
      </p:sp>
      <p:sp>
        <p:nvSpPr>
          <p:cNvPr id="25" name="AutoShape 5"/>
          <p:cNvSpPr/>
          <p:nvPr>
            <p:custDataLst>
              <p:tags r:id="rId22"/>
            </p:custDataLst>
          </p:nvPr>
        </p:nvSpPr>
        <p:spPr>
          <a:xfrm flipH="1">
            <a:off x="10343704" y="4032995"/>
            <a:ext cx="1488767" cy="665754"/>
          </a:xfrm>
          <a:prstGeom prst="borderCallout1">
            <a:avLst>
              <a:gd name="adj1" fmla="val 610"/>
              <a:gd name="adj2" fmla="val 98410"/>
              <a:gd name="adj3" fmla="val -90300"/>
              <a:gd name="adj4" fmla="val 113301"/>
            </a:avLst>
          </a:prstGeom>
          <a:solidFill>
            <a:schemeClr val="bg1"/>
          </a:solidFill>
          <a:ln w="38100" cap="flat" cmpd="sng">
            <a:solidFill>
              <a:schemeClr val="bg2">
                <a:lumMod val="75000"/>
              </a:schemeClr>
            </a:solidFill>
            <a:prstDash val="solid"/>
            <a:miter/>
            <a:headEnd type="none" w="med" len="med"/>
            <a:tailEnd type="triangle" w="med" len="med"/>
          </a:ln>
        </p:spPr>
        <p:txBody>
          <a:bodyPr anchor="ctr" anchorCtr="0"/>
          <a:lstStyle/>
          <a:p>
            <a:pPr algn="ctr"/>
            <a:r>
              <a:rPr lang="zh-CN" altLang="en-US" sz="2000" b="1">
                <a:latin typeface="黑体" panose="02010609060101010101" pitchFamily="49" charset="-122"/>
                <a:ea typeface="黑体" panose="02010609060101010101" pitchFamily="49" charset="-122"/>
                <a:sym typeface="Arial" panose="020B0604020202020204" pitchFamily="34" charset="0"/>
              </a:rPr>
              <a:t>1868日本明治维新</a:t>
            </a:r>
            <a:endParaRPr lang="zh-CN" altLang="en-US" sz="2000">
              <a:latin typeface="黑体" panose="02010609060101010101" pitchFamily="49" charset="-122"/>
              <a:ea typeface="黑体" panose="02010609060101010101" pitchFamily="49" charset="-122"/>
            </a:endParaRPr>
          </a:p>
        </p:txBody>
      </p:sp>
      <p:sp>
        <p:nvSpPr>
          <p:cNvPr id="26" name="AutoShape 6"/>
          <p:cNvSpPr/>
          <p:nvPr>
            <p:custDataLst>
              <p:tags r:id="rId23"/>
            </p:custDataLst>
          </p:nvPr>
        </p:nvSpPr>
        <p:spPr>
          <a:xfrm>
            <a:off x="10110743" y="2009868"/>
            <a:ext cx="1785510" cy="1053945"/>
          </a:xfrm>
          <a:prstGeom prst="borderCallout1">
            <a:avLst>
              <a:gd name="adj1" fmla="val 47432"/>
              <a:gd name="adj2" fmla="val 772"/>
              <a:gd name="adj3" fmla="val 102746"/>
              <a:gd name="adj4" fmla="val -49536"/>
            </a:avLst>
          </a:prstGeom>
          <a:solidFill>
            <a:schemeClr val="bg1"/>
          </a:solidFill>
          <a:ln w="38100" cap="flat" cmpd="sng">
            <a:solidFill>
              <a:schemeClr val="bg2">
                <a:lumMod val="75000"/>
              </a:schemeClr>
            </a:solidFill>
            <a:prstDash val="solid"/>
            <a:miter/>
            <a:headEnd type="none" w="med" len="med"/>
            <a:tailEnd type="triangle" w="med" len="med"/>
          </a:ln>
        </p:spPr>
        <p:txBody>
          <a:bodyPr anchor="ctr" anchorCtr="0"/>
          <a:lstStyle/>
          <a:p>
            <a:r>
              <a:rPr lang="en-US" altLang="zh-CN" sz="2000" b="1" dirty="0" smtClean="0">
                <a:latin typeface="黑体" panose="02010609060101010101" pitchFamily="49" charset="-122"/>
                <a:ea typeface="黑体" panose="02010609060101010101" pitchFamily="49" charset="-122"/>
                <a:sym typeface="Arial" panose="020B0604020202020204" pitchFamily="34" charset="0"/>
              </a:rPr>
              <a:t>  1898</a:t>
            </a:r>
            <a:r>
              <a:rPr lang="zh-CN" altLang="en-US" sz="2000" b="1" dirty="0" smtClean="0">
                <a:latin typeface="黑体" panose="02010609060101010101" pitchFamily="49" charset="-122"/>
                <a:ea typeface="黑体" panose="02010609060101010101" pitchFamily="49" charset="-122"/>
                <a:sym typeface="Arial" panose="020B0604020202020204" pitchFamily="34" charset="0"/>
              </a:rPr>
              <a:t>中国</a:t>
            </a:r>
            <a:endParaRPr lang="en-US" altLang="zh-CN" sz="2000" b="1" dirty="0">
              <a:latin typeface="黑体" panose="02010609060101010101" pitchFamily="49" charset="-122"/>
              <a:ea typeface="黑体" panose="02010609060101010101" pitchFamily="49" charset="-122"/>
              <a:sym typeface="Arial" panose="020B0604020202020204" pitchFamily="34" charset="0"/>
            </a:endParaRPr>
          </a:p>
          <a:p>
            <a:pPr algn="ctr"/>
            <a:r>
              <a:rPr lang="zh-CN" altLang="en-US" sz="2000" b="1" dirty="0">
                <a:latin typeface="黑体" panose="02010609060101010101" pitchFamily="49" charset="-122"/>
                <a:ea typeface="黑体" panose="02010609060101010101" pitchFamily="49" charset="-122"/>
                <a:sym typeface="Arial" panose="020B0604020202020204" pitchFamily="34" charset="0"/>
              </a:rPr>
              <a:t>戊戌变法</a:t>
            </a:r>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after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after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after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after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after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after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after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afterGroup">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afterGroup">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图片 1" descr="图层 4"/>
          <p:cNvPicPr>
            <a:picLocks noChangeAspect="1"/>
          </p:cNvPicPr>
          <p:nvPr>
            <p:custDataLst>
              <p:tags r:id="rId1"/>
            </p:custDataLst>
          </p:nvPr>
        </p:nvPicPr>
        <p:blipFill>
          <a:blip r:embed="rId42"/>
          <a:stretch>
            <a:fillRect/>
          </a:stretch>
        </p:blipFill>
        <p:spPr>
          <a:xfrm>
            <a:off x="8649335" y="1152525"/>
            <a:ext cx="429260" cy="457200"/>
          </a:xfrm>
          <a:prstGeom prst="rect">
            <a:avLst/>
          </a:prstGeom>
        </p:spPr>
      </p:pic>
      <p:pic>
        <p:nvPicPr>
          <p:cNvPr id="3" name="图片 2" descr="图层 4"/>
          <p:cNvPicPr>
            <a:picLocks noChangeAspect="1"/>
          </p:cNvPicPr>
          <p:nvPr>
            <p:custDataLst>
              <p:tags r:id="rId2"/>
            </p:custDataLst>
          </p:nvPr>
        </p:nvPicPr>
        <p:blipFill>
          <a:blip r:embed="rId42"/>
          <a:stretch>
            <a:fillRect/>
          </a:stretch>
        </p:blipFill>
        <p:spPr>
          <a:xfrm>
            <a:off x="9765030" y="1426210"/>
            <a:ext cx="429260" cy="457200"/>
          </a:xfrm>
          <a:prstGeom prst="rect">
            <a:avLst/>
          </a:prstGeom>
        </p:spPr>
      </p:pic>
      <p:pic>
        <p:nvPicPr>
          <p:cNvPr id="4" name="图片 6"/>
          <p:cNvPicPr>
            <a:picLocks noChangeAspect="1"/>
          </p:cNvPicPr>
          <p:nvPr>
            <p:custDataLst>
              <p:tags r:id="rId3"/>
            </p:custDataLst>
          </p:nvPr>
        </p:nvPicPr>
        <p:blipFill>
          <a:blip r:embed="rId43"/>
          <a:stretch>
            <a:fillRect/>
          </a:stretch>
        </p:blipFill>
        <p:spPr bwMode="auto">
          <a:xfrm>
            <a:off x="2083435" y="2950555"/>
            <a:ext cx="2659062" cy="2416176"/>
          </a:xfrm>
          <a:prstGeom prst="rect">
            <a:avLst/>
          </a:prstGeom>
          <a:noFill/>
          <a:ln w="9525">
            <a:noFill/>
            <a:miter lim="800000"/>
          </a:ln>
        </p:spPr>
      </p:pic>
      <p:pic>
        <p:nvPicPr>
          <p:cNvPr id="5" name="图片 4" descr="图层 4"/>
          <p:cNvPicPr>
            <a:picLocks noChangeAspect="1"/>
          </p:cNvPicPr>
          <p:nvPr>
            <p:custDataLst>
              <p:tags r:id="rId4"/>
            </p:custDataLst>
          </p:nvPr>
        </p:nvPicPr>
        <p:blipFill>
          <a:blip r:embed="rId42"/>
          <a:stretch>
            <a:fillRect/>
          </a:stretch>
        </p:blipFill>
        <p:spPr>
          <a:xfrm>
            <a:off x="4752340" y="4514850"/>
            <a:ext cx="429260" cy="457200"/>
          </a:xfrm>
          <a:prstGeom prst="rect">
            <a:avLst/>
          </a:prstGeom>
        </p:spPr>
      </p:pic>
      <p:pic>
        <p:nvPicPr>
          <p:cNvPr id="6" name="图片 5" descr="图层 4"/>
          <p:cNvPicPr>
            <a:picLocks noChangeAspect="1"/>
          </p:cNvPicPr>
          <p:nvPr>
            <p:custDataLst>
              <p:tags r:id="rId5"/>
            </p:custDataLst>
          </p:nvPr>
        </p:nvPicPr>
        <p:blipFill>
          <a:blip r:embed="rId42"/>
          <a:stretch>
            <a:fillRect/>
          </a:stretch>
        </p:blipFill>
        <p:spPr>
          <a:xfrm>
            <a:off x="8649335" y="5312410"/>
            <a:ext cx="429260" cy="457200"/>
          </a:xfrm>
          <a:prstGeom prst="rect">
            <a:avLst/>
          </a:prstGeom>
        </p:spPr>
      </p:pic>
      <p:pic>
        <p:nvPicPr>
          <p:cNvPr id="7" name="图片 6" descr="图层 4"/>
          <p:cNvPicPr>
            <a:picLocks noChangeAspect="1"/>
          </p:cNvPicPr>
          <p:nvPr>
            <p:custDataLst>
              <p:tags r:id="rId6"/>
            </p:custDataLst>
          </p:nvPr>
        </p:nvPicPr>
        <p:blipFill>
          <a:blip r:embed="rId42"/>
          <a:stretch>
            <a:fillRect/>
          </a:stretch>
        </p:blipFill>
        <p:spPr>
          <a:xfrm>
            <a:off x="1654175" y="2025650"/>
            <a:ext cx="429260" cy="457200"/>
          </a:xfrm>
          <a:prstGeom prst="rect">
            <a:avLst/>
          </a:prstGeom>
        </p:spPr>
      </p:pic>
      <p:pic>
        <p:nvPicPr>
          <p:cNvPr id="8" name="图片 7" descr="图层 4"/>
          <p:cNvPicPr>
            <a:picLocks noChangeAspect="1"/>
          </p:cNvPicPr>
          <p:nvPr>
            <p:custDataLst>
              <p:tags r:id="rId7"/>
            </p:custDataLst>
          </p:nvPr>
        </p:nvPicPr>
        <p:blipFill>
          <a:blip r:embed="rId42"/>
          <a:stretch>
            <a:fillRect/>
          </a:stretch>
        </p:blipFill>
        <p:spPr>
          <a:xfrm>
            <a:off x="4752340" y="1474470"/>
            <a:ext cx="429260" cy="457200"/>
          </a:xfrm>
          <a:prstGeom prst="rect">
            <a:avLst/>
          </a:prstGeom>
        </p:spPr>
      </p:pic>
      <p:pic>
        <p:nvPicPr>
          <p:cNvPr id="9" name="图片 8" descr="图层 4"/>
          <p:cNvPicPr>
            <a:picLocks noChangeAspect="1"/>
          </p:cNvPicPr>
          <p:nvPr>
            <p:custDataLst>
              <p:tags r:id="rId8"/>
            </p:custDataLst>
          </p:nvPr>
        </p:nvPicPr>
        <p:blipFill>
          <a:blip r:embed="rId42"/>
          <a:stretch>
            <a:fillRect/>
          </a:stretch>
        </p:blipFill>
        <p:spPr>
          <a:xfrm>
            <a:off x="7711440" y="4366260"/>
            <a:ext cx="429260" cy="457200"/>
          </a:xfrm>
          <a:prstGeom prst="rect">
            <a:avLst/>
          </a:prstGeom>
        </p:spPr>
      </p:pic>
      <p:pic>
        <p:nvPicPr>
          <p:cNvPr id="10" name="图片 9" descr="图层 4"/>
          <p:cNvPicPr>
            <a:picLocks noChangeAspect="1"/>
          </p:cNvPicPr>
          <p:nvPr>
            <p:custDataLst>
              <p:tags r:id="rId9"/>
            </p:custDataLst>
          </p:nvPr>
        </p:nvPicPr>
        <p:blipFill>
          <a:blip r:embed="rId42"/>
          <a:stretch>
            <a:fillRect/>
          </a:stretch>
        </p:blipFill>
        <p:spPr>
          <a:xfrm>
            <a:off x="4042410" y="2439035"/>
            <a:ext cx="429260" cy="457200"/>
          </a:xfrm>
          <a:prstGeom prst="rect">
            <a:avLst/>
          </a:prstGeom>
        </p:spPr>
      </p:pic>
      <p:pic>
        <p:nvPicPr>
          <p:cNvPr id="12292" name="图片 6"/>
          <p:cNvPicPr>
            <a:picLocks noChangeAspect="1"/>
          </p:cNvPicPr>
          <p:nvPr>
            <p:custDataLst>
              <p:tags r:id="rId10"/>
            </p:custDataLst>
          </p:nvPr>
        </p:nvPicPr>
        <p:blipFill>
          <a:blip r:embed="rId43"/>
          <a:stretch>
            <a:fillRect/>
          </a:stretch>
        </p:blipFill>
        <p:spPr bwMode="auto">
          <a:xfrm>
            <a:off x="5928599" y="1897744"/>
            <a:ext cx="2659062" cy="2416176"/>
          </a:xfrm>
          <a:prstGeom prst="rect">
            <a:avLst/>
          </a:prstGeom>
          <a:noFill/>
          <a:ln w="9525">
            <a:noFill/>
            <a:miter lim="800000"/>
          </a:ln>
        </p:spPr>
      </p:pic>
      <p:sp>
        <p:nvSpPr>
          <p:cNvPr id="35" name="文本框 1"/>
          <p:cNvSpPr txBox="1"/>
          <p:nvPr>
            <p:custDataLst>
              <p:tags r:id="rId11"/>
            </p:custDataLst>
          </p:nvPr>
        </p:nvSpPr>
        <p:spPr>
          <a:xfrm>
            <a:off x="340588" y="813427"/>
            <a:ext cx="3805899" cy="461665"/>
          </a:xfrm>
          <a:prstGeom prst="rect">
            <a:avLst/>
          </a:prstGeom>
          <a:noFill/>
          <a:ln w="9525">
            <a:noFill/>
          </a:ln>
        </p:spPr>
        <p:txBody>
          <a:bodyPr wrap="square" anchor="t">
            <a:spAutoFit/>
          </a:bodyPr>
          <a:lstStyle/>
          <a:p>
            <a:r>
              <a:rPr lang="en-US" altLang="zh-CN" sz="2400" b="1" smtClean="0">
                <a:latin typeface="黑体" panose="02010609060101010101" pitchFamily="49" charset="-122"/>
                <a:ea typeface="黑体" panose="02010609060101010101" pitchFamily="49" charset="-122"/>
              </a:rPr>
              <a:t>1.</a:t>
            </a:r>
            <a:r>
              <a:rPr lang="zh-CN" altLang="en-US" sz="2400" b="1" smtClean="0">
                <a:latin typeface="黑体" panose="02010609060101010101" pitchFamily="49" charset="-122"/>
                <a:ea typeface="黑体" panose="02010609060101010101" pitchFamily="49" charset="-122"/>
              </a:rPr>
              <a:t>英国资产阶级革命</a:t>
            </a:r>
            <a:endParaRPr lang="zh-CN" altLang="en-US" sz="2400" b="1">
              <a:latin typeface="黑体" panose="02010609060101010101" pitchFamily="49" charset="-122"/>
              <a:ea typeface="黑体" panose="02010609060101010101" pitchFamily="49" charset="-122"/>
            </a:endParaRPr>
          </a:p>
        </p:txBody>
      </p:sp>
      <p:sp>
        <p:nvSpPr>
          <p:cNvPr id="36" name="矩形 35"/>
          <p:cNvSpPr/>
          <p:nvPr>
            <p:custDataLst>
              <p:tags r:id="rId12"/>
            </p:custDataLst>
          </p:nvPr>
        </p:nvSpPr>
        <p:spPr>
          <a:xfrm>
            <a:off x="341014" y="1247176"/>
            <a:ext cx="11681988" cy="553998"/>
          </a:xfrm>
          <a:prstGeom prst="rect">
            <a:avLst/>
          </a:prstGeom>
        </p:spPr>
        <p:txBody>
          <a:bodyPr wrap="square">
            <a:spAutoFit/>
          </a:bodyPr>
          <a:lstStyle/>
          <a:p>
            <a:pPr eaLnBrk="0" hangingPunct="0">
              <a:lnSpc>
                <a:spcPct val="150000"/>
              </a:lnSpc>
            </a:pPr>
            <a:r>
              <a:rPr lang="en-US" altLang="zh-CN" sz="2000" smtClean="0">
                <a:solidFill>
                  <a:srgbClr val="000000"/>
                </a:solidFill>
                <a:latin typeface="黑体" panose="02010609060101010101" pitchFamily="49" charset="-122"/>
                <a:ea typeface="黑体" panose="02010609060101010101" pitchFamily="49" charset="-122"/>
              </a:rPr>
              <a:t>(1)</a:t>
            </a:r>
            <a:r>
              <a:rPr lang="zh-CN" altLang="en-US" sz="2000" smtClean="0">
                <a:solidFill>
                  <a:srgbClr val="000000"/>
                </a:solidFill>
                <a:latin typeface="黑体" panose="02010609060101010101" pitchFamily="49" charset="-122"/>
                <a:ea typeface="黑体" panose="02010609060101010101" pitchFamily="49" charset="-122"/>
              </a:rPr>
              <a:t>背景</a:t>
            </a:r>
            <a:r>
              <a:rPr lang="en-US" altLang="zh-CN" sz="2000" smtClean="0">
                <a:solidFill>
                  <a:srgbClr val="000000"/>
                </a:solidFill>
                <a:latin typeface="黑体" panose="02010609060101010101" pitchFamily="49" charset="-122"/>
                <a:ea typeface="黑体" panose="02010609060101010101" pitchFamily="49" charset="-122"/>
              </a:rPr>
              <a:t>:</a:t>
            </a:r>
            <a:r>
              <a:rPr lang="zh-CN" altLang="en-US" sz="2000" smtClean="0">
                <a:solidFill>
                  <a:srgbClr val="000000"/>
                </a:solidFill>
                <a:latin typeface="黑体" panose="02010609060101010101" pitchFamily="49" charset="-122"/>
                <a:ea typeface="黑体" panose="02010609060101010101" pitchFamily="49" charset="-122"/>
              </a:rPr>
              <a:t>英国资产阶级和新贵族在经济上日益强大</a:t>
            </a:r>
            <a:r>
              <a:rPr lang="en-US" altLang="zh-CN" sz="2000" smtClean="0">
                <a:solidFill>
                  <a:srgbClr val="000000"/>
                </a:solidFill>
                <a:latin typeface="黑体" panose="02010609060101010101" pitchFamily="49" charset="-122"/>
                <a:ea typeface="黑体" panose="02010609060101010101" pitchFamily="49" charset="-122"/>
              </a:rPr>
              <a:t>,</a:t>
            </a:r>
            <a:r>
              <a:rPr lang="zh-CN" altLang="en-US" sz="2000" smtClean="0">
                <a:solidFill>
                  <a:srgbClr val="000000"/>
                </a:solidFill>
                <a:latin typeface="黑体" panose="02010609060101010101" pitchFamily="49" charset="-122"/>
                <a:ea typeface="黑体" panose="02010609060101010101" pitchFamily="49" charset="-122"/>
              </a:rPr>
              <a:t>以议会为基地</a:t>
            </a:r>
            <a:r>
              <a:rPr lang="en-US" altLang="zh-CN" sz="2000" smtClean="0">
                <a:solidFill>
                  <a:srgbClr val="000000"/>
                </a:solidFill>
                <a:latin typeface="黑体" panose="02010609060101010101" pitchFamily="49" charset="-122"/>
                <a:ea typeface="黑体" panose="02010609060101010101" pitchFamily="49" charset="-122"/>
              </a:rPr>
              <a:t>,</a:t>
            </a:r>
            <a:r>
              <a:rPr lang="zh-CN" altLang="en-US" sz="2000" smtClean="0">
                <a:solidFill>
                  <a:srgbClr val="000000"/>
                </a:solidFill>
                <a:latin typeface="黑体" panose="02010609060101010101" pitchFamily="49" charset="-122"/>
                <a:ea typeface="黑体" panose="02010609060101010101" pitchFamily="49" charset="-122"/>
              </a:rPr>
              <a:t>向专制王权发起挑战。</a:t>
            </a:r>
            <a:endParaRPr lang="zh-CN" altLang="en-US" sz="2000">
              <a:solidFill>
                <a:srgbClr val="000000"/>
              </a:solidFill>
              <a:latin typeface="黑体" panose="02010609060101010101" pitchFamily="49" charset="-122"/>
              <a:ea typeface="黑体" panose="02010609060101010101" pitchFamily="49" charset="-122"/>
            </a:endParaRPr>
          </a:p>
        </p:txBody>
      </p:sp>
      <p:sp>
        <p:nvSpPr>
          <p:cNvPr id="16" name="Text Box 4"/>
          <p:cNvSpPr txBox="1">
            <a:spLocks noChangeArrowheads="1"/>
          </p:cNvSpPr>
          <p:nvPr>
            <p:custDataLst>
              <p:tags r:id="rId13"/>
            </p:custDataLst>
          </p:nvPr>
        </p:nvSpPr>
        <p:spPr bwMode="auto">
          <a:xfrm>
            <a:off x="2888055" y="1946030"/>
            <a:ext cx="2295909" cy="400110"/>
          </a:xfrm>
          <a:prstGeom prst="rect">
            <a:avLst/>
          </a:prstGeom>
          <a:solidFill>
            <a:srgbClr val="0070C0"/>
          </a:solidFill>
          <a:ln w="28575" cmpd="sng">
            <a:solidFill>
              <a:schemeClr val="tx1"/>
            </a:solidFill>
          </a:ln>
        </p:spPr>
        <p:style>
          <a:lnRef idx="1">
            <a:schemeClr val="accent5"/>
          </a:lnRef>
          <a:fillRef idx="2">
            <a:schemeClr val="accent5"/>
          </a:fillRef>
          <a:effectRef idx="1">
            <a:schemeClr val="accent5"/>
          </a:effectRef>
          <a:fontRef idx="minor">
            <a:schemeClr val="dk1"/>
          </a:fontRef>
        </p:style>
        <p:txBody>
          <a:bodyPr wrap="square">
            <a:spAutoFit/>
          </a:bodyPr>
          <a:lstStyle>
            <a:lvl1pPr>
              <a:defRPr>
                <a:solidFill>
                  <a:schemeClr val="tx1"/>
                </a:solidFill>
                <a:latin typeface="Arial" panose="020B0604020202020204" pitchFamily="34" charset="0"/>
                <a:ea typeface="宋体" pitchFamily="2" charset="-122"/>
              </a:defRPr>
            </a:lvl1pPr>
            <a:lvl2pPr marL="742950" indent="-285750">
              <a:defRPr>
                <a:solidFill>
                  <a:schemeClr val="tx1"/>
                </a:solidFill>
                <a:latin typeface="Arial" panose="020B0604020202020204" pitchFamily="34" charset="0"/>
                <a:ea typeface="宋体" pitchFamily="2" charset="-122"/>
              </a:defRPr>
            </a:lvl2pPr>
            <a:lvl3pPr marL="1143000" indent="-228600">
              <a:defRPr>
                <a:solidFill>
                  <a:schemeClr val="tx1"/>
                </a:solidFill>
                <a:latin typeface="Arial" panose="020B0604020202020204" pitchFamily="34" charset="0"/>
                <a:ea typeface="宋体" pitchFamily="2" charset="-122"/>
              </a:defRPr>
            </a:lvl3pPr>
            <a:lvl4pPr marL="1600200" indent="-228600">
              <a:defRPr>
                <a:solidFill>
                  <a:schemeClr val="tx1"/>
                </a:solidFill>
                <a:latin typeface="Arial" panose="020B0604020202020204" pitchFamily="34" charset="0"/>
                <a:ea typeface="宋体" pitchFamily="2" charset="-122"/>
              </a:defRPr>
            </a:lvl4pPr>
            <a:lvl5pPr marL="2057400" indent="-22860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algn="ctr" fontAlgn="base">
              <a:spcBef>
                <a:spcPct val="50000"/>
              </a:spcBef>
              <a:spcAft>
                <a:spcPct val="0"/>
              </a:spcAft>
            </a:pPr>
            <a:r>
              <a:rPr lang="zh-CN" altLang="en-US" sz="2000" b="1" smtClean="0">
                <a:solidFill>
                  <a:schemeClr val="bg1"/>
                </a:solidFill>
                <a:latin typeface="黑体" panose="02010609060101010101" pitchFamily="49" charset="-122"/>
                <a:ea typeface="黑体" panose="02010609060101010101" pitchFamily="49" charset="-122"/>
              </a:rPr>
              <a:t>斯图亚特王朝建立</a:t>
            </a:r>
          </a:p>
        </p:txBody>
      </p:sp>
      <p:sp>
        <p:nvSpPr>
          <p:cNvPr id="17" name="Line 9"/>
          <p:cNvSpPr>
            <a:spLocks noChangeShapeType="1"/>
          </p:cNvSpPr>
          <p:nvPr>
            <p:custDataLst>
              <p:tags r:id="rId14"/>
            </p:custDataLst>
          </p:nvPr>
        </p:nvSpPr>
        <p:spPr bwMode="auto">
          <a:xfrm>
            <a:off x="5202650" y="2145181"/>
            <a:ext cx="720725" cy="0"/>
          </a:xfrm>
          <a:prstGeom prst="line">
            <a:avLst/>
          </a:prstGeom>
          <a:solidFill>
            <a:schemeClr val="bg1"/>
          </a:solidFill>
          <a:ln w="38100" cmpd="sng">
            <a:solidFill>
              <a:schemeClr val="tx1"/>
            </a:solidFill>
            <a:tailEnd type="triangle" w="med" len="med"/>
          </a:ln>
        </p:spPr>
        <p:style>
          <a:lnRef idx="1">
            <a:schemeClr val="accent5"/>
          </a:lnRef>
          <a:fillRef idx="2">
            <a:schemeClr val="accent5"/>
          </a:fillRef>
          <a:effectRef idx="1">
            <a:schemeClr val="accent5"/>
          </a:effectRef>
          <a:fontRef idx="minor">
            <a:schemeClr val="dk1"/>
          </a:fontRef>
        </p:style>
        <p:txBody>
          <a:bodyPr/>
          <a:lstStyle/>
          <a:p>
            <a:pPr eaLnBrk="0" fontAlgn="base" hangingPunct="0">
              <a:spcBef>
                <a:spcPct val="0"/>
              </a:spcBef>
              <a:spcAft>
                <a:spcPct val="0"/>
              </a:spcAft>
            </a:pPr>
            <a:endParaRPr lang="zh-CN" altLang="en-US" smtClean="0">
              <a:solidFill>
                <a:prstClr val="black"/>
              </a:solidFill>
              <a:latin typeface="Arial" panose="020B0604020202020204" pitchFamily="34" charset="0"/>
            </a:endParaRPr>
          </a:p>
        </p:txBody>
      </p:sp>
      <p:sp>
        <p:nvSpPr>
          <p:cNvPr id="18" name="Text Box 5">
            <a:hlinkClick r:id="rId44" action="ppaction://hlinksldjump"/>
          </p:cNvPr>
          <p:cNvSpPr txBox="1">
            <a:spLocks noChangeArrowheads="1"/>
          </p:cNvSpPr>
          <p:nvPr>
            <p:custDataLst>
              <p:tags r:id="rId15"/>
            </p:custDataLst>
          </p:nvPr>
        </p:nvSpPr>
        <p:spPr bwMode="auto">
          <a:xfrm>
            <a:off x="5939074" y="1936977"/>
            <a:ext cx="2079858" cy="400110"/>
          </a:xfrm>
          <a:prstGeom prst="rect">
            <a:avLst/>
          </a:prstGeom>
          <a:solidFill>
            <a:srgbClr val="0070C0"/>
          </a:solidFill>
          <a:ln w="28575" cmpd="sng">
            <a:solidFill>
              <a:schemeClr val="tx1"/>
            </a:solidFill>
          </a:ln>
        </p:spPr>
        <p:style>
          <a:lnRef idx="1">
            <a:schemeClr val="accent5"/>
          </a:lnRef>
          <a:fillRef idx="2">
            <a:schemeClr val="accent5"/>
          </a:fillRef>
          <a:effectRef idx="1">
            <a:schemeClr val="accent5"/>
          </a:effectRef>
          <a:fontRef idx="minor">
            <a:schemeClr val="dk1"/>
          </a:fontRef>
        </p:style>
        <p:txBody>
          <a:bodyPr wrap="square">
            <a:spAutoFit/>
          </a:bodyPr>
          <a:lstStyle>
            <a:lvl1pPr>
              <a:defRPr>
                <a:solidFill>
                  <a:schemeClr val="tx1"/>
                </a:solidFill>
                <a:latin typeface="Arial" panose="020B0604020202020204" pitchFamily="34" charset="0"/>
                <a:ea typeface="宋体" pitchFamily="2" charset="-122"/>
              </a:defRPr>
            </a:lvl1pPr>
            <a:lvl2pPr marL="742950" indent="-285750">
              <a:defRPr>
                <a:solidFill>
                  <a:schemeClr val="tx1"/>
                </a:solidFill>
                <a:latin typeface="Arial" panose="020B0604020202020204" pitchFamily="34" charset="0"/>
                <a:ea typeface="宋体" pitchFamily="2" charset="-122"/>
              </a:defRPr>
            </a:lvl2pPr>
            <a:lvl3pPr marL="1143000" indent="-228600">
              <a:defRPr>
                <a:solidFill>
                  <a:schemeClr val="tx1"/>
                </a:solidFill>
                <a:latin typeface="Arial" panose="020B0604020202020204" pitchFamily="34" charset="0"/>
                <a:ea typeface="宋体" pitchFamily="2" charset="-122"/>
              </a:defRPr>
            </a:lvl3pPr>
            <a:lvl4pPr marL="1600200" indent="-228600">
              <a:defRPr>
                <a:solidFill>
                  <a:schemeClr val="tx1"/>
                </a:solidFill>
                <a:latin typeface="Arial" panose="020B0604020202020204" pitchFamily="34" charset="0"/>
                <a:ea typeface="宋体" pitchFamily="2" charset="-122"/>
              </a:defRPr>
            </a:lvl4pPr>
            <a:lvl5pPr marL="2057400" indent="-22860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algn="ctr" fontAlgn="base">
              <a:spcBef>
                <a:spcPct val="50000"/>
              </a:spcBef>
              <a:spcAft>
                <a:spcPct val="0"/>
              </a:spcAft>
            </a:pPr>
            <a:r>
              <a:rPr lang="zh-CN" altLang="en-US" sz="2000" b="1" smtClean="0">
                <a:solidFill>
                  <a:schemeClr val="bg1"/>
                </a:solidFill>
                <a:latin typeface="黑体" panose="02010609060101010101" pitchFamily="49" charset="-122"/>
                <a:ea typeface="黑体" panose="02010609060101010101" pitchFamily="49" charset="-122"/>
              </a:rPr>
              <a:t>信奉“君权神授”</a:t>
            </a:r>
            <a:endParaRPr lang="zh-CN" altLang="en-US" sz="2000" b="1" smtClean="0">
              <a:solidFill>
                <a:schemeClr val="bg1"/>
              </a:solidFill>
              <a:latin typeface="黑体" panose="02010609060101010101" pitchFamily="49" charset="-122"/>
              <a:ea typeface="黑体" panose="02010609060101010101" pitchFamily="49" charset="-122"/>
              <a:cs typeface="黑体" panose="02010609060101010101" pitchFamily="49" charset="-122"/>
            </a:endParaRPr>
          </a:p>
        </p:txBody>
      </p:sp>
      <p:sp>
        <p:nvSpPr>
          <p:cNvPr id="19" name="Line 10"/>
          <p:cNvSpPr>
            <a:spLocks noChangeShapeType="1"/>
          </p:cNvSpPr>
          <p:nvPr>
            <p:custDataLst>
              <p:tags r:id="rId16"/>
            </p:custDataLst>
          </p:nvPr>
        </p:nvSpPr>
        <p:spPr bwMode="auto">
          <a:xfrm>
            <a:off x="8113999" y="2145181"/>
            <a:ext cx="792163" cy="0"/>
          </a:xfrm>
          <a:prstGeom prst="line">
            <a:avLst/>
          </a:prstGeom>
          <a:solidFill>
            <a:schemeClr val="bg1"/>
          </a:solidFill>
          <a:ln w="38100" cmpd="sng">
            <a:solidFill>
              <a:schemeClr val="tx1"/>
            </a:solidFill>
            <a:tailEnd type="triangle" w="med" len="med"/>
          </a:ln>
        </p:spPr>
        <p:style>
          <a:lnRef idx="1">
            <a:schemeClr val="accent5"/>
          </a:lnRef>
          <a:fillRef idx="2">
            <a:schemeClr val="accent5"/>
          </a:fillRef>
          <a:effectRef idx="1">
            <a:schemeClr val="accent5"/>
          </a:effectRef>
          <a:fontRef idx="minor">
            <a:schemeClr val="dk1"/>
          </a:fontRef>
        </p:style>
        <p:txBody>
          <a:bodyPr/>
          <a:lstStyle/>
          <a:p>
            <a:pPr eaLnBrk="0" fontAlgn="base" hangingPunct="0">
              <a:spcBef>
                <a:spcPct val="0"/>
              </a:spcBef>
              <a:spcAft>
                <a:spcPct val="0"/>
              </a:spcAft>
            </a:pPr>
            <a:endParaRPr lang="zh-CN" altLang="en-US" smtClean="0">
              <a:solidFill>
                <a:prstClr val="black"/>
              </a:solidFill>
              <a:latin typeface="Arial" panose="020B0604020202020204" pitchFamily="34" charset="0"/>
            </a:endParaRPr>
          </a:p>
        </p:txBody>
      </p:sp>
      <p:sp>
        <p:nvSpPr>
          <p:cNvPr id="20" name="Text Box 6"/>
          <p:cNvSpPr txBox="1">
            <a:spLocks noChangeArrowheads="1"/>
          </p:cNvSpPr>
          <p:nvPr>
            <p:custDataLst>
              <p:tags r:id="rId17"/>
            </p:custDataLst>
          </p:nvPr>
        </p:nvSpPr>
        <p:spPr bwMode="auto">
          <a:xfrm>
            <a:off x="9056339" y="1927923"/>
            <a:ext cx="1907408" cy="400110"/>
          </a:xfrm>
          <a:prstGeom prst="rect">
            <a:avLst/>
          </a:prstGeom>
          <a:solidFill>
            <a:srgbClr val="0070C0"/>
          </a:solidFill>
          <a:ln w="28575" cmpd="sng">
            <a:solidFill>
              <a:schemeClr val="tx1"/>
            </a:solidFill>
          </a:ln>
        </p:spPr>
        <p:style>
          <a:lnRef idx="1">
            <a:schemeClr val="accent5"/>
          </a:lnRef>
          <a:fillRef idx="2">
            <a:schemeClr val="accent5"/>
          </a:fillRef>
          <a:effectRef idx="1">
            <a:schemeClr val="accent5"/>
          </a:effectRef>
          <a:fontRef idx="minor">
            <a:schemeClr val="dk1"/>
          </a:fontRef>
        </p:style>
        <p:txBody>
          <a:bodyPr wrap="square">
            <a:spAutoFit/>
          </a:bodyPr>
          <a:lstStyle>
            <a:lvl1pPr>
              <a:defRPr>
                <a:solidFill>
                  <a:schemeClr val="tx1"/>
                </a:solidFill>
                <a:latin typeface="Arial" panose="020B0604020202020204" pitchFamily="34" charset="0"/>
                <a:ea typeface="宋体" pitchFamily="2" charset="-122"/>
              </a:defRPr>
            </a:lvl1pPr>
            <a:lvl2pPr marL="742950" indent="-285750">
              <a:defRPr>
                <a:solidFill>
                  <a:schemeClr val="tx1"/>
                </a:solidFill>
                <a:latin typeface="Arial" panose="020B0604020202020204" pitchFamily="34" charset="0"/>
                <a:ea typeface="宋体" pitchFamily="2" charset="-122"/>
              </a:defRPr>
            </a:lvl2pPr>
            <a:lvl3pPr marL="1143000" indent="-228600">
              <a:defRPr>
                <a:solidFill>
                  <a:schemeClr val="tx1"/>
                </a:solidFill>
                <a:latin typeface="Arial" panose="020B0604020202020204" pitchFamily="34" charset="0"/>
                <a:ea typeface="宋体" pitchFamily="2" charset="-122"/>
              </a:defRPr>
            </a:lvl3pPr>
            <a:lvl4pPr marL="1600200" indent="-228600">
              <a:defRPr>
                <a:solidFill>
                  <a:schemeClr val="tx1"/>
                </a:solidFill>
                <a:latin typeface="Arial" panose="020B0604020202020204" pitchFamily="34" charset="0"/>
                <a:ea typeface="宋体" pitchFamily="2" charset="-122"/>
              </a:defRPr>
            </a:lvl4pPr>
            <a:lvl5pPr marL="2057400" indent="-22860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algn="ctr" fontAlgn="base">
              <a:spcBef>
                <a:spcPct val="50000"/>
              </a:spcBef>
              <a:spcAft>
                <a:spcPct val="0"/>
              </a:spcAft>
            </a:pPr>
            <a:r>
              <a:rPr lang="zh-CN" altLang="en-US" sz="2000" b="1" smtClean="0">
                <a:solidFill>
                  <a:schemeClr val="bg1"/>
                </a:solidFill>
                <a:latin typeface="黑体" panose="02010609060101010101" pitchFamily="49" charset="-122"/>
                <a:ea typeface="黑体" panose="02010609060101010101" pitchFamily="49" charset="-122"/>
              </a:rPr>
              <a:t>加强专制统治</a:t>
            </a:r>
          </a:p>
        </p:txBody>
      </p:sp>
      <p:sp>
        <p:nvSpPr>
          <p:cNvPr id="21" name="Line 12"/>
          <p:cNvSpPr>
            <a:spLocks noChangeShapeType="1"/>
          </p:cNvSpPr>
          <p:nvPr>
            <p:custDataLst>
              <p:tags r:id="rId18"/>
            </p:custDataLst>
          </p:nvPr>
        </p:nvSpPr>
        <p:spPr bwMode="auto">
          <a:xfrm>
            <a:off x="9949758" y="2480649"/>
            <a:ext cx="6432" cy="330326"/>
          </a:xfrm>
          <a:prstGeom prst="line">
            <a:avLst/>
          </a:prstGeom>
          <a:solidFill>
            <a:schemeClr val="bg1"/>
          </a:solidFill>
          <a:ln w="38100" cmpd="sng">
            <a:solidFill>
              <a:schemeClr val="tx1"/>
            </a:solidFill>
            <a:tailEnd type="triangle" w="med" len="med"/>
          </a:ln>
        </p:spPr>
        <p:style>
          <a:lnRef idx="1">
            <a:schemeClr val="accent5"/>
          </a:lnRef>
          <a:fillRef idx="2">
            <a:schemeClr val="accent5"/>
          </a:fillRef>
          <a:effectRef idx="1">
            <a:schemeClr val="accent5"/>
          </a:effectRef>
          <a:fontRef idx="minor">
            <a:schemeClr val="dk1"/>
          </a:fontRef>
        </p:style>
        <p:txBody>
          <a:bodyPr/>
          <a:lstStyle/>
          <a:p>
            <a:pPr eaLnBrk="0" fontAlgn="base" hangingPunct="0">
              <a:spcBef>
                <a:spcPct val="0"/>
              </a:spcBef>
              <a:spcAft>
                <a:spcPct val="0"/>
              </a:spcAft>
            </a:pPr>
            <a:endParaRPr lang="zh-CN" altLang="en-US" smtClean="0">
              <a:solidFill>
                <a:prstClr val="black"/>
              </a:solidFill>
              <a:latin typeface="Arial" panose="020B0604020202020204" pitchFamily="34" charset="0"/>
            </a:endParaRPr>
          </a:p>
        </p:txBody>
      </p:sp>
      <p:sp>
        <p:nvSpPr>
          <p:cNvPr id="22" name="Text Box 7"/>
          <p:cNvSpPr txBox="1">
            <a:spLocks noChangeArrowheads="1"/>
          </p:cNvSpPr>
          <p:nvPr>
            <p:custDataLst>
              <p:tags r:id="rId19"/>
            </p:custDataLst>
          </p:nvPr>
        </p:nvSpPr>
        <p:spPr bwMode="auto">
          <a:xfrm>
            <a:off x="8772809" y="2903051"/>
            <a:ext cx="2516861" cy="400110"/>
          </a:xfrm>
          <a:prstGeom prst="rect">
            <a:avLst/>
          </a:prstGeom>
          <a:solidFill>
            <a:srgbClr val="C00000"/>
          </a:solidFill>
          <a:ln w="28575" cmpd="sng">
            <a:solidFill>
              <a:schemeClr val="tx1"/>
            </a:solidFill>
          </a:ln>
        </p:spPr>
        <p:style>
          <a:lnRef idx="1">
            <a:schemeClr val="accent2"/>
          </a:lnRef>
          <a:fillRef idx="2">
            <a:schemeClr val="accent2"/>
          </a:fillRef>
          <a:effectRef idx="1">
            <a:schemeClr val="accent2"/>
          </a:effectRef>
          <a:fontRef idx="minor">
            <a:schemeClr val="dk1"/>
          </a:fontRef>
        </p:style>
        <p:txBody>
          <a:bodyPr wrap="square">
            <a:spAutoFit/>
          </a:bodyPr>
          <a:lstStyle>
            <a:lvl1pPr>
              <a:defRPr>
                <a:solidFill>
                  <a:schemeClr val="tx1"/>
                </a:solidFill>
                <a:latin typeface="Arial" panose="020B0604020202020204" pitchFamily="34" charset="0"/>
                <a:ea typeface="宋体" pitchFamily="2" charset="-122"/>
              </a:defRPr>
            </a:lvl1pPr>
            <a:lvl2pPr marL="742950" indent="-285750">
              <a:defRPr>
                <a:solidFill>
                  <a:schemeClr val="tx1"/>
                </a:solidFill>
                <a:latin typeface="Arial" panose="020B0604020202020204" pitchFamily="34" charset="0"/>
                <a:ea typeface="宋体" pitchFamily="2" charset="-122"/>
              </a:defRPr>
            </a:lvl2pPr>
            <a:lvl3pPr marL="1143000" indent="-228600">
              <a:defRPr>
                <a:solidFill>
                  <a:schemeClr val="tx1"/>
                </a:solidFill>
                <a:latin typeface="Arial" panose="020B0604020202020204" pitchFamily="34" charset="0"/>
                <a:ea typeface="宋体" pitchFamily="2" charset="-122"/>
              </a:defRPr>
            </a:lvl3pPr>
            <a:lvl4pPr marL="1600200" indent="-228600">
              <a:defRPr>
                <a:solidFill>
                  <a:schemeClr val="tx1"/>
                </a:solidFill>
                <a:latin typeface="Arial" panose="020B0604020202020204" pitchFamily="34" charset="0"/>
                <a:ea typeface="宋体" pitchFamily="2" charset="-122"/>
              </a:defRPr>
            </a:lvl4pPr>
            <a:lvl5pPr marL="2057400" indent="-22860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algn="ctr" fontAlgn="base">
              <a:spcBef>
                <a:spcPct val="50000"/>
              </a:spcBef>
              <a:spcAft>
                <a:spcPct val="0"/>
              </a:spcAft>
            </a:pPr>
            <a:r>
              <a:rPr lang="zh-CN" altLang="en-US" sz="2000" b="1" smtClean="0">
                <a:solidFill>
                  <a:schemeClr val="bg1"/>
                </a:solidFill>
                <a:latin typeface="黑体" panose="02010609060101010101" pitchFamily="49" charset="-122"/>
                <a:ea typeface="黑体" panose="02010609060101010101" pitchFamily="49" charset="-122"/>
              </a:rPr>
              <a:t>王权与议会权力斗争</a:t>
            </a:r>
          </a:p>
        </p:txBody>
      </p:sp>
      <p:sp>
        <p:nvSpPr>
          <p:cNvPr id="23" name="Line 12"/>
          <p:cNvSpPr>
            <a:spLocks noChangeShapeType="1"/>
          </p:cNvSpPr>
          <p:nvPr>
            <p:custDataLst>
              <p:tags r:id="rId20"/>
            </p:custDataLst>
          </p:nvPr>
        </p:nvSpPr>
        <p:spPr bwMode="auto">
          <a:xfrm flipH="1" flipV="1">
            <a:off x="9934436" y="3429585"/>
            <a:ext cx="15321" cy="680688"/>
          </a:xfrm>
          <a:prstGeom prst="line">
            <a:avLst/>
          </a:prstGeom>
          <a:solidFill>
            <a:schemeClr val="bg1"/>
          </a:solidFill>
          <a:ln w="38100" cmpd="sng">
            <a:solidFill>
              <a:schemeClr val="tx1"/>
            </a:solidFill>
            <a:tailEnd type="triangle" w="med" len="med"/>
          </a:ln>
        </p:spPr>
        <p:style>
          <a:lnRef idx="1">
            <a:schemeClr val="accent5"/>
          </a:lnRef>
          <a:fillRef idx="2">
            <a:schemeClr val="accent5"/>
          </a:fillRef>
          <a:effectRef idx="1">
            <a:schemeClr val="accent5"/>
          </a:effectRef>
          <a:fontRef idx="minor">
            <a:schemeClr val="dk1"/>
          </a:fontRef>
        </p:style>
        <p:txBody>
          <a:bodyPr/>
          <a:lstStyle/>
          <a:p>
            <a:pPr eaLnBrk="0" fontAlgn="base" hangingPunct="0">
              <a:spcBef>
                <a:spcPct val="0"/>
              </a:spcBef>
              <a:spcAft>
                <a:spcPct val="0"/>
              </a:spcAft>
            </a:pPr>
            <a:endParaRPr lang="zh-CN" altLang="en-US" smtClean="0">
              <a:solidFill>
                <a:prstClr val="black"/>
              </a:solidFill>
              <a:latin typeface="Arial" panose="020B0604020202020204" pitchFamily="34" charset="0"/>
            </a:endParaRPr>
          </a:p>
        </p:txBody>
      </p:sp>
      <p:sp>
        <p:nvSpPr>
          <p:cNvPr id="24" name="Text Box 3"/>
          <p:cNvSpPr txBox="1">
            <a:spLocks noChangeArrowheads="1"/>
          </p:cNvSpPr>
          <p:nvPr>
            <p:custDataLst>
              <p:tags r:id="rId21"/>
            </p:custDataLst>
          </p:nvPr>
        </p:nvSpPr>
        <p:spPr bwMode="auto">
          <a:xfrm>
            <a:off x="8580557" y="4222867"/>
            <a:ext cx="2754383" cy="400110"/>
          </a:xfrm>
          <a:prstGeom prst="rect">
            <a:avLst/>
          </a:prstGeom>
          <a:solidFill>
            <a:srgbClr val="FFFF00"/>
          </a:solidFill>
          <a:ln w="28575" cmpd="sng">
            <a:solidFill>
              <a:schemeClr val="tx1"/>
            </a:solidFill>
          </a:ln>
        </p:spPr>
        <p:style>
          <a:lnRef idx="1">
            <a:schemeClr val="accent5"/>
          </a:lnRef>
          <a:fillRef idx="2">
            <a:schemeClr val="accent5"/>
          </a:fillRef>
          <a:effectRef idx="1">
            <a:schemeClr val="accent5"/>
          </a:effectRef>
          <a:fontRef idx="minor">
            <a:schemeClr val="dk1"/>
          </a:fontRef>
        </p:style>
        <p:txBody>
          <a:bodyPr wrap="square">
            <a:spAutoFit/>
          </a:bodyPr>
          <a:lstStyle>
            <a:lvl1pPr>
              <a:defRPr>
                <a:solidFill>
                  <a:schemeClr val="tx1"/>
                </a:solidFill>
                <a:latin typeface="Arial" panose="020B0604020202020204" pitchFamily="34" charset="0"/>
                <a:ea typeface="宋体" pitchFamily="2" charset="-122"/>
              </a:defRPr>
            </a:lvl1pPr>
            <a:lvl2pPr marL="742950" indent="-285750">
              <a:defRPr>
                <a:solidFill>
                  <a:schemeClr val="tx1"/>
                </a:solidFill>
                <a:latin typeface="Arial" panose="020B0604020202020204" pitchFamily="34" charset="0"/>
                <a:ea typeface="宋体" pitchFamily="2" charset="-122"/>
              </a:defRPr>
            </a:lvl2pPr>
            <a:lvl3pPr marL="1143000" indent="-228600">
              <a:defRPr>
                <a:solidFill>
                  <a:schemeClr val="tx1"/>
                </a:solidFill>
                <a:latin typeface="Arial" panose="020B0604020202020204" pitchFamily="34" charset="0"/>
                <a:ea typeface="宋体" pitchFamily="2" charset="-122"/>
              </a:defRPr>
            </a:lvl3pPr>
            <a:lvl4pPr marL="1600200" indent="-228600">
              <a:defRPr>
                <a:solidFill>
                  <a:schemeClr val="tx1"/>
                </a:solidFill>
                <a:latin typeface="Arial" panose="020B0604020202020204" pitchFamily="34" charset="0"/>
                <a:ea typeface="宋体" pitchFamily="2" charset="-122"/>
              </a:defRPr>
            </a:lvl4pPr>
            <a:lvl5pPr marL="2057400" indent="-22860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algn="ctr" fontAlgn="base">
              <a:spcBef>
                <a:spcPct val="50000"/>
              </a:spcBef>
              <a:spcAft>
                <a:spcPct val="0"/>
              </a:spcAft>
            </a:pPr>
            <a:r>
              <a:rPr lang="zh-CN" altLang="en-US" sz="2000" b="1" smtClean="0">
                <a:solidFill>
                  <a:schemeClr val="tx1"/>
                </a:solidFill>
                <a:latin typeface="黑体" panose="02010609060101010101" pitchFamily="49" charset="-122"/>
                <a:ea typeface="黑体" panose="02010609060101010101" pitchFamily="49" charset="-122"/>
              </a:rPr>
              <a:t>控制议会要求政治地位</a:t>
            </a:r>
          </a:p>
        </p:txBody>
      </p:sp>
      <p:sp>
        <p:nvSpPr>
          <p:cNvPr id="25" name="Line 13"/>
          <p:cNvSpPr>
            <a:spLocks noChangeShapeType="1"/>
          </p:cNvSpPr>
          <p:nvPr>
            <p:custDataLst>
              <p:tags r:id="rId22"/>
            </p:custDataLst>
          </p:nvPr>
        </p:nvSpPr>
        <p:spPr bwMode="auto">
          <a:xfrm flipH="1">
            <a:off x="7604489" y="3147412"/>
            <a:ext cx="792163" cy="0"/>
          </a:xfrm>
          <a:prstGeom prst="line">
            <a:avLst/>
          </a:prstGeom>
          <a:solidFill>
            <a:schemeClr val="bg1"/>
          </a:solidFill>
          <a:ln w="38100" cmpd="sng">
            <a:solidFill>
              <a:schemeClr val="tx1"/>
            </a:solidFill>
            <a:tailEnd type="triangle" w="med" len="med"/>
          </a:ln>
        </p:spPr>
        <p:style>
          <a:lnRef idx="1">
            <a:schemeClr val="accent5"/>
          </a:lnRef>
          <a:fillRef idx="2">
            <a:schemeClr val="accent5"/>
          </a:fillRef>
          <a:effectRef idx="1">
            <a:schemeClr val="accent5"/>
          </a:effectRef>
          <a:fontRef idx="minor">
            <a:schemeClr val="dk1"/>
          </a:fontRef>
        </p:style>
        <p:txBody>
          <a:bodyPr/>
          <a:lstStyle/>
          <a:p>
            <a:pPr eaLnBrk="0" fontAlgn="base" hangingPunct="0">
              <a:spcBef>
                <a:spcPct val="0"/>
              </a:spcBef>
              <a:spcAft>
                <a:spcPct val="0"/>
              </a:spcAft>
            </a:pPr>
            <a:endParaRPr lang="zh-CN" altLang="en-US" smtClean="0">
              <a:solidFill>
                <a:prstClr val="black"/>
              </a:solidFill>
              <a:latin typeface="Arial" panose="020B0604020202020204" pitchFamily="34" charset="0"/>
            </a:endParaRPr>
          </a:p>
        </p:txBody>
      </p:sp>
      <p:sp>
        <p:nvSpPr>
          <p:cNvPr id="26" name="Text Box 8"/>
          <p:cNvSpPr txBox="1">
            <a:spLocks noChangeArrowheads="1"/>
          </p:cNvSpPr>
          <p:nvPr>
            <p:custDataLst>
              <p:tags r:id="rId23"/>
            </p:custDataLst>
          </p:nvPr>
        </p:nvSpPr>
        <p:spPr bwMode="auto">
          <a:xfrm>
            <a:off x="4542723" y="2842622"/>
            <a:ext cx="2592387" cy="645160"/>
          </a:xfrm>
          <a:prstGeom prst="rect">
            <a:avLst/>
          </a:prstGeom>
          <a:solidFill>
            <a:srgbClr val="C00000"/>
          </a:solidFill>
          <a:ln w="28575" cmpd="sng">
            <a:solidFill>
              <a:schemeClr val="tx1"/>
            </a:solidFill>
          </a:ln>
        </p:spPr>
        <p:style>
          <a:lnRef idx="1">
            <a:schemeClr val="accent2"/>
          </a:lnRef>
          <a:fillRef idx="2">
            <a:schemeClr val="accent2"/>
          </a:fillRef>
          <a:effectRef idx="1">
            <a:schemeClr val="accent2"/>
          </a:effectRef>
          <a:fontRef idx="minor">
            <a:schemeClr val="dk1"/>
          </a:fontRef>
        </p:style>
        <p:txBody>
          <a:bodyPr>
            <a:spAutoFit/>
          </a:bodyPr>
          <a:lstStyle>
            <a:lvl1pPr>
              <a:defRPr>
                <a:solidFill>
                  <a:schemeClr val="tx1"/>
                </a:solidFill>
                <a:latin typeface="Arial" panose="020B0604020202020204" pitchFamily="34" charset="0"/>
                <a:ea typeface="宋体" pitchFamily="2" charset="-122"/>
              </a:defRPr>
            </a:lvl1pPr>
            <a:lvl2pPr marL="742950" indent="-285750">
              <a:defRPr>
                <a:solidFill>
                  <a:schemeClr val="tx1"/>
                </a:solidFill>
                <a:latin typeface="Arial" panose="020B0604020202020204" pitchFamily="34" charset="0"/>
                <a:ea typeface="宋体" pitchFamily="2" charset="-122"/>
              </a:defRPr>
            </a:lvl2pPr>
            <a:lvl3pPr marL="1143000" indent="-228600">
              <a:defRPr>
                <a:solidFill>
                  <a:schemeClr val="tx1"/>
                </a:solidFill>
                <a:latin typeface="Arial" panose="020B0604020202020204" pitchFamily="34" charset="0"/>
                <a:ea typeface="宋体" pitchFamily="2" charset="-122"/>
              </a:defRPr>
            </a:lvl3pPr>
            <a:lvl4pPr marL="1600200" indent="-228600">
              <a:defRPr>
                <a:solidFill>
                  <a:schemeClr val="tx1"/>
                </a:solidFill>
                <a:latin typeface="Arial" panose="020B0604020202020204" pitchFamily="34" charset="0"/>
                <a:ea typeface="宋体" pitchFamily="2" charset="-122"/>
              </a:defRPr>
            </a:lvl4pPr>
            <a:lvl5pPr marL="2057400" indent="-22860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algn="ctr" fontAlgn="base">
              <a:spcBef>
                <a:spcPct val="50000"/>
              </a:spcBef>
              <a:spcAft>
                <a:spcPct val="0"/>
              </a:spcAft>
            </a:pPr>
            <a:r>
              <a:rPr lang="zh-CN" altLang="en-US" sz="3600" b="1" smtClean="0">
                <a:solidFill>
                  <a:schemeClr val="bg1"/>
                </a:solidFill>
                <a:latin typeface="黑体" panose="02010609060101010101" pitchFamily="49" charset="-122"/>
                <a:ea typeface="黑体" panose="02010609060101010101" pitchFamily="49" charset="-122"/>
              </a:rPr>
              <a:t>英国革命</a:t>
            </a:r>
          </a:p>
        </p:txBody>
      </p:sp>
      <p:sp>
        <p:nvSpPr>
          <p:cNvPr id="28" name="Text Box 2"/>
          <p:cNvSpPr txBox="1">
            <a:spLocks noChangeArrowheads="1"/>
          </p:cNvSpPr>
          <p:nvPr>
            <p:custDataLst>
              <p:tags r:id="rId24"/>
            </p:custDataLst>
          </p:nvPr>
        </p:nvSpPr>
        <p:spPr bwMode="auto">
          <a:xfrm>
            <a:off x="3068365" y="3946657"/>
            <a:ext cx="2010629" cy="400110"/>
          </a:xfrm>
          <a:prstGeom prst="rect">
            <a:avLst/>
          </a:prstGeom>
          <a:solidFill>
            <a:srgbClr val="FFFF00"/>
          </a:solidFill>
          <a:ln w="28575" cmpd="sng">
            <a:solidFill>
              <a:schemeClr val="tx1"/>
            </a:solidFill>
          </a:ln>
        </p:spPr>
        <p:style>
          <a:lnRef idx="1">
            <a:schemeClr val="accent5"/>
          </a:lnRef>
          <a:fillRef idx="2">
            <a:schemeClr val="accent5"/>
          </a:fillRef>
          <a:effectRef idx="1">
            <a:schemeClr val="accent5"/>
          </a:effectRef>
          <a:fontRef idx="minor">
            <a:schemeClr val="dk1"/>
          </a:fontRef>
        </p:style>
        <p:txBody>
          <a:bodyPr wrap="square">
            <a:spAutoFit/>
          </a:bodyPr>
          <a:lstStyle>
            <a:lvl1pPr>
              <a:defRPr>
                <a:solidFill>
                  <a:schemeClr val="tx1"/>
                </a:solidFill>
                <a:latin typeface="Arial" panose="020B0604020202020204" pitchFamily="34" charset="0"/>
                <a:ea typeface="宋体" pitchFamily="2" charset="-122"/>
              </a:defRPr>
            </a:lvl1pPr>
            <a:lvl2pPr marL="742950" indent="-285750">
              <a:defRPr>
                <a:solidFill>
                  <a:schemeClr val="tx1"/>
                </a:solidFill>
                <a:latin typeface="Arial" panose="020B0604020202020204" pitchFamily="34" charset="0"/>
                <a:ea typeface="宋体" pitchFamily="2" charset="-122"/>
              </a:defRPr>
            </a:lvl2pPr>
            <a:lvl3pPr marL="1143000" indent="-228600">
              <a:defRPr>
                <a:solidFill>
                  <a:schemeClr val="tx1"/>
                </a:solidFill>
                <a:latin typeface="Arial" panose="020B0604020202020204" pitchFamily="34" charset="0"/>
                <a:ea typeface="宋体" pitchFamily="2" charset="-122"/>
              </a:defRPr>
            </a:lvl3pPr>
            <a:lvl4pPr marL="1600200" indent="-228600">
              <a:defRPr>
                <a:solidFill>
                  <a:schemeClr val="tx1"/>
                </a:solidFill>
                <a:latin typeface="Arial" panose="020B0604020202020204" pitchFamily="34" charset="0"/>
                <a:ea typeface="宋体" pitchFamily="2" charset="-122"/>
              </a:defRPr>
            </a:lvl4pPr>
            <a:lvl5pPr marL="2057400" indent="-22860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algn="ctr" fontAlgn="base">
              <a:spcBef>
                <a:spcPct val="50000"/>
              </a:spcBef>
              <a:spcAft>
                <a:spcPct val="0"/>
              </a:spcAft>
            </a:pPr>
            <a:r>
              <a:rPr lang="zh-CN" altLang="en-US" sz="2000" b="1" smtClean="0">
                <a:solidFill>
                  <a:schemeClr val="tx1"/>
                </a:solidFill>
                <a:latin typeface="黑体" panose="02010609060101010101" pitchFamily="49" charset="-122"/>
                <a:ea typeface="黑体" panose="02010609060101010101" pitchFamily="49" charset="-122"/>
              </a:rPr>
              <a:t>工场手工业兴起</a:t>
            </a:r>
          </a:p>
        </p:txBody>
      </p:sp>
      <p:sp>
        <p:nvSpPr>
          <p:cNvPr id="29" name="Line 16"/>
          <p:cNvSpPr>
            <a:spLocks noChangeShapeType="1"/>
          </p:cNvSpPr>
          <p:nvPr>
            <p:custDataLst>
              <p:tags r:id="rId25"/>
            </p:custDataLst>
          </p:nvPr>
        </p:nvSpPr>
        <p:spPr bwMode="auto">
          <a:xfrm flipV="1">
            <a:off x="5260063" y="4131703"/>
            <a:ext cx="386868" cy="5730"/>
          </a:xfrm>
          <a:prstGeom prst="line">
            <a:avLst/>
          </a:prstGeom>
          <a:solidFill>
            <a:schemeClr val="bg1"/>
          </a:solidFill>
          <a:ln w="38100" cmpd="sng">
            <a:solidFill>
              <a:schemeClr val="tx1"/>
            </a:solidFill>
            <a:tailEnd type="triangle" w="med" len="med"/>
          </a:ln>
        </p:spPr>
        <p:style>
          <a:lnRef idx="1">
            <a:schemeClr val="accent5"/>
          </a:lnRef>
          <a:fillRef idx="2">
            <a:schemeClr val="accent5"/>
          </a:fillRef>
          <a:effectRef idx="1">
            <a:schemeClr val="accent5"/>
          </a:effectRef>
          <a:fontRef idx="minor">
            <a:schemeClr val="dk1"/>
          </a:fontRef>
        </p:style>
        <p:txBody>
          <a:bodyPr/>
          <a:lstStyle/>
          <a:p>
            <a:pPr eaLnBrk="0" fontAlgn="base" hangingPunct="0">
              <a:spcBef>
                <a:spcPct val="0"/>
              </a:spcBef>
              <a:spcAft>
                <a:spcPct val="0"/>
              </a:spcAft>
            </a:pPr>
            <a:endParaRPr lang="zh-CN" altLang="en-US" smtClean="0">
              <a:solidFill>
                <a:prstClr val="black"/>
              </a:solidFill>
              <a:latin typeface="Arial" panose="020B0604020202020204" pitchFamily="34" charset="0"/>
            </a:endParaRPr>
          </a:p>
        </p:txBody>
      </p:sp>
      <p:sp>
        <p:nvSpPr>
          <p:cNvPr id="30" name="Text Box 15"/>
          <p:cNvSpPr txBox="1">
            <a:spLocks noChangeArrowheads="1"/>
          </p:cNvSpPr>
          <p:nvPr>
            <p:custDataLst>
              <p:tags r:id="rId26"/>
            </p:custDataLst>
          </p:nvPr>
        </p:nvSpPr>
        <p:spPr bwMode="auto">
          <a:xfrm>
            <a:off x="244445" y="4410748"/>
            <a:ext cx="2390114" cy="400110"/>
          </a:xfrm>
          <a:prstGeom prst="rect">
            <a:avLst/>
          </a:prstGeom>
          <a:solidFill>
            <a:srgbClr val="FFFF00"/>
          </a:solidFill>
          <a:ln w="28575" cmpd="sng">
            <a:solidFill>
              <a:schemeClr val="tx1"/>
            </a:solidFill>
          </a:ln>
        </p:spPr>
        <p:style>
          <a:lnRef idx="1">
            <a:schemeClr val="accent5"/>
          </a:lnRef>
          <a:fillRef idx="2">
            <a:schemeClr val="accent5"/>
          </a:fillRef>
          <a:effectRef idx="1">
            <a:schemeClr val="accent5"/>
          </a:effectRef>
          <a:fontRef idx="minor">
            <a:schemeClr val="dk1"/>
          </a:fontRef>
        </p:style>
        <p:txBody>
          <a:bodyPr wrap="square">
            <a:spAutoFit/>
          </a:bodyPr>
          <a:lstStyle>
            <a:lvl1pPr>
              <a:defRPr>
                <a:solidFill>
                  <a:schemeClr val="tx1"/>
                </a:solidFill>
                <a:latin typeface="Arial" panose="020B0604020202020204" pitchFamily="34" charset="0"/>
                <a:ea typeface="宋体" pitchFamily="2" charset="-122"/>
              </a:defRPr>
            </a:lvl1pPr>
            <a:lvl2pPr marL="742950" indent="-285750">
              <a:defRPr>
                <a:solidFill>
                  <a:schemeClr val="tx1"/>
                </a:solidFill>
                <a:latin typeface="Arial" panose="020B0604020202020204" pitchFamily="34" charset="0"/>
                <a:ea typeface="宋体" pitchFamily="2" charset="-122"/>
              </a:defRPr>
            </a:lvl2pPr>
            <a:lvl3pPr marL="1143000" indent="-228600">
              <a:defRPr>
                <a:solidFill>
                  <a:schemeClr val="tx1"/>
                </a:solidFill>
                <a:latin typeface="Arial" panose="020B0604020202020204" pitchFamily="34" charset="0"/>
                <a:ea typeface="宋体" pitchFamily="2" charset="-122"/>
              </a:defRPr>
            </a:lvl3pPr>
            <a:lvl4pPr marL="1600200" indent="-228600">
              <a:defRPr>
                <a:solidFill>
                  <a:schemeClr val="tx1"/>
                </a:solidFill>
                <a:latin typeface="Arial" panose="020B0604020202020204" pitchFamily="34" charset="0"/>
                <a:ea typeface="宋体" pitchFamily="2" charset="-122"/>
              </a:defRPr>
            </a:lvl4pPr>
            <a:lvl5pPr marL="2057400" indent="-22860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algn="ctr" fontAlgn="base">
              <a:spcBef>
                <a:spcPct val="50000"/>
              </a:spcBef>
              <a:spcAft>
                <a:spcPct val="0"/>
              </a:spcAft>
            </a:pPr>
            <a:r>
              <a:rPr lang="zh-CN" altLang="en-US" sz="2000" b="1" smtClean="0">
                <a:solidFill>
                  <a:schemeClr val="tx1"/>
                </a:solidFill>
                <a:latin typeface="黑体" panose="02010609060101010101" pitchFamily="49" charset="-122"/>
                <a:ea typeface="黑体" panose="02010609060101010101" pitchFamily="49" charset="-122"/>
              </a:rPr>
              <a:t>资本主义经济发展</a:t>
            </a:r>
          </a:p>
        </p:txBody>
      </p:sp>
      <p:sp>
        <p:nvSpPr>
          <p:cNvPr id="31" name="Text Box 4"/>
          <p:cNvSpPr txBox="1">
            <a:spLocks noChangeArrowheads="1"/>
          </p:cNvSpPr>
          <p:nvPr>
            <p:custDataLst>
              <p:tags r:id="rId27"/>
            </p:custDataLst>
          </p:nvPr>
        </p:nvSpPr>
        <p:spPr bwMode="auto">
          <a:xfrm>
            <a:off x="630580" y="1948060"/>
            <a:ext cx="1478877" cy="400110"/>
          </a:xfrm>
          <a:prstGeom prst="rect">
            <a:avLst/>
          </a:prstGeom>
          <a:solidFill>
            <a:srgbClr val="FFFF00"/>
          </a:solidFill>
          <a:ln w="28575" cmpd="sng">
            <a:solidFill>
              <a:schemeClr val="tx1"/>
            </a:solidFill>
          </a:ln>
        </p:spPr>
        <p:style>
          <a:lnRef idx="1">
            <a:schemeClr val="accent5"/>
          </a:lnRef>
          <a:fillRef idx="2">
            <a:schemeClr val="accent5"/>
          </a:fillRef>
          <a:effectRef idx="1">
            <a:schemeClr val="accent5"/>
          </a:effectRef>
          <a:fontRef idx="minor">
            <a:schemeClr val="dk1"/>
          </a:fontRef>
        </p:style>
        <p:txBody>
          <a:bodyPr wrap="square">
            <a:spAutoFit/>
          </a:bodyPr>
          <a:lstStyle>
            <a:lvl1pPr>
              <a:defRPr>
                <a:solidFill>
                  <a:schemeClr val="tx1"/>
                </a:solidFill>
                <a:latin typeface="Arial" panose="020B0604020202020204" pitchFamily="34" charset="0"/>
                <a:ea typeface="宋体" pitchFamily="2" charset="-122"/>
              </a:defRPr>
            </a:lvl1pPr>
            <a:lvl2pPr marL="742950" indent="-285750">
              <a:defRPr>
                <a:solidFill>
                  <a:schemeClr val="tx1"/>
                </a:solidFill>
                <a:latin typeface="Arial" panose="020B0604020202020204" pitchFamily="34" charset="0"/>
                <a:ea typeface="宋体" pitchFamily="2" charset="-122"/>
              </a:defRPr>
            </a:lvl2pPr>
            <a:lvl3pPr marL="1143000" indent="-228600">
              <a:defRPr>
                <a:solidFill>
                  <a:schemeClr val="tx1"/>
                </a:solidFill>
                <a:latin typeface="Arial" panose="020B0604020202020204" pitchFamily="34" charset="0"/>
                <a:ea typeface="宋体" pitchFamily="2" charset="-122"/>
              </a:defRPr>
            </a:lvl3pPr>
            <a:lvl4pPr marL="1600200" indent="-228600">
              <a:defRPr>
                <a:solidFill>
                  <a:schemeClr val="tx1"/>
                </a:solidFill>
                <a:latin typeface="Arial" panose="020B0604020202020204" pitchFamily="34" charset="0"/>
                <a:ea typeface="宋体" pitchFamily="2" charset="-122"/>
              </a:defRPr>
            </a:lvl4pPr>
            <a:lvl5pPr marL="2057400" indent="-22860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algn="ctr" fontAlgn="base">
              <a:spcBef>
                <a:spcPct val="50000"/>
              </a:spcBef>
              <a:spcAft>
                <a:spcPct val="0"/>
              </a:spcAft>
            </a:pPr>
            <a:r>
              <a:rPr lang="zh-CN" altLang="en-US" sz="2000" b="1" smtClean="0">
                <a:solidFill>
                  <a:schemeClr val="tx1"/>
                </a:solidFill>
                <a:latin typeface="黑体" panose="02010609060101010101" pitchFamily="49" charset="-122"/>
                <a:ea typeface="黑体" panose="02010609060101010101" pitchFamily="49" charset="-122"/>
              </a:rPr>
              <a:t>新航路开辟</a:t>
            </a:r>
          </a:p>
        </p:txBody>
      </p:sp>
      <p:sp>
        <p:nvSpPr>
          <p:cNvPr id="32" name="Text Box 4"/>
          <p:cNvSpPr txBox="1">
            <a:spLocks noChangeArrowheads="1"/>
          </p:cNvSpPr>
          <p:nvPr>
            <p:custDataLst>
              <p:tags r:id="rId28"/>
            </p:custDataLst>
          </p:nvPr>
        </p:nvSpPr>
        <p:spPr bwMode="auto">
          <a:xfrm>
            <a:off x="547063" y="2755379"/>
            <a:ext cx="1752518" cy="400110"/>
          </a:xfrm>
          <a:prstGeom prst="rect">
            <a:avLst/>
          </a:prstGeom>
          <a:solidFill>
            <a:srgbClr val="FFFF00"/>
          </a:solidFill>
          <a:ln w="28575" cmpd="sng">
            <a:solidFill>
              <a:schemeClr val="tx1"/>
            </a:solidFill>
          </a:ln>
        </p:spPr>
        <p:style>
          <a:lnRef idx="1">
            <a:schemeClr val="accent5"/>
          </a:lnRef>
          <a:fillRef idx="2">
            <a:schemeClr val="accent5"/>
          </a:fillRef>
          <a:effectRef idx="1">
            <a:schemeClr val="accent5"/>
          </a:effectRef>
          <a:fontRef idx="minor">
            <a:schemeClr val="dk1"/>
          </a:fontRef>
        </p:style>
        <p:txBody>
          <a:bodyPr wrap="square">
            <a:spAutoFit/>
          </a:bodyPr>
          <a:lstStyle>
            <a:lvl1pPr>
              <a:defRPr>
                <a:solidFill>
                  <a:schemeClr val="tx1"/>
                </a:solidFill>
                <a:latin typeface="Arial" panose="020B0604020202020204" pitchFamily="34" charset="0"/>
                <a:ea typeface="宋体" pitchFamily="2" charset="-122"/>
              </a:defRPr>
            </a:lvl1pPr>
            <a:lvl2pPr marL="742950" indent="-285750">
              <a:defRPr>
                <a:solidFill>
                  <a:schemeClr val="tx1"/>
                </a:solidFill>
                <a:latin typeface="Arial" panose="020B0604020202020204" pitchFamily="34" charset="0"/>
                <a:ea typeface="宋体" pitchFamily="2" charset="-122"/>
              </a:defRPr>
            </a:lvl2pPr>
            <a:lvl3pPr marL="1143000" indent="-228600">
              <a:defRPr>
                <a:solidFill>
                  <a:schemeClr val="tx1"/>
                </a:solidFill>
                <a:latin typeface="Arial" panose="020B0604020202020204" pitchFamily="34" charset="0"/>
                <a:ea typeface="宋体" pitchFamily="2" charset="-122"/>
              </a:defRPr>
            </a:lvl3pPr>
            <a:lvl4pPr marL="1600200" indent="-228600">
              <a:defRPr>
                <a:solidFill>
                  <a:schemeClr val="tx1"/>
                </a:solidFill>
                <a:latin typeface="Arial" panose="020B0604020202020204" pitchFamily="34" charset="0"/>
                <a:ea typeface="宋体" pitchFamily="2" charset="-122"/>
              </a:defRPr>
            </a:lvl4pPr>
            <a:lvl5pPr marL="2057400" indent="-22860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algn="ctr" fontAlgn="base">
              <a:spcBef>
                <a:spcPct val="50000"/>
              </a:spcBef>
              <a:spcAft>
                <a:spcPct val="0"/>
              </a:spcAft>
            </a:pPr>
            <a:r>
              <a:rPr lang="zh-CN" altLang="en-US" sz="2000" b="1" smtClean="0">
                <a:solidFill>
                  <a:schemeClr val="tx1"/>
                </a:solidFill>
                <a:latin typeface="黑体" panose="02010609060101010101" pitchFamily="49" charset="-122"/>
                <a:ea typeface="黑体" panose="02010609060101010101" pitchFamily="49" charset="-122"/>
              </a:rPr>
              <a:t>对外贸易增长</a:t>
            </a:r>
          </a:p>
        </p:txBody>
      </p:sp>
      <p:sp>
        <p:nvSpPr>
          <p:cNvPr id="33" name="Text Box 4"/>
          <p:cNvSpPr txBox="1">
            <a:spLocks noChangeArrowheads="1"/>
          </p:cNvSpPr>
          <p:nvPr>
            <p:custDataLst>
              <p:tags r:id="rId29"/>
            </p:custDataLst>
          </p:nvPr>
        </p:nvSpPr>
        <p:spPr bwMode="auto">
          <a:xfrm>
            <a:off x="519902" y="3569800"/>
            <a:ext cx="1779678" cy="400110"/>
          </a:xfrm>
          <a:prstGeom prst="rect">
            <a:avLst/>
          </a:prstGeom>
          <a:solidFill>
            <a:srgbClr val="FFFF00"/>
          </a:solidFill>
          <a:ln w="28575" cmpd="sng">
            <a:solidFill>
              <a:schemeClr val="tx1"/>
            </a:solidFill>
          </a:ln>
        </p:spPr>
        <p:style>
          <a:lnRef idx="1">
            <a:schemeClr val="accent5"/>
          </a:lnRef>
          <a:fillRef idx="2">
            <a:schemeClr val="accent5"/>
          </a:fillRef>
          <a:effectRef idx="1">
            <a:schemeClr val="accent5"/>
          </a:effectRef>
          <a:fontRef idx="minor">
            <a:schemeClr val="dk1"/>
          </a:fontRef>
        </p:style>
        <p:txBody>
          <a:bodyPr wrap="square">
            <a:spAutoFit/>
          </a:bodyPr>
          <a:lstStyle>
            <a:lvl1pPr>
              <a:defRPr>
                <a:solidFill>
                  <a:schemeClr val="tx1"/>
                </a:solidFill>
                <a:latin typeface="Arial" panose="020B0604020202020204" pitchFamily="34" charset="0"/>
                <a:ea typeface="宋体" pitchFamily="2" charset="-122"/>
              </a:defRPr>
            </a:lvl1pPr>
            <a:lvl2pPr marL="742950" indent="-285750">
              <a:defRPr>
                <a:solidFill>
                  <a:schemeClr val="tx1"/>
                </a:solidFill>
                <a:latin typeface="Arial" panose="020B0604020202020204" pitchFamily="34" charset="0"/>
                <a:ea typeface="宋体" pitchFamily="2" charset="-122"/>
              </a:defRPr>
            </a:lvl2pPr>
            <a:lvl3pPr marL="1143000" indent="-228600">
              <a:defRPr>
                <a:solidFill>
                  <a:schemeClr val="tx1"/>
                </a:solidFill>
                <a:latin typeface="Arial" panose="020B0604020202020204" pitchFamily="34" charset="0"/>
                <a:ea typeface="宋体" pitchFamily="2" charset="-122"/>
              </a:defRPr>
            </a:lvl3pPr>
            <a:lvl4pPr marL="1600200" indent="-228600">
              <a:defRPr>
                <a:solidFill>
                  <a:schemeClr val="tx1"/>
                </a:solidFill>
                <a:latin typeface="Arial" panose="020B0604020202020204" pitchFamily="34" charset="0"/>
                <a:ea typeface="宋体" pitchFamily="2" charset="-122"/>
              </a:defRPr>
            </a:lvl4pPr>
            <a:lvl5pPr marL="2057400" indent="-22860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algn="ctr" fontAlgn="base">
              <a:spcBef>
                <a:spcPct val="50000"/>
              </a:spcBef>
              <a:spcAft>
                <a:spcPct val="0"/>
              </a:spcAft>
            </a:pPr>
            <a:r>
              <a:rPr lang="zh-CN" altLang="en-US" sz="2000" b="1" smtClean="0">
                <a:solidFill>
                  <a:schemeClr val="tx1"/>
                </a:solidFill>
                <a:latin typeface="黑体" panose="02010609060101010101" pitchFamily="49" charset="-122"/>
                <a:ea typeface="黑体" panose="02010609060101010101" pitchFamily="49" charset="-122"/>
              </a:rPr>
              <a:t>毛纺织业发展</a:t>
            </a:r>
          </a:p>
        </p:txBody>
      </p:sp>
      <p:sp>
        <p:nvSpPr>
          <p:cNvPr id="37" name="Line 12"/>
          <p:cNvSpPr>
            <a:spLocks noChangeShapeType="1"/>
          </p:cNvSpPr>
          <p:nvPr>
            <p:custDataLst>
              <p:tags r:id="rId30"/>
            </p:custDataLst>
          </p:nvPr>
        </p:nvSpPr>
        <p:spPr bwMode="auto">
          <a:xfrm flipH="1">
            <a:off x="1362044" y="2355366"/>
            <a:ext cx="635" cy="434975"/>
          </a:xfrm>
          <a:prstGeom prst="line">
            <a:avLst/>
          </a:prstGeom>
          <a:solidFill>
            <a:schemeClr val="bg1"/>
          </a:solidFill>
          <a:ln w="38100" cmpd="sng">
            <a:solidFill>
              <a:schemeClr val="tx1"/>
            </a:solidFill>
            <a:tailEnd type="triangle" w="med" len="med"/>
          </a:ln>
        </p:spPr>
        <p:style>
          <a:lnRef idx="1">
            <a:schemeClr val="accent5"/>
          </a:lnRef>
          <a:fillRef idx="2">
            <a:schemeClr val="accent5"/>
          </a:fillRef>
          <a:effectRef idx="1">
            <a:schemeClr val="accent5"/>
          </a:effectRef>
          <a:fontRef idx="minor">
            <a:schemeClr val="dk1"/>
          </a:fontRef>
        </p:style>
        <p:txBody>
          <a:bodyPr/>
          <a:lstStyle/>
          <a:p>
            <a:pPr eaLnBrk="0" fontAlgn="base" hangingPunct="0">
              <a:spcBef>
                <a:spcPct val="0"/>
              </a:spcBef>
              <a:spcAft>
                <a:spcPct val="0"/>
              </a:spcAft>
            </a:pPr>
            <a:endParaRPr lang="zh-CN" altLang="en-US" smtClean="0">
              <a:solidFill>
                <a:prstClr val="black"/>
              </a:solidFill>
              <a:latin typeface="Arial" panose="020B0604020202020204" pitchFamily="34" charset="0"/>
            </a:endParaRPr>
          </a:p>
        </p:txBody>
      </p:sp>
      <p:sp>
        <p:nvSpPr>
          <p:cNvPr id="38" name="Line 12"/>
          <p:cNvSpPr>
            <a:spLocks noChangeShapeType="1"/>
          </p:cNvSpPr>
          <p:nvPr>
            <p:custDataLst>
              <p:tags r:id="rId31"/>
            </p:custDataLst>
          </p:nvPr>
        </p:nvSpPr>
        <p:spPr bwMode="auto">
          <a:xfrm flipH="1">
            <a:off x="1353625" y="3148582"/>
            <a:ext cx="635" cy="434975"/>
          </a:xfrm>
          <a:prstGeom prst="line">
            <a:avLst/>
          </a:prstGeom>
          <a:solidFill>
            <a:schemeClr val="bg1"/>
          </a:solidFill>
          <a:ln w="38100" cmpd="sng">
            <a:solidFill>
              <a:schemeClr val="tx1"/>
            </a:solidFill>
            <a:tailEnd type="triangle" w="med" len="med"/>
          </a:ln>
        </p:spPr>
        <p:style>
          <a:lnRef idx="1">
            <a:schemeClr val="accent5"/>
          </a:lnRef>
          <a:fillRef idx="2">
            <a:schemeClr val="accent5"/>
          </a:fillRef>
          <a:effectRef idx="1">
            <a:schemeClr val="accent5"/>
          </a:effectRef>
          <a:fontRef idx="minor">
            <a:schemeClr val="dk1"/>
          </a:fontRef>
        </p:style>
        <p:txBody>
          <a:bodyPr/>
          <a:lstStyle/>
          <a:p>
            <a:pPr eaLnBrk="0" fontAlgn="base" hangingPunct="0">
              <a:spcBef>
                <a:spcPct val="0"/>
              </a:spcBef>
              <a:spcAft>
                <a:spcPct val="0"/>
              </a:spcAft>
            </a:pPr>
            <a:endParaRPr lang="zh-CN" altLang="en-US" smtClean="0">
              <a:solidFill>
                <a:prstClr val="black"/>
              </a:solidFill>
              <a:latin typeface="Arial" panose="020B0604020202020204" pitchFamily="34" charset="0"/>
            </a:endParaRPr>
          </a:p>
        </p:txBody>
      </p:sp>
      <p:sp>
        <p:nvSpPr>
          <p:cNvPr id="39" name="Line 12"/>
          <p:cNvSpPr>
            <a:spLocks noChangeShapeType="1"/>
          </p:cNvSpPr>
          <p:nvPr>
            <p:custDataLst>
              <p:tags r:id="rId32"/>
            </p:custDataLst>
          </p:nvPr>
        </p:nvSpPr>
        <p:spPr bwMode="auto">
          <a:xfrm flipH="1">
            <a:off x="1361410" y="3987279"/>
            <a:ext cx="635" cy="434975"/>
          </a:xfrm>
          <a:prstGeom prst="line">
            <a:avLst/>
          </a:prstGeom>
          <a:solidFill>
            <a:schemeClr val="bg1"/>
          </a:solidFill>
          <a:ln w="38100" cmpd="sng">
            <a:solidFill>
              <a:schemeClr val="tx1"/>
            </a:solidFill>
            <a:tailEnd type="triangle" w="med" len="med"/>
          </a:ln>
        </p:spPr>
        <p:style>
          <a:lnRef idx="1">
            <a:schemeClr val="accent5"/>
          </a:lnRef>
          <a:fillRef idx="2">
            <a:schemeClr val="accent5"/>
          </a:fillRef>
          <a:effectRef idx="1">
            <a:schemeClr val="accent5"/>
          </a:effectRef>
          <a:fontRef idx="minor">
            <a:schemeClr val="dk1"/>
          </a:fontRef>
        </p:style>
        <p:txBody>
          <a:bodyPr/>
          <a:lstStyle/>
          <a:p>
            <a:pPr eaLnBrk="0" fontAlgn="base" hangingPunct="0">
              <a:spcBef>
                <a:spcPct val="0"/>
              </a:spcBef>
              <a:spcAft>
                <a:spcPct val="0"/>
              </a:spcAft>
            </a:pPr>
            <a:endParaRPr lang="zh-CN" altLang="en-US" smtClean="0">
              <a:solidFill>
                <a:prstClr val="black"/>
              </a:solidFill>
              <a:latin typeface="Arial" panose="020B0604020202020204" pitchFamily="34" charset="0"/>
            </a:endParaRPr>
          </a:p>
        </p:txBody>
      </p:sp>
      <p:sp>
        <p:nvSpPr>
          <p:cNvPr id="40" name="AutoShape 4"/>
          <p:cNvSpPr/>
          <p:nvPr>
            <p:custDataLst>
              <p:tags r:id="rId33"/>
            </p:custDataLst>
          </p:nvPr>
        </p:nvSpPr>
        <p:spPr bwMode="auto">
          <a:xfrm>
            <a:off x="2783218" y="4122257"/>
            <a:ext cx="195372" cy="775667"/>
          </a:xfrm>
          <a:prstGeom prst="leftBrace">
            <a:avLst>
              <a:gd name="adj1" fmla="val 0"/>
              <a:gd name="adj2" fmla="val 50000"/>
            </a:avLst>
          </a:prstGeom>
          <a:noFill/>
          <a:ln w="38100" cmpd="sng">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fontAlgn="base" hangingPunct="1">
              <a:spcBef>
                <a:spcPct val="0"/>
              </a:spcBef>
              <a:spcAft>
                <a:spcPct val="0"/>
              </a:spcAft>
            </a:pPr>
            <a:endParaRPr lang="zh-CN" altLang="en-US" smtClean="0">
              <a:solidFill>
                <a:schemeClr val="tx1"/>
              </a:solidFill>
            </a:endParaRPr>
          </a:p>
        </p:txBody>
      </p:sp>
      <p:sp>
        <p:nvSpPr>
          <p:cNvPr id="41" name="Text Box 2"/>
          <p:cNvSpPr txBox="1">
            <a:spLocks noChangeArrowheads="1"/>
          </p:cNvSpPr>
          <p:nvPr>
            <p:custDataLst>
              <p:tags r:id="rId34"/>
            </p:custDataLst>
          </p:nvPr>
        </p:nvSpPr>
        <p:spPr bwMode="auto">
          <a:xfrm>
            <a:off x="3087231" y="4531210"/>
            <a:ext cx="1747320" cy="400110"/>
          </a:xfrm>
          <a:prstGeom prst="rect">
            <a:avLst/>
          </a:prstGeom>
          <a:solidFill>
            <a:srgbClr val="FFFF00"/>
          </a:solidFill>
          <a:ln w="28575" cmpd="sng">
            <a:solidFill>
              <a:schemeClr val="tx1"/>
            </a:solidFill>
          </a:ln>
        </p:spPr>
        <p:style>
          <a:lnRef idx="1">
            <a:schemeClr val="accent5"/>
          </a:lnRef>
          <a:fillRef idx="2">
            <a:schemeClr val="accent5"/>
          </a:fillRef>
          <a:effectRef idx="1">
            <a:schemeClr val="accent5"/>
          </a:effectRef>
          <a:fontRef idx="minor">
            <a:schemeClr val="dk1"/>
          </a:fontRef>
        </p:style>
        <p:txBody>
          <a:bodyPr wrap="square">
            <a:spAutoFit/>
          </a:bodyPr>
          <a:lstStyle>
            <a:lvl1pPr>
              <a:defRPr>
                <a:solidFill>
                  <a:schemeClr val="tx1"/>
                </a:solidFill>
                <a:latin typeface="Arial" panose="020B0604020202020204" pitchFamily="34" charset="0"/>
                <a:ea typeface="宋体" pitchFamily="2" charset="-122"/>
              </a:defRPr>
            </a:lvl1pPr>
            <a:lvl2pPr marL="742950" indent="-285750">
              <a:defRPr>
                <a:solidFill>
                  <a:schemeClr val="tx1"/>
                </a:solidFill>
                <a:latin typeface="Arial" panose="020B0604020202020204" pitchFamily="34" charset="0"/>
                <a:ea typeface="宋体" pitchFamily="2" charset="-122"/>
              </a:defRPr>
            </a:lvl2pPr>
            <a:lvl3pPr marL="1143000" indent="-228600">
              <a:defRPr>
                <a:solidFill>
                  <a:schemeClr val="tx1"/>
                </a:solidFill>
                <a:latin typeface="Arial" panose="020B0604020202020204" pitchFamily="34" charset="0"/>
                <a:ea typeface="宋体" pitchFamily="2" charset="-122"/>
              </a:defRPr>
            </a:lvl3pPr>
            <a:lvl4pPr marL="1600200" indent="-228600">
              <a:defRPr>
                <a:solidFill>
                  <a:schemeClr val="tx1"/>
                </a:solidFill>
                <a:latin typeface="Arial" panose="020B0604020202020204" pitchFamily="34" charset="0"/>
                <a:ea typeface="宋体" pitchFamily="2" charset="-122"/>
              </a:defRPr>
            </a:lvl4pPr>
            <a:lvl5pPr marL="2057400" indent="-22860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algn="ctr" fontAlgn="base">
              <a:spcBef>
                <a:spcPct val="50000"/>
              </a:spcBef>
              <a:spcAft>
                <a:spcPct val="0"/>
              </a:spcAft>
            </a:pPr>
            <a:r>
              <a:rPr lang="zh-CN" altLang="en-US" sz="2000" b="1" smtClean="0">
                <a:solidFill>
                  <a:schemeClr val="tx1"/>
                </a:solidFill>
                <a:latin typeface="黑体" panose="02010609060101010101" pitchFamily="49" charset="-122"/>
                <a:ea typeface="黑体" panose="02010609060101010101" pitchFamily="49" charset="-122"/>
              </a:rPr>
              <a:t>圈地运动兴起</a:t>
            </a:r>
          </a:p>
        </p:txBody>
      </p:sp>
      <p:sp>
        <p:nvSpPr>
          <p:cNvPr id="42" name="Text Box 2"/>
          <p:cNvSpPr txBox="1">
            <a:spLocks noChangeArrowheads="1"/>
          </p:cNvSpPr>
          <p:nvPr>
            <p:custDataLst>
              <p:tags r:id="rId35"/>
            </p:custDataLst>
          </p:nvPr>
        </p:nvSpPr>
        <p:spPr bwMode="auto">
          <a:xfrm>
            <a:off x="5701294" y="3928550"/>
            <a:ext cx="2301969" cy="400110"/>
          </a:xfrm>
          <a:prstGeom prst="rect">
            <a:avLst/>
          </a:prstGeom>
          <a:solidFill>
            <a:srgbClr val="FFFF00"/>
          </a:solidFill>
          <a:ln w="28575" cmpd="sng">
            <a:solidFill>
              <a:schemeClr val="tx1"/>
            </a:solidFill>
          </a:ln>
        </p:spPr>
        <p:style>
          <a:lnRef idx="1">
            <a:schemeClr val="accent5"/>
          </a:lnRef>
          <a:fillRef idx="2">
            <a:schemeClr val="accent5"/>
          </a:fillRef>
          <a:effectRef idx="1">
            <a:schemeClr val="accent5"/>
          </a:effectRef>
          <a:fontRef idx="minor">
            <a:schemeClr val="dk1"/>
          </a:fontRef>
        </p:style>
        <p:txBody>
          <a:bodyPr wrap="square">
            <a:spAutoFit/>
          </a:bodyPr>
          <a:lstStyle>
            <a:lvl1pPr>
              <a:defRPr>
                <a:solidFill>
                  <a:schemeClr val="tx1"/>
                </a:solidFill>
                <a:latin typeface="Arial" panose="020B0604020202020204" pitchFamily="34" charset="0"/>
                <a:ea typeface="宋体" pitchFamily="2" charset="-122"/>
              </a:defRPr>
            </a:lvl1pPr>
            <a:lvl2pPr marL="742950" indent="-285750">
              <a:defRPr>
                <a:solidFill>
                  <a:schemeClr val="tx1"/>
                </a:solidFill>
                <a:latin typeface="Arial" panose="020B0604020202020204" pitchFamily="34" charset="0"/>
                <a:ea typeface="宋体" pitchFamily="2" charset="-122"/>
              </a:defRPr>
            </a:lvl2pPr>
            <a:lvl3pPr marL="1143000" indent="-228600">
              <a:defRPr>
                <a:solidFill>
                  <a:schemeClr val="tx1"/>
                </a:solidFill>
                <a:latin typeface="Arial" panose="020B0604020202020204" pitchFamily="34" charset="0"/>
                <a:ea typeface="宋体" pitchFamily="2" charset="-122"/>
              </a:defRPr>
            </a:lvl3pPr>
            <a:lvl4pPr marL="1600200" indent="-228600">
              <a:defRPr>
                <a:solidFill>
                  <a:schemeClr val="tx1"/>
                </a:solidFill>
                <a:latin typeface="Arial" panose="020B0604020202020204" pitchFamily="34" charset="0"/>
                <a:ea typeface="宋体" pitchFamily="2" charset="-122"/>
              </a:defRPr>
            </a:lvl4pPr>
            <a:lvl5pPr marL="2057400" indent="-22860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algn="ctr" fontAlgn="base">
              <a:spcBef>
                <a:spcPct val="50000"/>
              </a:spcBef>
              <a:spcAft>
                <a:spcPct val="0"/>
              </a:spcAft>
            </a:pPr>
            <a:r>
              <a:rPr lang="zh-CN" altLang="en-US" sz="2000" b="1" smtClean="0">
                <a:solidFill>
                  <a:schemeClr val="tx1"/>
                </a:solidFill>
                <a:latin typeface="黑体" panose="02010609060101010101" pitchFamily="49" charset="-122"/>
                <a:ea typeface="黑体" panose="02010609060101010101" pitchFamily="49" charset="-122"/>
              </a:rPr>
              <a:t>资产阶级力量壮大</a:t>
            </a:r>
          </a:p>
        </p:txBody>
      </p:sp>
      <p:sp>
        <p:nvSpPr>
          <p:cNvPr id="43" name="Text Box 2"/>
          <p:cNvSpPr txBox="1">
            <a:spLocks noChangeArrowheads="1"/>
          </p:cNvSpPr>
          <p:nvPr>
            <p:custDataLst>
              <p:tags r:id="rId36"/>
            </p:custDataLst>
          </p:nvPr>
        </p:nvSpPr>
        <p:spPr bwMode="auto">
          <a:xfrm>
            <a:off x="5495454" y="4540263"/>
            <a:ext cx="1566250" cy="400110"/>
          </a:xfrm>
          <a:prstGeom prst="rect">
            <a:avLst/>
          </a:prstGeom>
          <a:solidFill>
            <a:srgbClr val="FFFF00"/>
          </a:solidFill>
          <a:ln w="28575" cmpd="sng">
            <a:solidFill>
              <a:schemeClr val="tx1"/>
            </a:solidFill>
          </a:ln>
        </p:spPr>
        <p:style>
          <a:lnRef idx="1">
            <a:schemeClr val="accent5"/>
          </a:lnRef>
          <a:fillRef idx="2">
            <a:schemeClr val="accent5"/>
          </a:fillRef>
          <a:effectRef idx="1">
            <a:schemeClr val="accent5"/>
          </a:effectRef>
          <a:fontRef idx="minor">
            <a:schemeClr val="dk1"/>
          </a:fontRef>
        </p:style>
        <p:txBody>
          <a:bodyPr wrap="square">
            <a:spAutoFit/>
          </a:bodyPr>
          <a:lstStyle>
            <a:lvl1pPr>
              <a:defRPr>
                <a:solidFill>
                  <a:schemeClr val="tx1"/>
                </a:solidFill>
                <a:latin typeface="Arial" panose="020B0604020202020204" pitchFamily="34" charset="0"/>
                <a:ea typeface="宋体" pitchFamily="2" charset="-122"/>
              </a:defRPr>
            </a:lvl1pPr>
            <a:lvl2pPr marL="742950" indent="-285750">
              <a:defRPr>
                <a:solidFill>
                  <a:schemeClr val="tx1"/>
                </a:solidFill>
                <a:latin typeface="Arial" panose="020B0604020202020204" pitchFamily="34" charset="0"/>
                <a:ea typeface="宋体" pitchFamily="2" charset="-122"/>
              </a:defRPr>
            </a:lvl2pPr>
            <a:lvl3pPr marL="1143000" indent="-228600">
              <a:defRPr>
                <a:solidFill>
                  <a:schemeClr val="tx1"/>
                </a:solidFill>
                <a:latin typeface="Arial" panose="020B0604020202020204" pitchFamily="34" charset="0"/>
                <a:ea typeface="宋体" pitchFamily="2" charset="-122"/>
              </a:defRPr>
            </a:lvl3pPr>
            <a:lvl4pPr marL="1600200" indent="-228600">
              <a:defRPr>
                <a:solidFill>
                  <a:schemeClr val="tx1"/>
                </a:solidFill>
                <a:latin typeface="Arial" panose="020B0604020202020204" pitchFamily="34" charset="0"/>
                <a:ea typeface="宋体" pitchFamily="2" charset="-122"/>
              </a:defRPr>
            </a:lvl4pPr>
            <a:lvl5pPr marL="2057400" indent="-22860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algn="ctr" fontAlgn="base">
              <a:spcBef>
                <a:spcPct val="50000"/>
              </a:spcBef>
              <a:spcAft>
                <a:spcPct val="0"/>
              </a:spcAft>
            </a:pPr>
            <a:r>
              <a:rPr lang="zh-CN" altLang="en-US" sz="2000" b="1" smtClean="0">
                <a:solidFill>
                  <a:schemeClr val="tx1"/>
                </a:solidFill>
                <a:latin typeface="黑体" panose="02010609060101010101" pitchFamily="49" charset="-122"/>
                <a:ea typeface="黑体" panose="02010609060101010101" pitchFamily="49" charset="-122"/>
              </a:rPr>
              <a:t>新贵族形成</a:t>
            </a:r>
          </a:p>
        </p:txBody>
      </p:sp>
      <p:sp>
        <p:nvSpPr>
          <p:cNvPr id="44" name="Line 16"/>
          <p:cNvSpPr>
            <a:spLocks noChangeShapeType="1"/>
          </p:cNvSpPr>
          <p:nvPr>
            <p:custDataLst>
              <p:tags r:id="rId37"/>
            </p:custDataLst>
          </p:nvPr>
        </p:nvSpPr>
        <p:spPr bwMode="auto">
          <a:xfrm flipV="1">
            <a:off x="5006565" y="4742434"/>
            <a:ext cx="404977" cy="1581"/>
          </a:xfrm>
          <a:prstGeom prst="line">
            <a:avLst/>
          </a:prstGeom>
          <a:solidFill>
            <a:schemeClr val="bg1"/>
          </a:solidFill>
          <a:ln w="38100" cmpd="sng">
            <a:solidFill>
              <a:schemeClr val="tx1"/>
            </a:solidFill>
            <a:tailEnd type="triangle" w="med" len="med"/>
          </a:ln>
        </p:spPr>
        <p:style>
          <a:lnRef idx="1">
            <a:schemeClr val="accent5"/>
          </a:lnRef>
          <a:fillRef idx="2">
            <a:schemeClr val="accent5"/>
          </a:fillRef>
          <a:effectRef idx="1">
            <a:schemeClr val="accent5"/>
          </a:effectRef>
          <a:fontRef idx="minor">
            <a:schemeClr val="dk1"/>
          </a:fontRef>
        </p:style>
        <p:txBody>
          <a:bodyPr/>
          <a:lstStyle/>
          <a:p>
            <a:pPr eaLnBrk="0" fontAlgn="base" hangingPunct="0">
              <a:spcBef>
                <a:spcPct val="0"/>
              </a:spcBef>
              <a:spcAft>
                <a:spcPct val="0"/>
              </a:spcAft>
            </a:pPr>
            <a:endParaRPr lang="zh-CN" altLang="en-US" smtClean="0">
              <a:solidFill>
                <a:prstClr val="black"/>
              </a:solidFill>
              <a:latin typeface="Arial" panose="020B0604020202020204" pitchFamily="34" charset="0"/>
            </a:endParaRPr>
          </a:p>
        </p:txBody>
      </p:sp>
      <p:sp>
        <p:nvSpPr>
          <p:cNvPr id="45" name="AutoShape 4"/>
          <p:cNvSpPr/>
          <p:nvPr>
            <p:custDataLst>
              <p:tags r:id="rId38"/>
            </p:custDataLst>
          </p:nvPr>
        </p:nvSpPr>
        <p:spPr bwMode="auto">
          <a:xfrm rot="10800000">
            <a:off x="8151958" y="4108615"/>
            <a:ext cx="240603" cy="762150"/>
          </a:xfrm>
          <a:prstGeom prst="leftBrace">
            <a:avLst>
              <a:gd name="adj1" fmla="val 0"/>
              <a:gd name="adj2" fmla="val 50000"/>
            </a:avLst>
          </a:prstGeom>
          <a:noFill/>
          <a:ln w="38100" cmpd="sng">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fontAlgn="base" hangingPunct="1">
              <a:spcBef>
                <a:spcPct val="0"/>
              </a:spcBef>
              <a:spcAft>
                <a:spcPct val="0"/>
              </a:spcAft>
            </a:pPr>
            <a:endParaRPr lang="zh-CN" altLang="en-US" smtClean="0">
              <a:solidFill>
                <a:schemeClr val="tx1"/>
              </a:solidFill>
            </a:endParaRPr>
          </a:p>
        </p:txBody>
      </p:sp>
      <p:sp>
        <p:nvSpPr>
          <p:cNvPr id="46" name="文本框 9"/>
          <p:cNvSpPr txBox="1"/>
          <p:nvPr>
            <p:custDataLst>
              <p:tags r:id="rId39"/>
            </p:custDataLst>
          </p:nvPr>
        </p:nvSpPr>
        <p:spPr>
          <a:xfrm>
            <a:off x="199177" y="5185353"/>
            <a:ext cx="11633703" cy="1045351"/>
          </a:xfrm>
          <a:prstGeom prst="rect">
            <a:avLst/>
          </a:prstGeom>
          <a:noFill/>
        </p:spPr>
        <p:txBody>
          <a:bodyPr wrap="square" rtlCol="0" anchor="t">
            <a:spAutoFit/>
          </a:bodyPr>
          <a:lstStyle/>
          <a:p>
            <a:pPr fontAlgn="auto">
              <a:lnSpc>
                <a:spcPct val="120000"/>
              </a:lnSpc>
            </a:pPr>
            <a:endParaRPr lang="en-US" altLang="zh-CN" b="1" dirty="0" smtClean="0">
              <a:latin typeface="楷体" panose="02010609060101010101" pitchFamily="49" charset="-122"/>
              <a:ea typeface="楷体" panose="02010609060101010101" pitchFamily="49" charset="-122"/>
              <a:cs typeface="黑体" panose="02010609060101010101" pitchFamily="49" charset="-122"/>
              <a:sym typeface="+mn-ea"/>
            </a:endParaRPr>
          </a:p>
          <a:p>
            <a:pPr fontAlgn="base">
              <a:lnSpc>
                <a:spcPct val="120000"/>
              </a:lnSpc>
              <a:spcBef>
                <a:spcPct val="0"/>
              </a:spcBef>
              <a:spcAft>
                <a:spcPct val="0"/>
              </a:spcAft>
            </a:pPr>
            <a:r>
              <a:rPr lang="zh-CN" altLang="en-US" b="1" dirty="0" smtClean="0">
                <a:latin typeface="楷体" panose="02010609060101010101" pitchFamily="49" charset="-122"/>
                <a:ea typeface="楷体" panose="02010609060101010101" pitchFamily="49" charset="-122"/>
                <a:cs typeface="黑体" panose="02010609060101010101" pitchFamily="49" charset="-122"/>
              </a:rPr>
              <a:t>从1629年</a:t>
            </a:r>
            <a:r>
              <a:rPr lang="en-US" altLang="zh-CN" b="1" dirty="0" smtClean="0">
                <a:latin typeface="楷体" panose="02010609060101010101" pitchFamily="49" charset="-122"/>
                <a:ea typeface="楷体" panose="02010609060101010101" pitchFamily="49" charset="-122"/>
                <a:cs typeface="黑体" panose="02010609060101010101" pitchFamily="49" charset="-122"/>
              </a:rPr>
              <a:t>3</a:t>
            </a:r>
            <a:r>
              <a:rPr lang="zh-CN" altLang="en-US" b="1" dirty="0" smtClean="0">
                <a:latin typeface="楷体" panose="02010609060101010101" pitchFamily="49" charset="-122"/>
                <a:ea typeface="楷体" panose="02010609060101010101" pitchFamily="49" charset="-122"/>
                <a:cs typeface="黑体" panose="02010609060101010101" pitchFamily="49" charset="-122"/>
              </a:rPr>
              <a:t>月查理一世将议会解散到</a:t>
            </a:r>
            <a:r>
              <a:rPr lang="en-US" altLang="zh-CN" b="1" dirty="0" smtClean="0">
                <a:latin typeface="楷体" panose="02010609060101010101" pitchFamily="49" charset="-122"/>
                <a:ea typeface="楷体" panose="02010609060101010101" pitchFamily="49" charset="-122"/>
                <a:cs typeface="黑体" panose="02010609060101010101" pitchFamily="49" charset="-122"/>
              </a:rPr>
              <a:t>1640</a:t>
            </a:r>
            <a:r>
              <a:rPr lang="zh-CN" altLang="en-US" b="1" dirty="0" smtClean="0">
                <a:latin typeface="楷体" panose="02010609060101010101" pitchFamily="49" charset="-122"/>
                <a:ea typeface="楷体" panose="02010609060101010101" pitchFamily="49" charset="-122"/>
                <a:cs typeface="黑体" panose="02010609060101010101" pitchFamily="49" charset="-122"/>
              </a:rPr>
              <a:t>年</a:t>
            </a:r>
            <a:r>
              <a:rPr lang="en-US" altLang="zh-CN" b="1" dirty="0" smtClean="0">
                <a:latin typeface="楷体" panose="02010609060101010101" pitchFamily="49" charset="-122"/>
                <a:ea typeface="楷体" panose="02010609060101010101" pitchFamily="49" charset="-122"/>
                <a:cs typeface="黑体" panose="02010609060101010101" pitchFamily="49" charset="-122"/>
              </a:rPr>
              <a:t>4</a:t>
            </a:r>
            <a:r>
              <a:rPr lang="zh-CN" altLang="en-US" b="1" dirty="0" smtClean="0">
                <a:latin typeface="楷体" panose="02010609060101010101" pitchFamily="49" charset="-122"/>
                <a:ea typeface="楷体" panose="02010609060101010101" pitchFamily="49" charset="-122"/>
                <a:cs typeface="黑体" panose="02010609060101010101" pitchFamily="49" charset="-122"/>
              </a:rPr>
              <a:t>月重新召开，其间11年为无议会的国王个人统治统治时期。</a:t>
            </a:r>
          </a:p>
          <a:p>
            <a:pPr algn="r" fontAlgn="base">
              <a:lnSpc>
                <a:spcPct val="120000"/>
              </a:lnSpc>
              <a:spcBef>
                <a:spcPct val="0"/>
              </a:spcBef>
              <a:spcAft>
                <a:spcPct val="0"/>
              </a:spcAft>
            </a:pPr>
            <a:r>
              <a:rPr lang="en-US" altLang="zh-CN" b="1" dirty="0" smtClean="0">
                <a:latin typeface="楷体" panose="02010609060101010101" pitchFamily="49" charset="-122"/>
                <a:ea typeface="楷体" panose="02010609060101010101" pitchFamily="49" charset="-122"/>
                <a:cs typeface="黑体" panose="02010609060101010101" pitchFamily="49" charset="-122"/>
              </a:rPr>
              <a:t>——</a:t>
            </a:r>
            <a:r>
              <a:rPr lang="zh-CN" altLang="en-US" b="1" dirty="0" smtClean="0">
                <a:latin typeface="楷体" panose="02010609060101010101" pitchFamily="49" charset="-122"/>
                <a:ea typeface="楷体" panose="02010609060101010101" pitchFamily="49" charset="-122"/>
                <a:cs typeface="黑体" panose="02010609060101010101" pitchFamily="49" charset="-122"/>
              </a:rPr>
              <a:t>吴于瑾、齐世荣主编《世界史·近代史编》</a:t>
            </a:r>
            <a:endParaRPr lang="en-US" altLang="zh-CN" b="1" dirty="0" smtClean="0">
              <a:latin typeface="楷体" panose="02010609060101010101" pitchFamily="49" charset="-122"/>
              <a:ea typeface="楷体" panose="02010609060101010101" pitchFamily="49" charset="-122"/>
              <a:cs typeface="黑体" panose="02010609060101010101" pitchFamily="49" charset="-122"/>
              <a:sym typeface="+mn-ea"/>
            </a:endParaRPr>
          </a:p>
        </p:txBody>
      </p:sp>
      <p:sp>
        <p:nvSpPr>
          <p:cNvPr id="47" name="标题"/>
          <p:cNvSpPr txBox="1"/>
          <p:nvPr>
            <p:custDataLst>
              <p:tags r:id="rId40"/>
            </p:custDataLst>
          </p:nvPr>
        </p:nvSpPr>
        <p:spPr bwMode="auto">
          <a:xfrm>
            <a:off x="289170" y="267324"/>
            <a:ext cx="9000000" cy="521970"/>
          </a:xfrm>
          <a:prstGeom prst="rect">
            <a:avLst/>
          </a:prstGeom>
          <a:noFill/>
          <a:ln w="12700">
            <a:noFill/>
            <a:miter lim="400000"/>
          </a:ln>
        </p:spPr>
        <p:txBody>
          <a:bodyPr vert="horz" wrap="square" lIns="45719" tIns="45720" rIns="45719" bIns="45720" numCol="1" anchor="t" anchorCtr="0" compatLnSpc="1"/>
          <a:lstStyle/>
          <a:p>
            <a:pPr marL="0" marR="0" lvl="0" indent="0" algn="l" defTabSz="914400" rtl="0" eaLnBrk="0" fontAlgn="base" latinLnBrk="0" hangingPunct="0">
              <a:lnSpc>
                <a:spcPct val="100000"/>
              </a:lnSpc>
              <a:spcBef>
                <a:spcPts val="700"/>
              </a:spcBef>
              <a:spcAft>
                <a:spcPct val="0"/>
              </a:spcAft>
              <a:buClrTx/>
              <a:buSzTx/>
              <a:buFontTx/>
              <a:buNone/>
              <a:defRPr/>
            </a:pPr>
            <a:r>
              <a:rPr kumimoji="0" lang="zh-CN" sz="2800" b="1" i="0" u="none" strike="noStrike" kern="0" cap="none" spc="0" normalizeH="0" baseline="0" noProof="0" smtClean="0">
                <a:ln>
                  <a:noFill/>
                </a:ln>
                <a:solidFill>
                  <a:schemeClr val="tx1"/>
                </a:solidFill>
                <a:effectLst>
                  <a:outerShdw blurRad="38100" dist="38100" dir="2700000" algn="tl">
                    <a:srgbClr val="000000">
                      <a:alpha val="43137"/>
                    </a:srgbClr>
                  </a:outerShdw>
                </a:effectLst>
                <a:uLnTx/>
                <a:uFillTx/>
                <a:latin typeface="黑体" panose="02010609060101010101" pitchFamily="49" charset="-122"/>
                <a:ea typeface="黑体" panose="02010609060101010101" pitchFamily="49" charset="-122"/>
                <a:cs typeface="Arial"/>
                <a:sym typeface="Arial" panose="020B0604020202020204" pitchFamily="34" charset="0"/>
              </a:rPr>
              <a:t>一、</a:t>
            </a:r>
            <a:r>
              <a:rPr kumimoji="0" lang="zh-CN" altLang="en-US" sz="2800" b="1" i="0" u="none" strike="noStrike" kern="0" cap="none" spc="0" normalizeH="0" baseline="0" noProof="0" smtClean="0">
                <a:ln>
                  <a:noFill/>
                </a:ln>
                <a:solidFill>
                  <a:schemeClr val="tx1"/>
                </a:solidFill>
                <a:effectLst>
                  <a:outerShdw blurRad="38100" dist="38100" dir="2700000" algn="tl">
                    <a:srgbClr val="000000">
                      <a:alpha val="43137"/>
                    </a:srgbClr>
                  </a:outerShdw>
                </a:effectLst>
                <a:uLnTx/>
                <a:uFillTx/>
                <a:latin typeface="黑体" panose="02010609060101010101" pitchFamily="49" charset="-122"/>
                <a:ea typeface="黑体" panose="02010609060101010101" pitchFamily="49" charset="-122"/>
                <a:cs typeface="Arial"/>
                <a:sym typeface="黑体" panose="02010609060101010101" pitchFamily="49" charset="-122"/>
              </a:rPr>
              <a:t>英、美、法资产阶级革命</a:t>
            </a:r>
            <a:endParaRPr kumimoji="0" lang="zh-CN" altLang="en-US" sz="2800" b="1" i="0" u="none" strike="noStrike" kern="0" cap="none" spc="0" normalizeH="0" baseline="0" noProof="0">
              <a:ln>
                <a:noFill/>
              </a:ln>
              <a:solidFill>
                <a:schemeClr val="tx1"/>
              </a:solidFill>
              <a:effectLst>
                <a:outerShdw blurRad="38100" dist="38100" dir="2700000" algn="tl">
                  <a:srgbClr val="000000">
                    <a:alpha val="43137"/>
                  </a:srgbClr>
                </a:outerShdw>
              </a:effectLst>
              <a:uLnTx/>
              <a:uFillTx/>
              <a:latin typeface="黑体" panose="02010609060101010101" pitchFamily="49" charset="-122"/>
              <a:ea typeface="黑体" panose="02010609060101010101" pitchFamily="49" charset="-122"/>
              <a:cs typeface="楷体" panose="02010609060101010101" pitchFamily="49" charset="-122"/>
              <a:sym typeface="黑体" panose="02010609060101010101" pitchFamily="49" charset="-122"/>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53"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1000" fill="hold"/>
                                        <p:tgtEl>
                                          <p:spTgt spid="16"/>
                                        </p:tgtEl>
                                        <p:attrNameLst>
                                          <p:attrName>ppt_w</p:attrName>
                                        </p:attrNameLst>
                                      </p:cBhvr>
                                      <p:tavLst>
                                        <p:tav tm="0">
                                          <p:val>
                                            <p:fltVal val="0"/>
                                          </p:val>
                                        </p:tav>
                                        <p:tav tm="100000">
                                          <p:val>
                                            <p:strVal val="#ppt_w"/>
                                          </p:val>
                                        </p:tav>
                                      </p:tavLst>
                                    </p:anim>
                                    <p:anim calcmode="lin" valueType="num">
                                      <p:cBhvr>
                                        <p:cTn id="8" dur="1000" fill="hold"/>
                                        <p:tgtEl>
                                          <p:spTgt spid="16"/>
                                        </p:tgtEl>
                                        <p:attrNameLst>
                                          <p:attrName>ppt_h</p:attrName>
                                        </p:attrNameLst>
                                      </p:cBhvr>
                                      <p:tavLst>
                                        <p:tav tm="0">
                                          <p:val>
                                            <p:fltVal val="0"/>
                                          </p:val>
                                        </p:tav>
                                        <p:tav tm="100000">
                                          <p:val>
                                            <p:strVal val="#ppt_h"/>
                                          </p:val>
                                        </p:tav>
                                      </p:tavLst>
                                    </p:anim>
                                    <p:animEffect transition="in" filter="fade">
                                      <p:cBhvr>
                                        <p:cTn id="9" dur="1000"/>
                                        <p:tgtEl>
                                          <p:spTgt spid="16"/>
                                        </p:tgtEl>
                                      </p:cBhvr>
                                    </p:animEffect>
                                  </p:childTnLst>
                                </p:cTn>
                              </p:par>
                            </p:childTnLst>
                          </p:cTn>
                        </p:par>
                        <p:par>
                          <p:cTn id="10" fill="hold" nodeType="afterGroup">
                            <p:stCondLst>
                              <p:cond delay="1000"/>
                            </p:stCondLst>
                            <p:childTnLst>
                              <p:par>
                                <p:cTn id="11" presetID="22" presetClass="entr" presetSubtype="8" fill="hold" grpId="0" nodeType="after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wipe(left)">
                                      <p:cBhvr>
                                        <p:cTn id="13" dur="500"/>
                                        <p:tgtEl>
                                          <p:spTgt spid="17"/>
                                        </p:tgtEl>
                                      </p:cBhvr>
                                    </p:animEffect>
                                  </p:childTnLst>
                                </p:cTn>
                              </p:par>
                            </p:childTnLst>
                          </p:cTn>
                        </p:par>
                        <p:par>
                          <p:cTn id="14" fill="hold" nodeType="afterGroup">
                            <p:stCondLst>
                              <p:cond delay="1500"/>
                            </p:stCondLst>
                            <p:childTnLst>
                              <p:par>
                                <p:cTn id="15" presetID="53" presetClass="entr" presetSubtype="0" fill="hold" grpId="0" nodeType="afterEffect">
                                  <p:stCondLst>
                                    <p:cond delay="0"/>
                                  </p:stCondLst>
                                  <p:childTnLst>
                                    <p:set>
                                      <p:cBhvr>
                                        <p:cTn id="16" dur="1" fill="hold">
                                          <p:stCondLst>
                                            <p:cond delay="0"/>
                                          </p:stCondLst>
                                        </p:cTn>
                                        <p:tgtEl>
                                          <p:spTgt spid="18"/>
                                        </p:tgtEl>
                                        <p:attrNameLst>
                                          <p:attrName>style.visibility</p:attrName>
                                        </p:attrNameLst>
                                      </p:cBhvr>
                                      <p:to>
                                        <p:strVal val="visible"/>
                                      </p:to>
                                    </p:set>
                                    <p:anim calcmode="lin" valueType="num">
                                      <p:cBhvr>
                                        <p:cTn id="17" dur="1000" fill="hold"/>
                                        <p:tgtEl>
                                          <p:spTgt spid="18"/>
                                        </p:tgtEl>
                                        <p:attrNameLst>
                                          <p:attrName>ppt_w</p:attrName>
                                        </p:attrNameLst>
                                      </p:cBhvr>
                                      <p:tavLst>
                                        <p:tav tm="0">
                                          <p:val>
                                            <p:fltVal val="0"/>
                                          </p:val>
                                        </p:tav>
                                        <p:tav tm="100000">
                                          <p:val>
                                            <p:strVal val="#ppt_w"/>
                                          </p:val>
                                        </p:tav>
                                      </p:tavLst>
                                    </p:anim>
                                    <p:anim calcmode="lin" valueType="num">
                                      <p:cBhvr>
                                        <p:cTn id="18" dur="1000" fill="hold"/>
                                        <p:tgtEl>
                                          <p:spTgt spid="18"/>
                                        </p:tgtEl>
                                        <p:attrNameLst>
                                          <p:attrName>ppt_h</p:attrName>
                                        </p:attrNameLst>
                                      </p:cBhvr>
                                      <p:tavLst>
                                        <p:tav tm="0">
                                          <p:val>
                                            <p:fltVal val="0"/>
                                          </p:val>
                                        </p:tav>
                                        <p:tav tm="100000">
                                          <p:val>
                                            <p:strVal val="#ppt_h"/>
                                          </p:val>
                                        </p:tav>
                                      </p:tavLst>
                                    </p:anim>
                                    <p:animEffect transition="in" filter="fade">
                                      <p:cBhvr>
                                        <p:cTn id="19" dur="1000"/>
                                        <p:tgtEl>
                                          <p:spTgt spid="18"/>
                                        </p:tgtEl>
                                      </p:cBhvr>
                                    </p:animEffect>
                                  </p:childTnLst>
                                </p:cTn>
                              </p:par>
                            </p:childTnLst>
                          </p:cTn>
                        </p:par>
                        <p:par>
                          <p:cTn id="20" fill="hold" nodeType="afterGroup">
                            <p:stCondLst>
                              <p:cond delay="2500"/>
                            </p:stCondLst>
                            <p:childTnLst>
                              <p:par>
                                <p:cTn id="21" presetID="22" presetClass="entr" presetSubtype="8" fill="hold" grpId="0" nodeType="after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wipe(left)">
                                      <p:cBhvr>
                                        <p:cTn id="23" dur="500"/>
                                        <p:tgtEl>
                                          <p:spTgt spid="19"/>
                                        </p:tgtEl>
                                      </p:cBhvr>
                                    </p:animEffect>
                                  </p:childTnLst>
                                </p:cTn>
                              </p:par>
                            </p:childTnLst>
                          </p:cTn>
                        </p:par>
                        <p:par>
                          <p:cTn id="24" fill="hold" nodeType="afterGroup">
                            <p:stCondLst>
                              <p:cond delay="3000"/>
                            </p:stCondLst>
                            <p:childTnLst>
                              <p:par>
                                <p:cTn id="25" presetID="53" presetClass="entr" presetSubtype="0" fill="hold" grpId="0" nodeType="afterEffect">
                                  <p:stCondLst>
                                    <p:cond delay="0"/>
                                  </p:stCondLst>
                                  <p:childTnLst>
                                    <p:set>
                                      <p:cBhvr>
                                        <p:cTn id="26" dur="1" fill="hold">
                                          <p:stCondLst>
                                            <p:cond delay="0"/>
                                          </p:stCondLst>
                                        </p:cTn>
                                        <p:tgtEl>
                                          <p:spTgt spid="20"/>
                                        </p:tgtEl>
                                        <p:attrNameLst>
                                          <p:attrName>style.visibility</p:attrName>
                                        </p:attrNameLst>
                                      </p:cBhvr>
                                      <p:to>
                                        <p:strVal val="visible"/>
                                      </p:to>
                                    </p:set>
                                    <p:anim calcmode="lin" valueType="num">
                                      <p:cBhvr>
                                        <p:cTn id="27" dur="1000" fill="hold"/>
                                        <p:tgtEl>
                                          <p:spTgt spid="20"/>
                                        </p:tgtEl>
                                        <p:attrNameLst>
                                          <p:attrName>ppt_w</p:attrName>
                                        </p:attrNameLst>
                                      </p:cBhvr>
                                      <p:tavLst>
                                        <p:tav tm="0">
                                          <p:val>
                                            <p:fltVal val="0"/>
                                          </p:val>
                                        </p:tav>
                                        <p:tav tm="100000">
                                          <p:val>
                                            <p:strVal val="#ppt_w"/>
                                          </p:val>
                                        </p:tav>
                                      </p:tavLst>
                                    </p:anim>
                                    <p:anim calcmode="lin" valueType="num">
                                      <p:cBhvr>
                                        <p:cTn id="28" dur="1000" fill="hold"/>
                                        <p:tgtEl>
                                          <p:spTgt spid="20"/>
                                        </p:tgtEl>
                                        <p:attrNameLst>
                                          <p:attrName>ppt_h</p:attrName>
                                        </p:attrNameLst>
                                      </p:cBhvr>
                                      <p:tavLst>
                                        <p:tav tm="0">
                                          <p:val>
                                            <p:fltVal val="0"/>
                                          </p:val>
                                        </p:tav>
                                        <p:tav tm="100000">
                                          <p:val>
                                            <p:strVal val="#ppt_h"/>
                                          </p:val>
                                        </p:tav>
                                      </p:tavLst>
                                    </p:anim>
                                    <p:animEffect transition="in" filter="fade">
                                      <p:cBhvr>
                                        <p:cTn id="29" dur="1000"/>
                                        <p:tgtEl>
                                          <p:spTgt spid="20"/>
                                        </p:tgtEl>
                                      </p:cBhvr>
                                    </p:animEffect>
                                  </p:childTnLst>
                                </p:cTn>
                              </p:par>
                            </p:childTnLst>
                          </p:cTn>
                        </p:par>
                        <p:par>
                          <p:cTn id="30" fill="hold" nodeType="afterGroup">
                            <p:stCondLst>
                              <p:cond delay="4000"/>
                            </p:stCondLst>
                            <p:childTnLst>
                              <p:par>
                                <p:cTn id="31" presetID="22" presetClass="entr" presetSubtype="1" fill="hold" grpId="0" nodeType="afterEffect">
                                  <p:stCondLst>
                                    <p:cond delay="0"/>
                                  </p:stCondLst>
                                  <p:childTnLst>
                                    <p:set>
                                      <p:cBhvr>
                                        <p:cTn id="32" dur="1" fill="hold">
                                          <p:stCondLst>
                                            <p:cond delay="0"/>
                                          </p:stCondLst>
                                        </p:cTn>
                                        <p:tgtEl>
                                          <p:spTgt spid="21"/>
                                        </p:tgtEl>
                                        <p:attrNameLst>
                                          <p:attrName>style.visibility</p:attrName>
                                        </p:attrNameLst>
                                      </p:cBhvr>
                                      <p:to>
                                        <p:strVal val="visible"/>
                                      </p:to>
                                    </p:set>
                                    <p:animEffect transition="in" filter="wipe(up)">
                                      <p:cBhvr>
                                        <p:cTn id="33" dur="500"/>
                                        <p:tgtEl>
                                          <p:spTgt spid="21"/>
                                        </p:tgtEl>
                                      </p:cBhvr>
                                    </p:animEffect>
                                  </p:childTnLst>
                                </p:cTn>
                              </p:par>
                            </p:childTnLst>
                          </p:cTn>
                        </p:par>
                        <p:par>
                          <p:cTn id="34" fill="hold" nodeType="afterGroup">
                            <p:stCondLst>
                              <p:cond delay="4500"/>
                            </p:stCondLst>
                            <p:childTnLst>
                              <p:par>
                                <p:cTn id="35" presetID="53" presetClass="entr" presetSubtype="0" fill="hold" grpId="0" nodeType="afterEffect">
                                  <p:stCondLst>
                                    <p:cond delay="0"/>
                                  </p:stCondLst>
                                  <p:childTnLst>
                                    <p:set>
                                      <p:cBhvr>
                                        <p:cTn id="36" dur="1" fill="hold">
                                          <p:stCondLst>
                                            <p:cond delay="0"/>
                                          </p:stCondLst>
                                        </p:cTn>
                                        <p:tgtEl>
                                          <p:spTgt spid="31"/>
                                        </p:tgtEl>
                                        <p:attrNameLst>
                                          <p:attrName>style.visibility</p:attrName>
                                        </p:attrNameLst>
                                      </p:cBhvr>
                                      <p:to>
                                        <p:strVal val="visible"/>
                                      </p:to>
                                    </p:set>
                                    <p:anim calcmode="lin" valueType="num">
                                      <p:cBhvr>
                                        <p:cTn id="37" dur="1000" fill="hold"/>
                                        <p:tgtEl>
                                          <p:spTgt spid="31"/>
                                        </p:tgtEl>
                                        <p:attrNameLst>
                                          <p:attrName>ppt_w</p:attrName>
                                        </p:attrNameLst>
                                      </p:cBhvr>
                                      <p:tavLst>
                                        <p:tav tm="0">
                                          <p:val>
                                            <p:fltVal val="0"/>
                                          </p:val>
                                        </p:tav>
                                        <p:tav tm="100000">
                                          <p:val>
                                            <p:strVal val="#ppt_w"/>
                                          </p:val>
                                        </p:tav>
                                      </p:tavLst>
                                    </p:anim>
                                    <p:anim calcmode="lin" valueType="num">
                                      <p:cBhvr>
                                        <p:cTn id="38" dur="1000" fill="hold"/>
                                        <p:tgtEl>
                                          <p:spTgt spid="31"/>
                                        </p:tgtEl>
                                        <p:attrNameLst>
                                          <p:attrName>ppt_h</p:attrName>
                                        </p:attrNameLst>
                                      </p:cBhvr>
                                      <p:tavLst>
                                        <p:tav tm="0">
                                          <p:val>
                                            <p:fltVal val="0"/>
                                          </p:val>
                                        </p:tav>
                                        <p:tav tm="100000">
                                          <p:val>
                                            <p:strVal val="#ppt_h"/>
                                          </p:val>
                                        </p:tav>
                                      </p:tavLst>
                                    </p:anim>
                                    <p:animEffect transition="in" filter="fade">
                                      <p:cBhvr>
                                        <p:cTn id="39" dur="1000"/>
                                        <p:tgtEl>
                                          <p:spTgt spid="31"/>
                                        </p:tgtEl>
                                      </p:cBhvr>
                                    </p:animEffect>
                                  </p:childTnLst>
                                </p:cTn>
                              </p:par>
                            </p:childTnLst>
                          </p:cTn>
                        </p:par>
                        <p:par>
                          <p:cTn id="40" fill="hold" nodeType="afterGroup">
                            <p:stCondLst>
                              <p:cond delay="5500"/>
                            </p:stCondLst>
                            <p:childTnLst>
                              <p:par>
                                <p:cTn id="41" presetID="22" presetClass="entr" presetSubtype="1" fill="hold" grpId="0" nodeType="afterEffect">
                                  <p:stCondLst>
                                    <p:cond delay="0"/>
                                  </p:stCondLst>
                                  <p:childTnLst>
                                    <p:set>
                                      <p:cBhvr>
                                        <p:cTn id="42" dur="1" fill="hold">
                                          <p:stCondLst>
                                            <p:cond delay="0"/>
                                          </p:stCondLst>
                                        </p:cTn>
                                        <p:tgtEl>
                                          <p:spTgt spid="37"/>
                                        </p:tgtEl>
                                        <p:attrNameLst>
                                          <p:attrName>style.visibility</p:attrName>
                                        </p:attrNameLst>
                                      </p:cBhvr>
                                      <p:to>
                                        <p:strVal val="visible"/>
                                      </p:to>
                                    </p:set>
                                    <p:animEffect transition="in" filter="wipe(up)">
                                      <p:cBhvr>
                                        <p:cTn id="43" dur="500"/>
                                        <p:tgtEl>
                                          <p:spTgt spid="37"/>
                                        </p:tgtEl>
                                      </p:cBhvr>
                                    </p:animEffect>
                                  </p:childTnLst>
                                </p:cTn>
                              </p:par>
                            </p:childTnLst>
                          </p:cTn>
                        </p:par>
                        <p:par>
                          <p:cTn id="44" fill="hold" nodeType="afterGroup">
                            <p:stCondLst>
                              <p:cond delay="6000"/>
                            </p:stCondLst>
                            <p:childTnLst>
                              <p:par>
                                <p:cTn id="45" presetID="53" presetClass="entr" presetSubtype="0" fill="hold" grpId="0" nodeType="afterEffect">
                                  <p:stCondLst>
                                    <p:cond delay="0"/>
                                  </p:stCondLst>
                                  <p:childTnLst>
                                    <p:set>
                                      <p:cBhvr>
                                        <p:cTn id="46" dur="1" fill="hold">
                                          <p:stCondLst>
                                            <p:cond delay="0"/>
                                          </p:stCondLst>
                                        </p:cTn>
                                        <p:tgtEl>
                                          <p:spTgt spid="32"/>
                                        </p:tgtEl>
                                        <p:attrNameLst>
                                          <p:attrName>style.visibility</p:attrName>
                                        </p:attrNameLst>
                                      </p:cBhvr>
                                      <p:to>
                                        <p:strVal val="visible"/>
                                      </p:to>
                                    </p:set>
                                    <p:anim calcmode="lin" valueType="num">
                                      <p:cBhvr>
                                        <p:cTn id="47" dur="1000" fill="hold"/>
                                        <p:tgtEl>
                                          <p:spTgt spid="32"/>
                                        </p:tgtEl>
                                        <p:attrNameLst>
                                          <p:attrName>ppt_w</p:attrName>
                                        </p:attrNameLst>
                                      </p:cBhvr>
                                      <p:tavLst>
                                        <p:tav tm="0">
                                          <p:val>
                                            <p:fltVal val="0"/>
                                          </p:val>
                                        </p:tav>
                                        <p:tav tm="100000">
                                          <p:val>
                                            <p:strVal val="#ppt_w"/>
                                          </p:val>
                                        </p:tav>
                                      </p:tavLst>
                                    </p:anim>
                                    <p:anim calcmode="lin" valueType="num">
                                      <p:cBhvr>
                                        <p:cTn id="48" dur="1000" fill="hold"/>
                                        <p:tgtEl>
                                          <p:spTgt spid="32"/>
                                        </p:tgtEl>
                                        <p:attrNameLst>
                                          <p:attrName>ppt_h</p:attrName>
                                        </p:attrNameLst>
                                      </p:cBhvr>
                                      <p:tavLst>
                                        <p:tav tm="0">
                                          <p:val>
                                            <p:fltVal val="0"/>
                                          </p:val>
                                        </p:tav>
                                        <p:tav tm="100000">
                                          <p:val>
                                            <p:strVal val="#ppt_h"/>
                                          </p:val>
                                        </p:tav>
                                      </p:tavLst>
                                    </p:anim>
                                    <p:animEffect transition="in" filter="fade">
                                      <p:cBhvr>
                                        <p:cTn id="49" dur="1000"/>
                                        <p:tgtEl>
                                          <p:spTgt spid="32"/>
                                        </p:tgtEl>
                                      </p:cBhvr>
                                    </p:animEffect>
                                  </p:childTnLst>
                                </p:cTn>
                              </p:par>
                            </p:childTnLst>
                          </p:cTn>
                        </p:par>
                        <p:par>
                          <p:cTn id="50" fill="hold" nodeType="afterGroup">
                            <p:stCondLst>
                              <p:cond delay="7000"/>
                            </p:stCondLst>
                            <p:childTnLst>
                              <p:par>
                                <p:cTn id="51" presetID="22" presetClass="entr" presetSubtype="1" fill="hold" grpId="0" nodeType="afterEffect">
                                  <p:stCondLst>
                                    <p:cond delay="0"/>
                                  </p:stCondLst>
                                  <p:childTnLst>
                                    <p:set>
                                      <p:cBhvr>
                                        <p:cTn id="52" dur="1" fill="hold">
                                          <p:stCondLst>
                                            <p:cond delay="0"/>
                                          </p:stCondLst>
                                        </p:cTn>
                                        <p:tgtEl>
                                          <p:spTgt spid="38"/>
                                        </p:tgtEl>
                                        <p:attrNameLst>
                                          <p:attrName>style.visibility</p:attrName>
                                        </p:attrNameLst>
                                      </p:cBhvr>
                                      <p:to>
                                        <p:strVal val="visible"/>
                                      </p:to>
                                    </p:set>
                                    <p:animEffect transition="in" filter="wipe(up)">
                                      <p:cBhvr>
                                        <p:cTn id="53" dur="500"/>
                                        <p:tgtEl>
                                          <p:spTgt spid="38"/>
                                        </p:tgtEl>
                                      </p:cBhvr>
                                    </p:animEffect>
                                  </p:childTnLst>
                                </p:cTn>
                              </p:par>
                            </p:childTnLst>
                          </p:cTn>
                        </p:par>
                        <p:par>
                          <p:cTn id="54" fill="hold" nodeType="afterGroup">
                            <p:stCondLst>
                              <p:cond delay="7500"/>
                            </p:stCondLst>
                            <p:childTnLst>
                              <p:par>
                                <p:cTn id="55" presetID="53" presetClass="entr" presetSubtype="0" fill="hold" grpId="0" nodeType="afterEffect">
                                  <p:stCondLst>
                                    <p:cond delay="0"/>
                                  </p:stCondLst>
                                  <p:childTnLst>
                                    <p:set>
                                      <p:cBhvr>
                                        <p:cTn id="56" dur="1" fill="hold">
                                          <p:stCondLst>
                                            <p:cond delay="0"/>
                                          </p:stCondLst>
                                        </p:cTn>
                                        <p:tgtEl>
                                          <p:spTgt spid="33"/>
                                        </p:tgtEl>
                                        <p:attrNameLst>
                                          <p:attrName>style.visibility</p:attrName>
                                        </p:attrNameLst>
                                      </p:cBhvr>
                                      <p:to>
                                        <p:strVal val="visible"/>
                                      </p:to>
                                    </p:set>
                                    <p:anim calcmode="lin" valueType="num">
                                      <p:cBhvr>
                                        <p:cTn id="57" dur="1000" fill="hold"/>
                                        <p:tgtEl>
                                          <p:spTgt spid="33"/>
                                        </p:tgtEl>
                                        <p:attrNameLst>
                                          <p:attrName>ppt_w</p:attrName>
                                        </p:attrNameLst>
                                      </p:cBhvr>
                                      <p:tavLst>
                                        <p:tav tm="0">
                                          <p:val>
                                            <p:fltVal val="0"/>
                                          </p:val>
                                        </p:tav>
                                        <p:tav tm="100000">
                                          <p:val>
                                            <p:strVal val="#ppt_w"/>
                                          </p:val>
                                        </p:tav>
                                      </p:tavLst>
                                    </p:anim>
                                    <p:anim calcmode="lin" valueType="num">
                                      <p:cBhvr>
                                        <p:cTn id="58" dur="1000" fill="hold"/>
                                        <p:tgtEl>
                                          <p:spTgt spid="33"/>
                                        </p:tgtEl>
                                        <p:attrNameLst>
                                          <p:attrName>ppt_h</p:attrName>
                                        </p:attrNameLst>
                                      </p:cBhvr>
                                      <p:tavLst>
                                        <p:tav tm="0">
                                          <p:val>
                                            <p:fltVal val="0"/>
                                          </p:val>
                                        </p:tav>
                                        <p:tav tm="100000">
                                          <p:val>
                                            <p:strVal val="#ppt_h"/>
                                          </p:val>
                                        </p:tav>
                                      </p:tavLst>
                                    </p:anim>
                                    <p:animEffect transition="in" filter="fade">
                                      <p:cBhvr>
                                        <p:cTn id="59" dur="1000"/>
                                        <p:tgtEl>
                                          <p:spTgt spid="33"/>
                                        </p:tgtEl>
                                      </p:cBhvr>
                                    </p:animEffect>
                                  </p:childTnLst>
                                </p:cTn>
                              </p:par>
                            </p:childTnLst>
                          </p:cTn>
                        </p:par>
                        <p:par>
                          <p:cTn id="60" fill="hold" nodeType="afterGroup">
                            <p:stCondLst>
                              <p:cond delay="8500"/>
                            </p:stCondLst>
                            <p:childTnLst>
                              <p:par>
                                <p:cTn id="61" presetID="22" presetClass="entr" presetSubtype="1" fill="hold" grpId="0" nodeType="afterEffect">
                                  <p:stCondLst>
                                    <p:cond delay="0"/>
                                  </p:stCondLst>
                                  <p:childTnLst>
                                    <p:set>
                                      <p:cBhvr>
                                        <p:cTn id="62" dur="1" fill="hold">
                                          <p:stCondLst>
                                            <p:cond delay="0"/>
                                          </p:stCondLst>
                                        </p:cTn>
                                        <p:tgtEl>
                                          <p:spTgt spid="39"/>
                                        </p:tgtEl>
                                        <p:attrNameLst>
                                          <p:attrName>style.visibility</p:attrName>
                                        </p:attrNameLst>
                                      </p:cBhvr>
                                      <p:to>
                                        <p:strVal val="visible"/>
                                      </p:to>
                                    </p:set>
                                    <p:animEffect transition="in" filter="wipe(up)">
                                      <p:cBhvr>
                                        <p:cTn id="63" dur="500"/>
                                        <p:tgtEl>
                                          <p:spTgt spid="39"/>
                                        </p:tgtEl>
                                      </p:cBhvr>
                                    </p:animEffect>
                                  </p:childTnLst>
                                </p:cTn>
                              </p:par>
                            </p:childTnLst>
                          </p:cTn>
                        </p:par>
                        <p:par>
                          <p:cTn id="64" fill="hold" nodeType="afterGroup">
                            <p:stCondLst>
                              <p:cond delay="9000"/>
                            </p:stCondLst>
                            <p:childTnLst>
                              <p:par>
                                <p:cTn id="65" presetID="2" presetClass="entr" presetSubtype="4" fill="hold" grpId="0" nodeType="afterEffect">
                                  <p:stCondLst>
                                    <p:cond delay="0"/>
                                  </p:stCondLst>
                                  <p:childTnLst>
                                    <p:set>
                                      <p:cBhvr>
                                        <p:cTn id="66" dur="1" fill="hold">
                                          <p:stCondLst>
                                            <p:cond delay="0"/>
                                          </p:stCondLst>
                                        </p:cTn>
                                        <p:tgtEl>
                                          <p:spTgt spid="30"/>
                                        </p:tgtEl>
                                        <p:attrNameLst>
                                          <p:attrName>style.visibility</p:attrName>
                                        </p:attrNameLst>
                                      </p:cBhvr>
                                      <p:to>
                                        <p:strVal val="visible"/>
                                      </p:to>
                                    </p:set>
                                    <p:anim calcmode="lin" valueType="num">
                                      <p:cBhvr additive="base">
                                        <p:cTn id="67" dur="500" fill="hold"/>
                                        <p:tgtEl>
                                          <p:spTgt spid="30"/>
                                        </p:tgtEl>
                                        <p:attrNameLst>
                                          <p:attrName>ppt_x</p:attrName>
                                        </p:attrNameLst>
                                      </p:cBhvr>
                                      <p:tavLst>
                                        <p:tav tm="0">
                                          <p:val>
                                            <p:strVal val="#ppt_x"/>
                                          </p:val>
                                        </p:tav>
                                        <p:tav tm="100000">
                                          <p:val>
                                            <p:strVal val="#ppt_x"/>
                                          </p:val>
                                        </p:tav>
                                      </p:tavLst>
                                    </p:anim>
                                    <p:anim calcmode="lin" valueType="num">
                                      <p:cBhvr additive="base">
                                        <p:cTn id="68" dur="500" fill="hold"/>
                                        <p:tgtEl>
                                          <p:spTgt spid="30"/>
                                        </p:tgtEl>
                                        <p:attrNameLst>
                                          <p:attrName>ppt_y</p:attrName>
                                        </p:attrNameLst>
                                      </p:cBhvr>
                                      <p:tavLst>
                                        <p:tav tm="0">
                                          <p:val>
                                            <p:strVal val="1+#ppt_h/2"/>
                                          </p:val>
                                        </p:tav>
                                        <p:tav tm="100000">
                                          <p:val>
                                            <p:strVal val="#ppt_y"/>
                                          </p:val>
                                        </p:tav>
                                      </p:tavLst>
                                    </p:anim>
                                  </p:childTnLst>
                                </p:cTn>
                              </p:par>
                            </p:childTnLst>
                          </p:cTn>
                        </p:par>
                        <p:par>
                          <p:cTn id="69" fill="hold" nodeType="afterGroup">
                            <p:stCondLst>
                              <p:cond delay="9500"/>
                            </p:stCondLst>
                            <p:childTnLst>
                              <p:par>
                                <p:cTn id="70" presetID="1" presetClass="entr" presetSubtype="0" fill="hold" grpId="0" nodeType="afterEffect">
                                  <p:stCondLst>
                                    <p:cond delay="0"/>
                                  </p:stCondLst>
                                  <p:childTnLst>
                                    <p:set>
                                      <p:cBhvr>
                                        <p:cTn id="71" dur="1" fill="hold">
                                          <p:stCondLst>
                                            <p:cond delay="0"/>
                                          </p:stCondLst>
                                        </p:cTn>
                                        <p:tgtEl>
                                          <p:spTgt spid="40"/>
                                        </p:tgtEl>
                                        <p:attrNameLst>
                                          <p:attrName>style.visibility</p:attrName>
                                        </p:attrNameLst>
                                      </p:cBhvr>
                                      <p:to>
                                        <p:strVal val="visible"/>
                                      </p:to>
                                    </p:set>
                                  </p:childTnLst>
                                </p:cTn>
                              </p:par>
                            </p:childTnLst>
                          </p:cTn>
                        </p:par>
                        <p:par>
                          <p:cTn id="72" fill="hold" nodeType="afterGroup">
                            <p:stCondLst>
                              <p:cond delay="9501"/>
                            </p:stCondLst>
                            <p:childTnLst>
                              <p:par>
                                <p:cTn id="73" presetID="53" presetClass="entr" presetSubtype="0" fill="hold" grpId="0" nodeType="afterEffect">
                                  <p:stCondLst>
                                    <p:cond delay="0"/>
                                  </p:stCondLst>
                                  <p:childTnLst>
                                    <p:set>
                                      <p:cBhvr>
                                        <p:cTn id="74" dur="1" fill="hold">
                                          <p:stCondLst>
                                            <p:cond delay="0"/>
                                          </p:stCondLst>
                                        </p:cTn>
                                        <p:tgtEl>
                                          <p:spTgt spid="28"/>
                                        </p:tgtEl>
                                        <p:attrNameLst>
                                          <p:attrName>style.visibility</p:attrName>
                                        </p:attrNameLst>
                                      </p:cBhvr>
                                      <p:to>
                                        <p:strVal val="visible"/>
                                      </p:to>
                                    </p:set>
                                    <p:anim calcmode="lin" valueType="num">
                                      <p:cBhvr>
                                        <p:cTn id="75" dur="1000" fill="hold"/>
                                        <p:tgtEl>
                                          <p:spTgt spid="28"/>
                                        </p:tgtEl>
                                        <p:attrNameLst>
                                          <p:attrName>ppt_w</p:attrName>
                                        </p:attrNameLst>
                                      </p:cBhvr>
                                      <p:tavLst>
                                        <p:tav tm="0">
                                          <p:val>
                                            <p:fltVal val="0"/>
                                          </p:val>
                                        </p:tav>
                                        <p:tav tm="100000">
                                          <p:val>
                                            <p:strVal val="#ppt_w"/>
                                          </p:val>
                                        </p:tav>
                                      </p:tavLst>
                                    </p:anim>
                                    <p:anim calcmode="lin" valueType="num">
                                      <p:cBhvr>
                                        <p:cTn id="76" dur="1000" fill="hold"/>
                                        <p:tgtEl>
                                          <p:spTgt spid="28"/>
                                        </p:tgtEl>
                                        <p:attrNameLst>
                                          <p:attrName>ppt_h</p:attrName>
                                        </p:attrNameLst>
                                      </p:cBhvr>
                                      <p:tavLst>
                                        <p:tav tm="0">
                                          <p:val>
                                            <p:fltVal val="0"/>
                                          </p:val>
                                        </p:tav>
                                        <p:tav tm="100000">
                                          <p:val>
                                            <p:strVal val="#ppt_h"/>
                                          </p:val>
                                        </p:tav>
                                      </p:tavLst>
                                    </p:anim>
                                    <p:animEffect transition="in" filter="fade">
                                      <p:cBhvr>
                                        <p:cTn id="77" dur="1000"/>
                                        <p:tgtEl>
                                          <p:spTgt spid="28"/>
                                        </p:tgtEl>
                                      </p:cBhvr>
                                    </p:animEffect>
                                  </p:childTnLst>
                                </p:cTn>
                              </p:par>
                            </p:childTnLst>
                          </p:cTn>
                        </p:par>
                        <p:par>
                          <p:cTn id="78" fill="hold" nodeType="afterGroup">
                            <p:stCondLst>
                              <p:cond delay="10501"/>
                            </p:stCondLst>
                            <p:childTnLst>
                              <p:par>
                                <p:cTn id="79" presetID="53" presetClass="entr" presetSubtype="0" fill="hold" grpId="0" nodeType="afterEffect">
                                  <p:stCondLst>
                                    <p:cond delay="0"/>
                                  </p:stCondLst>
                                  <p:childTnLst>
                                    <p:set>
                                      <p:cBhvr>
                                        <p:cTn id="80" dur="1" fill="hold">
                                          <p:stCondLst>
                                            <p:cond delay="0"/>
                                          </p:stCondLst>
                                        </p:cTn>
                                        <p:tgtEl>
                                          <p:spTgt spid="41"/>
                                        </p:tgtEl>
                                        <p:attrNameLst>
                                          <p:attrName>style.visibility</p:attrName>
                                        </p:attrNameLst>
                                      </p:cBhvr>
                                      <p:to>
                                        <p:strVal val="visible"/>
                                      </p:to>
                                    </p:set>
                                    <p:anim calcmode="lin" valueType="num">
                                      <p:cBhvr>
                                        <p:cTn id="81" dur="1000" fill="hold"/>
                                        <p:tgtEl>
                                          <p:spTgt spid="41"/>
                                        </p:tgtEl>
                                        <p:attrNameLst>
                                          <p:attrName>ppt_w</p:attrName>
                                        </p:attrNameLst>
                                      </p:cBhvr>
                                      <p:tavLst>
                                        <p:tav tm="0">
                                          <p:val>
                                            <p:fltVal val="0"/>
                                          </p:val>
                                        </p:tav>
                                        <p:tav tm="100000">
                                          <p:val>
                                            <p:strVal val="#ppt_w"/>
                                          </p:val>
                                        </p:tav>
                                      </p:tavLst>
                                    </p:anim>
                                    <p:anim calcmode="lin" valueType="num">
                                      <p:cBhvr>
                                        <p:cTn id="82" dur="1000" fill="hold"/>
                                        <p:tgtEl>
                                          <p:spTgt spid="41"/>
                                        </p:tgtEl>
                                        <p:attrNameLst>
                                          <p:attrName>ppt_h</p:attrName>
                                        </p:attrNameLst>
                                      </p:cBhvr>
                                      <p:tavLst>
                                        <p:tav tm="0">
                                          <p:val>
                                            <p:fltVal val="0"/>
                                          </p:val>
                                        </p:tav>
                                        <p:tav tm="100000">
                                          <p:val>
                                            <p:strVal val="#ppt_h"/>
                                          </p:val>
                                        </p:tav>
                                      </p:tavLst>
                                    </p:anim>
                                    <p:animEffect transition="in" filter="fade">
                                      <p:cBhvr>
                                        <p:cTn id="83" dur="1000"/>
                                        <p:tgtEl>
                                          <p:spTgt spid="41"/>
                                        </p:tgtEl>
                                      </p:cBhvr>
                                    </p:animEffect>
                                  </p:childTnLst>
                                </p:cTn>
                              </p:par>
                            </p:childTnLst>
                          </p:cTn>
                        </p:par>
                        <p:par>
                          <p:cTn id="84" fill="hold" nodeType="afterGroup">
                            <p:stCondLst>
                              <p:cond delay="11501"/>
                            </p:stCondLst>
                            <p:childTnLst>
                              <p:par>
                                <p:cTn id="85" presetID="22" presetClass="entr" presetSubtype="8" fill="hold" grpId="0" nodeType="afterEffect">
                                  <p:stCondLst>
                                    <p:cond delay="0"/>
                                  </p:stCondLst>
                                  <p:childTnLst>
                                    <p:set>
                                      <p:cBhvr>
                                        <p:cTn id="86" dur="1" fill="hold">
                                          <p:stCondLst>
                                            <p:cond delay="0"/>
                                          </p:stCondLst>
                                        </p:cTn>
                                        <p:tgtEl>
                                          <p:spTgt spid="29"/>
                                        </p:tgtEl>
                                        <p:attrNameLst>
                                          <p:attrName>style.visibility</p:attrName>
                                        </p:attrNameLst>
                                      </p:cBhvr>
                                      <p:to>
                                        <p:strVal val="visible"/>
                                      </p:to>
                                    </p:set>
                                    <p:animEffect transition="in" filter="wipe(left)">
                                      <p:cBhvr>
                                        <p:cTn id="87" dur="500"/>
                                        <p:tgtEl>
                                          <p:spTgt spid="29"/>
                                        </p:tgtEl>
                                      </p:cBhvr>
                                    </p:animEffect>
                                  </p:childTnLst>
                                </p:cTn>
                              </p:par>
                            </p:childTnLst>
                          </p:cTn>
                        </p:par>
                        <p:par>
                          <p:cTn id="88" fill="hold" nodeType="afterGroup">
                            <p:stCondLst>
                              <p:cond delay="12001"/>
                            </p:stCondLst>
                            <p:childTnLst>
                              <p:par>
                                <p:cTn id="89" presetID="22" presetClass="entr" presetSubtype="8" fill="hold" grpId="0" nodeType="afterEffect">
                                  <p:stCondLst>
                                    <p:cond delay="0"/>
                                  </p:stCondLst>
                                  <p:childTnLst>
                                    <p:set>
                                      <p:cBhvr>
                                        <p:cTn id="90" dur="1" fill="hold">
                                          <p:stCondLst>
                                            <p:cond delay="0"/>
                                          </p:stCondLst>
                                        </p:cTn>
                                        <p:tgtEl>
                                          <p:spTgt spid="44"/>
                                        </p:tgtEl>
                                        <p:attrNameLst>
                                          <p:attrName>style.visibility</p:attrName>
                                        </p:attrNameLst>
                                      </p:cBhvr>
                                      <p:to>
                                        <p:strVal val="visible"/>
                                      </p:to>
                                    </p:set>
                                    <p:animEffect transition="in" filter="wipe(left)">
                                      <p:cBhvr>
                                        <p:cTn id="91" dur="500"/>
                                        <p:tgtEl>
                                          <p:spTgt spid="44"/>
                                        </p:tgtEl>
                                      </p:cBhvr>
                                    </p:animEffect>
                                  </p:childTnLst>
                                </p:cTn>
                              </p:par>
                            </p:childTnLst>
                          </p:cTn>
                        </p:par>
                        <p:par>
                          <p:cTn id="92" fill="hold" nodeType="afterGroup">
                            <p:stCondLst>
                              <p:cond delay="12501"/>
                            </p:stCondLst>
                            <p:childTnLst>
                              <p:par>
                                <p:cTn id="93" presetID="53" presetClass="entr" presetSubtype="0" fill="hold" grpId="0" nodeType="afterEffect">
                                  <p:stCondLst>
                                    <p:cond delay="0"/>
                                  </p:stCondLst>
                                  <p:childTnLst>
                                    <p:set>
                                      <p:cBhvr>
                                        <p:cTn id="94" dur="1" fill="hold">
                                          <p:stCondLst>
                                            <p:cond delay="0"/>
                                          </p:stCondLst>
                                        </p:cTn>
                                        <p:tgtEl>
                                          <p:spTgt spid="42"/>
                                        </p:tgtEl>
                                        <p:attrNameLst>
                                          <p:attrName>style.visibility</p:attrName>
                                        </p:attrNameLst>
                                      </p:cBhvr>
                                      <p:to>
                                        <p:strVal val="visible"/>
                                      </p:to>
                                    </p:set>
                                    <p:anim calcmode="lin" valueType="num">
                                      <p:cBhvr>
                                        <p:cTn id="95" dur="1000" fill="hold"/>
                                        <p:tgtEl>
                                          <p:spTgt spid="42"/>
                                        </p:tgtEl>
                                        <p:attrNameLst>
                                          <p:attrName>ppt_w</p:attrName>
                                        </p:attrNameLst>
                                      </p:cBhvr>
                                      <p:tavLst>
                                        <p:tav tm="0">
                                          <p:val>
                                            <p:fltVal val="0"/>
                                          </p:val>
                                        </p:tav>
                                        <p:tav tm="100000">
                                          <p:val>
                                            <p:strVal val="#ppt_w"/>
                                          </p:val>
                                        </p:tav>
                                      </p:tavLst>
                                    </p:anim>
                                    <p:anim calcmode="lin" valueType="num">
                                      <p:cBhvr>
                                        <p:cTn id="96" dur="1000" fill="hold"/>
                                        <p:tgtEl>
                                          <p:spTgt spid="42"/>
                                        </p:tgtEl>
                                        <p:attrNameLst>
                                          <p:attrName>ppt_h</p:attrName>
                                        </p:attrNameLst>
                                      </p:cBhvr>
                                      <p:tavLst>
                                        <p:tav tm="0">
                                          <p:val>
                                            <p:fltVal val="0"/>
                                          </p:val>
                                        </p:tav>
                                        <p:tav tm="100000">
                                          <p:val>
                                            <p:strVal val="#ppt_h"/>
                                          </p:val>
                                        </p:tav>
                                      </p:tavLst>
                                    </p:anim>
                                    <p:animEffect transition="in" filter="fade">
                                      <p:cBhvr>
                                        <p:cTn id="97" dur="1000"/>
                                        <p:tgtEl>
                                          <p:spTgt spid="42"/>
                                        </p:tgtEl>
                                      </p:cBhvr>
                                    </p:animEffect>
                                  </p:childTnLst>
                                </p:cTn>
                              </p:par>
                            </p:childTnLst>
                          </p:cTn>
                        </p:par>
                        <p:par>
                          <p:cTn id="98" fill="hold" nodeType="afterGroup">
                            <p:stCondLst>
                              <p:cond delay="13501"/>
                            </p:stCondLst>
                            <p:childTnLst>
                              <p:par>
                                <p:cTn id="99" presetID="53" presetClass="entr" presetSubtype="0" fill="hold" grpId="0" nodeType="afterEffect">
                                  <p:stCondLst>
                                    <p:cond delay="0"/>
                                  </p:stCondLst>
                                  <p:childTnLst>
                                    <p:set>
                                      <p:cBhvr>
                                        <p:cTn id="100" dur="1" fill="hold">
                                          <p:stCondLst>
                                            <p:cond delay="0"/>
                                          </p:stCondLst>
                                        </p:cTn>
                                        <p:tgtEl>
                                          <p:spTgt spid="43"/>
                                        </p:tgtEl>
                                        <p:attrNameLst>
                                          <p:attrName>style.visibility</p:attrName>
                                        </p:attrNameLst>
                                      </p:cBhvr>
                                      <p:to>
                                        <p:strVal val="visible"/>
                                      </p:to>
                                    </p:set>
                                    <p:anim calcmode="lin" valueType="num">
                                      <p:cBhvr>
                                        <p:cTn id="101" dur="1000" fill="hold"/>
                                        <p:tgtEl>
                                          <p:spTgt spid="43"/>
                                        </p:tgtEl>
                                        <p:attrNameLst>
                                          <p:attrName>ppt_w</p:attrName>
                                        </p:attrNameLst>
                                      </p:cBhvr>
                                      <p:tavLst>
                                        <p:tav tm="0">
                                          <p:val>
                                            <p:fltVal val="0"/>
                                          </p:val>
                                        </p:tav>
                                        <p:tav tm="100000">
                                          <p:val>
                                            <p:strVal val="#ppt_w"/>
                                          </p:val>
                                        </p:tav>
                                      </p:tavLst>
                                    </p:anim>
                                    <p:anim calcmode="lin" valueType="num">
                                      <p:cBhvr>
                                        <p:cTn id="102" dur="1000" fill="hold"/>
                                        <p:tgtEl>
                                          <p:spTgt spid="43"/>
                                        </p:tgtEl>
                                        <p:attrNameLst>
                                          <p:attrName>ppt_h</p:attrName>
                                        </p:attrNameLst>
                                      </p:cBhvr>
                                      <p:tavLst>
                                        <p:tav tm="0">
                                          <p:val>
                                            <p:fltVal val="0"/>
                                          </p:val>
                                        </p:tav>
                                        <p:tav tm="100000">
                                          <p:val>
                                            <p:strVal val="#ppt_h"/>
                                          </p:val>
                                        </p:tav>
                                      </p:tavLst>
                                    </p:anim>
                                    <p:animEffect transition="in" filter="fade">
                                      <p:cBhvr>
                                        <p:cTn id="103" dur="1000"/>
                                        <p:tgtEl>
                                          <p:spTgt spid="43"/>
                                        </p:tgtEl>
                                      </p:cBhvr>
                                    </p:animEffect>
                                  </p:childTnLst>
                                </p:cTn>
                              </p:par>
                            </p:childTnLst>
                          </p:cTn>
                        </p:par>
                        <p:par>
                          <p:cTn id="104" fill="hold" nodeType="afterGroup">
                            <p:stCondLst>
                              <p:cond delay="14501"/>
                            </p:stCondLst>
                            <p:childTnLst>
                              <p:par>
                                <p:cTn id="105" presetID="1" presetClass="entr" presetSubtype="0" fill="hold" grpId="0" nodeType="afterEffect">
                                  <p:stCondLst>
                                    <p:cond delay="0"/>
                                  </p:stCondLst>
                                  <p:childTnLst>
                                    <p:set>
                                      <p:cBhvr>
                                        <p:cTn id="106" dur="1" fill="hold">
                                          <p:stCondLst>
                                            <p:cond delay="0"/>
                                          </p:stCondLst>
                                        </p:cTn>
                                        <p:tgtEl>
                                          <p:spTgt spid="45"/>
                                        </p:tgtEl>
                                        <p:attrNameLst>
                                          <p:attrName>style.visibility</p:attrName>
                                        </p:attrNameLst>
                                      </p:cBhvr>
                                      <p:to>
                                        <p:strVal val="visible"/>
                                      </p:to>
                                    </p:set>
                                  </p:childTnLst>
                                </p:cTn>
                              </p:par>
                            </p:childTnLst>
                          </p:cTn>
                        </p:par>
                        <p:par>
                          <p:cTn id="107" fill="hold" nodeType="afterGroup">
                            <p:stCondLst>
                              <p:cond delay="14502"/>
                            </p:stCondLst>
                            <p:childTnLst>
                              <p:par>
                                <p:cTn id="108" presetID="53" presetClass="entr" presetSubtype="0" fill="hold" grpId="0" nodeType="afterEffect">
                                  <p:stCondLst>
                                    <p:cond delay="0"/>
                                  </p:stCondLst>
                                  <p:childTnLst>
                                    <p:set>
                                      <p:cBhvr>
                                        <p:cTn id="109" dur="1" fill="hold">
                                          <p:stCondLst>
                                            <p:cond delay="0"/>
                                          </p:stCondLst>
                                        </p:cTn>
                                        <p:tgtEl>
                                          <p:spTgt spid="24"/>
                                        </p:tgtEl>
                                        <p:attrNameLst>
                                          <p:attrName>style.visibility</p:attrName>
                                        </p:attrNameLst>
                                      </p:cBhvr>
                                      <p:to>
                                        <p:strVal val="visible"/>
                                      </p:to>
                                    </p:set>
                                    <p:anim calcmode="lin" valueType="num">
                                      <p:cBhvr>
                                        <p:cTn id="110" dur="1000" fill="hold"/>
                                        <p:tgtEl>
                                          <p:spTgt spid="24"/>
                                        </p:tgtEl>
                                        <p:attrNameLst>
                                          <p:attrName>ppt_w</p:attrName>
                                        </p:attrNameLst>
                                      </p:cBhvr>
                                      <p:tavLst>
                                        <p:tav tm="0">
                                          <p:val>
                                            <p:fltVal val="0"/>
                                          </p:val>
                                        </p:tav>
                                        <p:tav tm="100000">
                                          <p:val>
                                            <p:strVal val="#ppt_w"/>
                                          </p:val>
                                        </p:tav>
                                      </p:tavLst>
                                    </p:anim>
                                    <p:anim calcmode="lin" valueType="num">
                                      <p:cBhvr>
                                        <p:cTn id="111" dur="1000" fill="hold"/>
                                        <p:tgtEl>
                                          <p:spTgt spid="24"/>
                                        </p:tgtEl>
                                        <p:attrNameLst>
                                          <p:attrName>ppt_h</p:attrName>
                                        </p:attrNameLst>
                                      </p:cBhvr>
                                      <p:tavLst>
                                        <p:tav tm="0">
                                          <p:val>
                                            <p:fltVal val="0"/>
                                          </p:val>
                                        </p:tav>
                                        <p:tav tm="100000">
                                          <p:val>
                                            <p:strVal val="#ppt_h"/>
                                          </p:val>
                                        </p:tav>
                                      </p:tavLst>
                                    </p:anim>
                                    <p:animEffect transition="in" filter="fade">
                                      <p:cBhvr>
                                        <p:cTn id="112" dur="1000"/>
                                        <p:tgtEl>
                                          <p:spTgt spid="24"/>
                                        </p:tgtEl>
                                      </p:cBhvr>
                                    </p:animEffect>
                                  </p:childTnLst>
                                </p:cTn>
                              </p:par>
                            </p:childTnLst>
                          </p:cTn>
                        </p:par>
                        <p:par>
                          <p:cTn id="113" fill="hold" nodeType="afterGroup">
                            <p:stCondLst>
                              <p:cond delay="15502"/>
                            </p:stCondLst>
                            <p:childTnLst>
                              <p:par>
                                <p:cTn id="114" presetID="22" presetClass="entr" presetSubtype="1" fill="hold" grpId="0" nodeType="afterEffect">
                                  <p:stCondLst>
                                    <p:cond delay="0"/>
                                  </p:stCondLst>
                                  <p:childTnLst>
                                    <p:set>
                                      <p:cBhvr>
                                        <p:cTn id="115" dur="1" fill="hold">
                                          <p:stCondLst>
                                            <p:cond delay="0"/>
                                          </p:stCondLst>
                                        </p:cTn>
                                        <p:tgtEl>
                                          <p:spTgt spid="23"/>
                                        </p:tgtEl>
                                        <p:attrNameLst>
                                          <p:attrName>style.visibility</p:attrName>
                                        </p:attrNameLst>
                                      </p:cBhvr>
                                      <p:to>
                                        <p:strVal val="visible"/>
                                      </p:to>
                                    </p:set>
                                    <p:animEffect transition="in" filter="wipe(up)">
                                      <p:cBhvr>
                                        <p:cTn id="116" dur="500"/>
                                        <p:tgtEl>
                                          <p:spTgt spid="23"/>
                                        </p:tgtEl>
                                      </p:cBhvr>
                                    </p:animEffect>
                                  </p:childTnLst>
                                </p:cTn>
                              </p:par>
                            </p:childTnLst>
                          </p:cTn>
                        </p:par>
                        <p:par>
                          <p:cTn id="117" fill="hold" nodeType="afterGroup">
                            <p:stCondLst>
                              <p:cond delay="16002"/>
                            </p:stCondLst>
                            <p:childTnLst>
                              <p:par>
                                <p:cTn id="118" presetID="53" presetClass="entr" presetSubtype="0" fill="hold" grpId="0" nodeType="afterEffect">
                                  <p:stCondLst>
                                    <p:cond delay="0"/>
                                  </p:stCondLst>
                                  <p:childTnLst>
                                    <p:set>
                                      <p:cBhvr>
                                        <p:cTn id="119" dur="1" fill="hold">
                                          <p:stCondLst>
                                            <p:cond delay="0"/>
                                          </p:stCondLst>
                                        </p:cTn>
                                        <p:tgtEl>
                                          <p:spTgt spid="22"/>
                                        </p:tgtEl>
                                        <p:attrNameLst>
                                          <p:attrName>style.visibility</p:attrName>
                                        </p:attrNameLst>
                                      </p:cBhvr>
                                      <p:to>
                                        <p:strVal val="visible"/>
                                      </p:to>
                                    </p:set>
                                    <p:anim calcmode="lin" valueType="num">
                                      <p:cBhvr>
                                        <p:cTn id="120" dur="1000" fill="hold"/>
                                        <p:tgtEl>
                                          <p:spTgt spid="22"/>
                                        </p:tgtEl>
                                        <p:attrNameLst>
                                          <p:attrName>ppt_w</p:attrName>
                                        </p:attrNameLst>
                                      </p:cBhvr>
                                      <p:tavLst>
                                        <p:tav tm="0">
                                          <p:val>
                                            <p:fltVal val="0"/>
                                          </p:val>
                                        </p:tav>
                                        <p:tav tm="100000">
                                          <p:val>
                                            <p:strVal val="#ppt_w"/>
                                          </p:val>
                                        </p:tav>
                                      </p:tavLst>
                                    </p:anim>
                                    <p:anim calcmode="lin" valueType="num">
                                      <p:cBhvr>
                                        <p:cTn id="121" dur="1000" fill="hold"/>
                                        <p:tgtEl>
                                          <p:spTgt spid="22"/>
                                        </p:tgtEl>
                                        <p:attrNameLst>
                                          <p:attrName>ppt_h</p:attrName>
                                        </p:attrNameLst>
                                      </p:cBhvr>
                                      <p:tavLst>
                                        <p:tav tm="0">
                                          <p:val>
                                            <p:fltVal val="0"/>
                                          </p:val>
                                        </p:tav>
                                        <p:tav tm="100000">
                                          <p:val>
                                            <p:strVal val="#ppt_h"/>
                                          </p:val>
                                        </p:tav>
                                      </p:tavLst>
                                    </p:anim>
                                    <p:animEffect transition="in" filter="fade">
                                      <p:cBhvr>
                                        <p:cTn id="122" dur="1000"/>
                                        <p:tgtEl>
                                          <p:spTgt spid="22"/>
                                        </p:tgtEl>
                                      </p:cBhvr>
                                    </p:animEffect>
                                  </p:childTnLst>
                                </p:cTn>
                              </p:par>
                            </p:childTnLst>
                          </p:cTn>
                        </p:par>
                        <p:par>
                          <p:cTn id="123" fill="hold" nodeType="afterGroup">
                            <p:stCondLst>
                              <p:cond delay="17002"/>
                            </p:stCondLst>
                            <p:childTnLst>
                              <p:par>
                                <p:cTn id="124" presetID="22" presetClass="entr" presetSubtype="2" fill="hold" grpId="0" nodeType="afterEffect">
                                  <p:stCondLst>
                                    <p:cond delay="0"/>
                                  </p:stCondLst>
                                  <p:childTnLst>
                                    <p:set>
                                      <p:cBhvr>
                                        <p:cTn id="125" dur="1" fill="hold">
                                          <p:stCondLst>
                                            <p:cond delay="0"/>
                                          </p:stCondLst>
                                        </p:cTn>
                                        <p:tgtEl>
                                          <p:spTgt spid="25"/>
                                        </p:tgtEl>
                                        <p:attrNameLst>
                                          <p:attrName>style.visibility</p:attrName>
                                        </p:attrNameLst>
                                      </p:cBhvr>
                                      <p:to>
                                        <p:strVal val="visible"/>
                                      </p:to>
                                    </p:set>
                                    <p:animEffect transition="in" filter="wipe(right)">
                                      <p:cBhvr>
                                        <p:cTn id="126" dur="500"/>
                                        <p:tgtEl>
                                          <p:spTgt spid="25"/>
                                        </p:tgtEl>
                                      </p:cBhvr>
                                    </p:animEffect>
                                  </p:childTnLst>
                                </p:cTn>
                              </p:par>
                            </p:childTnLst>
                          </p:cTn>
                        </p:par>
                        <p:par>
                          <p:cTn id="127" fill="hold" nodeType="afterGroup">
                            <p:stCondLst>
                              <p:cond delay="17502"/>
                            </p:stCondLst>
                            <p:childTnLst>
                              <p:par>
                                <p:cTn id="128" presetID="53" presetClass="entr" presetSubtype="0" fill="hold" grpId="0" nodeType="afterEffect">
                                  <p:stCondLst>
                                    <p:cond delay="0"/>
                                  </p:stCondLst>
                                  <p:childTnLst>
                                    <p:set>
                                      <p:cBhvr>
                                        <p:cTn id="129" dur="1" fill="hold">
                                          <p:stCondLst>
                                            <p:cond delay="0"/>
                                          </p:stCondLst>
                                        </p:cTn>
                                        <p:tgtEl>
                                          <p:spTgt spid="26"/>
                                        </p:tgtEl>
                                        <p:attrNameLst>
                                          <p:attrName>style.visibility</p:attrName>
                                        </p:attrNameLst>
                                      </p:cBhvr>
                                      <p:to>
                                        <p:strVal val="visible"/>
                                      </p:to>
                                    </p:set>
                                    <p:anim calcmode="lin" valueType="num">
                                      <p:cBhvr>
                                        <p:cTn id="130" dur="1000" fill="hold"/>
                                        <p:tgtEl>
                                          <p:spTgt spid="26"/>
                                        </p:tgtEl>
                                        <p:attrNameLst>
                                          <p:attrName>ppt_w</p:attrName>
                                        </p:attrNameLst>
                                      </p:cBhvr>
                                      <p:tavLst>
                                        <p:tav tm="0">
                                          <p:val>
                                            <p:fltVal val="0"/>
                                          </p:val>
                                        </p:tav>
                                        <p:tav tm="100000">
                                          <p:val>
                                            <p:strVal val="#ppt_w"/>
                                          </p:val>
                                        </p:tav>
                                      </p:tavLst>
                                    </p:anim>
                                    <p:anim calcmode="lin" valueType="num">
                                      <p:cBhvr>
                                        <p:cTn id="131" dur="1000" fill="hold"/>
                                        <p:tgtEl>
                                          <p:spTgt spid="26"/>
                                        </p:tgtEl>
                                        <p:attrNameLst>
                                          <p:attrName>ppt_h</p:attrName>
                                        </p:attrNameLst>
                                      </p:cBhvr>
                                      <p:tavLst>
                                        <p:tav tm="0">
                                          <p:val>
                                            <p:fltVal val="0"/>
                                          </p:val>
                                        </p:tav>
                                        <p:tav tm="100000">
                                          <p:val>
                                            <p:strVal val="#ppt_h"/>
                                          </p:val>
                                        </p:tav>
                                      </p:tavLst>
                                    </p:anim>
                                    <p:animEffect transition="in" filter="fade">
                                      <p:cBhvr>
                                        <p:cTn id="132" dur="10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8" grpId="0" animBg="1"/>
      <p:bldP spid="29" grpId="0" animBg="1"/>
      <p:bldP spid="30" grpId="0" animBg="1"/>
      <p:bldP spid="31" grpId="0" animBg="1"/>
      <p:bldP spid="32" grpId="0" animBg="1"/>
      <p:bldP spid="33" grpId="0" animBg="1"/>
      <p:bldP spid="37" grpId="0" animBg="1"/>
      <p:bldP spid="38" grpId="0" animBg="1"/>
      <p:bldP spid="39" grpId="0" animBg="1"/>
      <p:bldP spid="40" grpId="0" animBg="1"/>
      <p:bldP spid="41" grpId="0" animBg="1"/>
      <p:bldP spid="42" grpId="0" animBg="1"/>
      <p:bldP spid="43" grpId="0" animBg="1"/>
      <p:bldP spid="44" grpId="0" animBg="1"/>
      <p:bldP spid="45" grpId="0" animBg="1"/>
    </p:bld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图片 1" descr="图层 4"/>
          <p:cNvPicPr>
            <a:picLocks noChangeAspect="1"/>
          </p:cNvPicPr>
          <p:nvPr>
            <p:custDataLst>
              <p:tags r:id="rId1"/>
            </p:custDataLst>
          </p:nvPr>
        </p:nvPicPr>
        <p:blipFill>
          <a:blip r:embed="rId39"/>
          <a:stretch>
            <a:fillRect/>
          </a:stretch>
        </p:blipFill>
        <p:spPr>
          <a:xfrm>
            <a:off x="8649335" y="1152525"/>
            <a:ext cx="429260" cy="457200"/>
          </a:xfrm>
          <a:prstGeom prst="rect">
            <a:avLst/>
          </a:prstGeom>
        </p:spPr>
      </p:pic>
      <p:pic>
        <p:nvPicPr>
          <p:cNvPr id="3" name="图片 2" descr="图层 4"/>
          <p:cNvPicPr>
            <a:picLocks noChangeAspect="1"/>
          </p:cNvPicPr>
          <p:nvPr>
            <p:custDataLst>
              <p:tags r:id="rId2"/>
            </p:custDataLst>
          </p:nvPr>
        </p:nvPicPr>
        <p:blipFill>
          <a:blip r:embed="rId39"/>
          <a:stretch>
            <a:fillRect/>
          </a:stretch>
        </p:blipFill>
        <p:spPr>
          <a:xfrm>
            <a:off x="9765030" y="1426210"/>
            <a:ext cx="429260" cy="457200"/>
          </a:xfrm>
          <a:prstGeom prst="rect">
            <a:avLst/>
          </a:prstGeom>
        </p:spPr>
      </p:pic>
      <p:pic>
        <p:nvPicPr>
          <p:cNvPr id="4" name="图片 6"/>
          <p:cNvPicPr>
            <a:picLocks noChangeAspect="1"/>
          </p:cNvPicPr>
          <p:nvPr>
            <p:custDataLst>
              <p:tags r:id="rId3"/>
            </p:custDataLst>
          </p:nvPr>
        </p:nvPicPr>
        <p:blipFill>
          <a:blip r:embed="rId40"/>
          <a:stretch>
            <a:fillRect/>
          </a:stretch>
        </p:blipFill>
        <p:spPr bwMode="auto">
          <a:xfrm>
            <a:off x="2083435" y="2896235"/>
            <a:ext cx="2659062" cy="2416176"/>
          </a:xfrm>
          <a:prstGeom prst="rect">
            <a:avLst/>
          </a:prstGeom>
          <a:noFill/>
          <a:ln w="9525">
            <a:noFill/>
            <a:miter lim="800000"/>
          </a:ln>
        </p:spPr>
      </p:pic>
      <p:pic>
        <p:nvPicPr>
          <p:cNvPr id="5" name="图片 4" descr="图层 4"/>
          <p:cNvPicPr>
            <a:picLocks noChangeAspect="1"/>
          </p:cNvPicPr>
          <p:nvPr>
            <p:custDataLst>
              <p:tags r:id="rId4"/>
            </p:custDataLst>
          </p:nvPr>
        </p:nvPicPr>
        <p:blipFill>
          <a:blip r:embed="rId39"/>
          <a:stretch>
            <a:fillRect/>
          </a:stretch>
        </p:blipFill>
        <p:spPr>
          <a:xfrm>
            <a:off x="4752340" y="4514850"/>
            <a:ext cx="429260" cy="457200"/>
          </a:xfrm>
          <a:prstGeom prst="rect">
            <a:avLst/>
          </a:prstGeom>
        </p:spPr>
      </p:pic>
      <p:pic>
        <p:nvPicPr>
          <p:cNvPr id="6" name="图片 5" descr="图层 4"/>
          <p:cNvPicPr>
            <a:picLocks noChangeAspect="1"/>
          </p:cNvPicPr>
          <p:nvPr>
            <p:custDataLst>
              <p:tags r:id="rId5"/>
            </p:custDataLst>
          </p:nvPr>
        </p:nvPicPr>
        <p:blipFill>
          <a:blip r:embed="rId39"/>
          <a:stretch>
            <a:fillRect/>
          </a:stretch>
        </p:blipFill>
        <p:spPr>
          <a:xfrm>
            <a:off x="8649335" y="5312410"/>
            <a:ext cx="429260" cy="457200"/>
          </a:xfrm>
          <a:prstGeom prst="rect">
            <a:avLst/>
          </a:prstGeom>
        </p:spPr>
      </p:pic>
      <p:pic>
        <p:nvPicPr>
          <p:cNvPr id="7" name="图片 6" descr="图层 4"/>
          <p:cNvPicPr>
            <a:picLocks noChangeAspect="1"/>
          </p:cNvPicPr>
          <p:nvPr>
            <p:custDataLst>
              <p:tags r:id="rId6"/>
            </p:custDataLst>
          </p:nvPr>
        </p:nvPicPr>
        <p:blipFill>
          <a:blip r:embed="rId39"/>
          <a:stretch>
            <a:fillRect/>
          </a:stretch>
        </p:blipFill>
        <p:spPr>
          <a:xfrm>
            <a:off x="1654175" y="2025650"/>
            <a:ext cx="429260" cy="457200"/>
          </a:xfrm>
          <a:prstGeom prst="rect">
            <a:avLst/>
          </a:prstGeom>
        </p:spPr>
      </p:pic>
      <p:pic>
        <p:nvPicPr>
          <p:cNvPr id="8" name="图片 7" descr="图层 4"/>
          <p:cNvPicPr>
            <a:picLocks noChangeAspect="1"/>
          </p:cNvPicPr>
          <p:nvPr>
            <p:custDataLst>
              <p:tags r:id="rId7"/>
            </p:custDataLst>
          </p:nvPr>
        </p:nvPicPr>
        <p:blipFill>
          <a:blip r:embed="rId39"/>
          <a:stretch>
            <a:fillRect/>
          </a:stretch>
        </p:blipFill>
        <p:spPr>
          <a:xfrm>
            <a:off x="4752340" y="1474470"/>
            <a:ext cx="429260" cy="457200"/>
          </a:xfrm>
          <a:prstGeom prst="rect">
            <a:avLst/>
          </a:prstGeom>
        </p:spPr>
      </p:pic>
      <p:pic>
        <p:nvPicPr>
          <p:cNvPr id="9" name="图片 8" descr="图层 4"/>
          <p:cNvPicPr>
            <a:picLocks noChangeAspect="1"/>
          </p:cNvPicPr>
          <p:nvPr>
            <p:custDataLst>
              <p:tags r:id="rId8"/>
            </p:custDataLst>
          </p:nvPr>
        </p:nvPicPr>
        <p:blipFill>
          <a:blip r:embed="rId39"/>
          <a:stretch>
            <a:fillRect/>
          </a:stretch>
        </p:blipFill>
        <p:spPr>
          <a:xfrm>
            <a:off x="7711440" y="4366260"/>
            <a:ext cx="429260" cy="457200"/>
          </a:xfrm>
          <a:prstGeom prst="rect">
            <a:avLst/>
          </a:prstGeom>
        </p:spPr>
      </p:pic>
      <p:pic>
        <p:nvPicPr>
          <p:cNvPr id="10" name="图片 9" descr="图层 4"/>
          <p:cNvPicPr>
            <a:picLocks noChangeAspect="1"/>
          </p:cNvPicPr>
          <p:nvPr>
            <p:custDataLst>
              <p:tags r:id="rId9"/>
            </p:custDataLst>
          </p:nvPr>
        </p:nvPicPr>
        <p:blipFill>
          <a:blip r:embed="rId39"/>
          <a:stretch>
            <a:fillRect/>
          </a:stretch>
        </p:blipFill>
        <p:spPr>
          <a:xfrm>
            <a:off x="4042410" y="2439035"/>
            <a:ext cx="429260" cy="457200"/>
          </a:xfrm>
          <a:prstGeom prst="rect">
            <a:avLst/>
          </a:prstGeom>
        </p:spPr>
      </p:pic>
      <p:pic>
        <p:nvPicPr>
          <p:cNvPr id="12292" name="图片 6"/>
          <p:cNvPicPr>
            <a:picLocks noChangeAspect="1"/>
          </p:cNvPicPr>
          <p:nvPr>
            <p:custDataLst>
              <p:tags r:id="rId10"/>
            </p:custDataLst>
          </p:nvPr>
        </p:nvPicPr>
        <p:blipFill>
          <a:blip r:embed="rId40"/>
          <a:stretch>
            <a:fillRect/>
          </a:stretch>
        </p:blipFill>
        <p:spPr bwMode="auto">
          <a:xfrm>
            <a:off x="5928599" y="1897744"/>
            <a:ext cx="2659062" cy="2416176"/>
          </a:xfrm>
          <a:prstGeom prst="rect">
            <a:avLst/>
          </a:prstGeom>
          <a:noFill/>
          <a:ln w="9525">
            <a:noFill/>
            <a:miter lim="800000"/>
          </a:ln>
        </p:spPr>
      </p:pic>
      <p:sp>
        <p:nvSpPr>
          <p:cNvPr id="15" name="标题"/>
          <p:cNvSpPr txBox="1"/>
          <p:nvPr>
            <p:custDataLst>
              <p:tags r:id="rId11"/>
            </p:custDataLst>
          </p:nvPr>
        </p:nvSpPr>
        <p:spPr bwMode="auto">
          <a:xfrm>
            <a:off x="289170" y="267324"/>
            <a:ext cx="9000000" cy="521970"/>
          </a:xfrm>
          <a:prstGeom prst="rect">
            <a:avLst/>
          </a:prstGeom>
          <a:noFill/>
          <a:ln w="12700">
            <a:noFill/>
            <a:miter lim="400000"/>
          </a:ln>
        </p:spPr>
        <p:txBody>
          <a:bodyPr vert="horz" wrap="square" lIns="45719" tIns="45720" rIns="45719" bIns="45720" numCol="1" anchor="t" anchorCtr="0" compatLnSpc="1"/>
          <a:lstStyle/>
          <a:p>
            <a:pPr marL="0" marR="0" lvl="0" indent="0" algn="l" defTabSz="914400" rtl="0" eaLnBrk="0" fontAlgn="base" latinLnBrk="0" hangingPunct="0">
              <a:lnSpc>
                <a:spcPct val="100000"/>
              </a:lnSpc>
              <a:spcBef>
                <a:spcPts val="700"/>
              </a:spcBef>
              <a:spcAft>
                <a:spcPct val="0"/>
              </a:spcAft>
              <a:buClrTx/>
              <a:buSzTx/>
              <a:buFontTx/>
              <a:buNone/>
              <a:defRPr/>
            </a:pPr>
            <a:r>
              <a:rPr kumimoji="0" lang="zh-CN" sz="2800" b="1" i="0" u="none" strike="noStrike" kern="0" cap="none" spc="0" normalizeH="0" baseline="0" noProof="0" smtClean="0">
                <a:ln>
                  <a:noFill/>
                </a:ln>
                <a:solidFill>
                  <a:schemeClr val="tx1"/>
                </a:solidFill>
                <a:effectLst>
                  <a:outerShdw blurRad="38100" dist="38100" dir="2700000" algn="tl">
                    <a:srgbClr val="000000">
                      <a:alpha val="43137"/>
                    </a:srgbClr>
                  </a:outerShdw>
                </a:effectLst>
                <a:uLnTx/>
                <a:uFillTx/>
                <a:latin typeface="黑体" panose="02010609060101010101" pitchFamily="49" charset="-122"/>
                <a:ea typeface="黑体" panose="02010609060101010101" pitchFamily="49" charset="-122"/>
                <a:cs typeface="Arial"/>
                <a:sym typeface="Arial" panose="020B0604020202020204" pitchFamily="34" charset="0"/>
              </a:rPr>
              <a:t>一、</a:t>
            </a:r>
            <a:r>
              <a:rPr kumimoji="0" lang="zh-CN" altLang="en-US" sz="2800" b="1" i="0" u="none" strike="noStrike" kern="0" cap="none" spc="0" normalizeH="0" baseline="0" noProof="0" smtClean="0">
                <a:ln>
                  <a:noFill/>
                </a:ln>
                <a:solidFill>
                  <a:schemeClr val="tx1"/>
                </a:solidFill>
                <a:effectLst>
                  <a:outerShdw blurRad="38100" dist="38100" dir="2700000" algn="tl">
                    <a:srgbClr val="000000">
                      <a:alpha val="43137"/>
                    </a:srgbClr>
                  </a:outerShdw>
                </a:effectLst>
                <a:uLnTx/>
                <a:uFillTx/>
                <a:latin typeface="黑体" panose="02010609060101010101" pitchFamily="49" charset="-122"/>
                <a:ea typeface="黑体" panose="02010609060101010101" pitchFamily="49" charset="-122"/>
                <a:cs typeface="Arial"/>
                <a:sym typeface="黑体" panose="02010609060101010101" pitchFamily="49" charset="-122"/>
              </a:rPr>
              <a:t>英、美、法资产阶级革命</a:t>
            </a:r>
            <a:endParaRPr kumimoji="0" lang="zh-CN" altLang="en-US" sz="2800" b="1" i="0" u="none" strike="noStrike" kern="0" cap="none" spc="0" normalizeH="0" baseline="0" noProof="0">
              <a:ln>
                <a:noFill/>
              </a:ln>
              <a:solidFill>
                <a:schemeClr val="tx1"/>
              </a:solidFill>
              <a:effectLst>
                <a:outerShdw blurRad="38100" dist="38100" dir="2700000" algn="tl">
                  <a:srgbClr val="000000">
                    <a:alpha val="43137"/>
                  </a:srgbClr>
                </a:outerShdw>
              </a:effectLst>
              <a:uLnTx/>
              <a:uFillTx/>
              <a:latin typeface="黑体" panose="02010609060101010101" pitchFamily="49" charset="-122"/>
              <a:ea typeface="黑体" panose="02010609060101010101" pitchFamily="49" charset="-122"/>
              <a:cs typeface="楷体" panose="02010609060101010101" pitchFamily="49" charset="-122"/>
              <a:sym typeface="黑体" panose="02010609060101010101" pitchFamily="49" charset="-122"/>
            </a:endParaRPr>
          </a:p>
        </p:txBody>
      </p:sp>
      <p:sp>
        <p:nvSpPr>
          <p:cNvPr id="16" name="文本框 1"/>
          <p:cNvSpPr txBox="1"/>
          <p:nvPr>
            <p:custDataLst>
              <p:tags r:id="rId12"/>
            </p:custDataLst>
          </p:nvPr>
        </p:nvSpPr>
        <p:spPr>
          <a:xfrm>
            <a:off x="340588" y="813427"/>
            <a:ext cx="3805899" cy="461665"/>
          </a:xfrm>
          <a:prstGeom prst="rect">
            <a:avLst/>
          </a:prstGeom>
          <a:noFill/>
          <a:ln w="9525">
            <a:noFill/>
          </a:ln>
        </p:spPr>
        <p:txBody>
          <a:bodyPr wrap="square" anchor="t">
            <a:spAutoFit/>
          </a:bodyPr>
          <a:lstStyle/>
          <a:p>
            <a:r>
              <a:rPr lang="en-US" altLang="zh-CN" sz="2400" b="1" smtClean="0">
                <a:latin typeface="黑体" panose="02010609060101010101" pitchFamily="49" charset="-122"/>
                <a:ea typeface="黑体" panose="02010609060101010101" pitchFamily="49" charset="-122"/>
              </a:rPr>
              <a:t>1.</a:t>
            </a:r>
            <a:r>
              <a:rPr lang="zh-CN" altLang="en-US" sz="2400" b="1" smtClean="0">
                <a:latin typeface="黑体" panose="02010609060101010101" pitchFamily="49" charset="-122"/>
                <a:ea typeface="黑体" panose="02010609060101010101" pitchFamily="49" charset="-122"/>
              </a:rPr>
              <a:t>英国资产阶级革命</a:t>
            </a:r>
            <a:endParaRPr lang="zh-CN" altLang="en-US" sz="2400" b="1">
              <a:latin typeface="黑体" panose="02010609060101010101" pitchFamily="49" charset="-122"/>
              <a:ea typeface="黑体" panose="02010609060101010101" pitchFamily="49" charset="-122"/>
            </a:endParaRPr>
          </a:p>
        </p:txBody>
      </p:sp>
      <p:sp>
        <p:nvSpPr>
          <p:cNvPr id="17" name="矩形 16"/>
          <p:cNvSpPr/>
          <p:nvPr>
            <p:custDataLst>
              <p:tags r:id="rId13"/>
            </p:custDataLst>
          </p:nvPr>
        </p:nvSpPr>
        <p:spPr>
          <a:xfrm>
            <a:off x="377228" y="1321046"/>
            <a:ext cx="3760206" cy="2862322"/>
          </a:xfrm>
          <a:prstGeom prst="rect">
            <a:avLst/>
          </a:prstGeom>
        </p:spPr>
        <p:txBody>
          <a:bodyPr wrap="square">
            <a:spAutoFit/>
          </a:bodyPr>
          <a:lstStyle/>
          <a:p>
            <a:pPr eaLnBrk="0" hangingPunct="0">
              <a:lnSpc>
                <a:spcPct val="150000"/>
              </a:lnSpc>
            </a:pPr>
            <a:r>
              <a:rPr lang="en-US" altLang="zh-CN" sz="2000" smtClean="0">
                <a:solidFill>
                  <a:srgbClr val="000000"/>
                </a:solidFill>
                <a:latin typeface="黑体" panose="02010609060101010101" pitchFamily="49" charset="-122"/>
                <a:ea typeface="黑体" panose="02010609060101010101" pitchFamily="49" charset="-122"/>
              </a:rPr>
              <a:t>(2)</a:t>
            </a:r>
            <a:r>
              <a:rPr lang="zh-CN" altLang="en-US" sz="2000" smtClean="0">
                <a:solidFill>
                  <a:srgbClr val="000000"/>
                </a:solidFill>
                <a:latin typeface="黑体" panose="02010609060101010101" pitchFamily="49" charset="-122"/>
                <a:ea typeface="黑体" panose="02010609060101010101" pitchFamily="49" charset="-122"/>
              </a:rPr>
              <a:t>过程</a:t>
            </a:r>
          </a:p>
          <a:p>
            <a:pPr eaLnBrk="0" hangingPunct="0">
              <a:lnSpc>
                <a:spcPct val="150000"/>
              </a:lnSpc>
            </a:pPr>
            <a:r>
              <a:rPr lang="zh-CN" altLang="en-US" sz="2000" smtClean="0">
                <a:solidFill>
                  <a:srgbClr val="000000"/>
                </a:solidFill>
                <a:latin typeface="黑体" panose="02010609060101010101" pitchFamily="49" charset="-122"/>
                <a:ea typeface="黑体" panose="02010609060101010101" pitchFamily="49" charset="-122"/>
              </a:rPr>
              <a:t>①</a:t>
            </a:r>
            <a:r>
              <a:rPr lang="en-US" altLang="zh-CN" sz="2000" smtClean="0">
                <a:solidFill>
                  <a:srgbClr val="000000"/>
                </a:solidFill>
                <a:latin typeface="黑体" panose="02010609060101010101" pitchFamily="49" charset="-122"/>
                <a:ea typeface="黑体" panose="02010609060101010101" pitchFamily="49" charset="-122"/>
              </a:rPr>
              <a:t>1640</a:t>
            </a:r>
            <a:r>
              <a:rPr lang="zh-CN" altLang="en-US" sz="2000" smtClean="0">
                <a:solidFill>
                  <a:srgbClr val="000000"/>
                </a:solidFill>
                <a:latin typeface="黑体" panose="02010609060101010101" pitchFamily="49" charset="-122"/>
                <a:ea typeface="黑体" panose="02010609060101010101" pitchFamily="49" charset="-122"/>
              </a:rPr>
              <a:t>年</a:t>
            </a:r>
            <a:r>
              <a:rPr lang="en-US" altLang="zh-CN" sz="2000" smtClean="0">
                <a:solidFill>
                  <a:srgbClr val="000000"/>
                </a:solidFill>
                <a:latin typeface="黑体" panose="02010609060101010101" pitchFamily="49" charset="-122"/>
                <a:ea typeface="黑体" panose="02010609060101010101" pitchFamily="49" charset="-122"/>
              </a:rPr>
              <a:t>,</a:t>
            </a:r>
            <a:r>
              <a:rPr lang="zh-CN" altLang="en-US" sz="2000" smtClean="0">
                <a:solidFill>
                  <a:srgbClr val="000000"/>
                </a:solidFill>
                <a:latin typeface="黑体" panose="02010609060101010101" pitchFamily="49" charset="-122"/>
                <a:ea typeface="黑体" panose="02010609060101010101" pitchFamily="49" charset="-122"/>
              </a:rPr>
              <a:t>英国爆发革命。</a:t>
            </a:r>
          </a:p>
          <a:p>
            <a:pPr eaLnBrk="0" hangingPunct="0">
              <a:lnSpc>
                <a:spcPct val="150000"/>
              </a:lnSpc>
            </a:pPr>
            <a:r>
              <a:rPr lang="zh-CN" altLang="en-US" sz="2000" smtClean="0">
                <a:solidFill>
                  <a:srgbClr val="000000"/>
                </a:solidFill>
                <a:latin typeface="黑体" panose="02010609060101010101" pitchFamily="49" charset="-122"/>
                <a:ea typeface="黑体" panose="02010609060101010101" pitchFamily="49" charset="-122"/>
              </a:rPr>
              <a:t>②两次内战</a:t>
            </a:r>
            <a:r>
              <a:rPr lang="en-US" altLang="zh-CN" sz="2000" smtClean="0">
                <a:solidFill>
                  <a:srgbClr val="000000"/>
                </a:solidFill>
                <a:latin typeface="黑体" panose="02010609060101010101" pitchFamily="49" charset="-122"/>
                <a:ea typeface="黑体" panose="02010609060101010101" pitchFamily="49" charset="-122"/>
              </a:rPr>
              <a:t>,</a:t>
            </a:r>
            <a:r>
              <a:rPr lang="zh-CN" altLang="en-US" sz="2000" smtClean="0">
                <a:solidFill>
                  <a:srgbClr val="000000"/>
                </a:solidFill>
                <a:latin typeface="黑体" panose="02010609060101010101" pitchFamily="49" charset="-122"/>
                <a:ea typeface="黑体" panose="02010609060101010101" pitchFamily="49" charset="-122"/>
              </a:rPr>
              <a:t>议会获胜</a:t>
            </a:r>
            <a:r>
              <a:rPr lang="en-US" altLang="zh-CN" sz="2000" smtClean="0">
                <a:solidFill>
                  <a:srgbClr val="000000"/>
                </a:solidFill>
                <a:latin typeface="黑体" panose="02010609060101010101" pitchFamily="49" charset="-122"/>
                <a:ea typeface="黑体" panose="02010609060101010101" pitchFamily="49" charset="-122"/>
              </a:rPr>
              <a:t>,</a:t>
            </a:r>
            <a:r>
              <a:rPr lang="zh-CN" altLang="en-US" sz="2000" smtClean="0">
                <a:solidFill>
                  <a:srgbClr val="000000"/>
                </a:solidFill>
                <a:latin typeface="黑体" panose="02010609060101010101" pitchFamily="49" charset="-122"/>
                <a:ea typeface="黑体" panose="02010609060101010101" pitchFamily="49" charset="-122"/>
              </a:rPr>
              <a:t>处死国王</a:t>
            </a:r>
          </a:p>
          <a:p>
            <a:pPr eaLnBrk="0" hangingPunct="0">
              <a:lnSpc>
                <a:spcPct val="150000"/>
              </a:lnSpc>
            </a:pPr>
            <a:r>
              <a:rPr lang="zh-CN" altLang="en-US" sz="2000" smtClean="0">
                <a:solidFill>
                  <a:srgbClr val="000000"/>
                </a:solidFill>
                <a:latin typeface="黑体" panose="02010609060101010101" pitchFamily="49" charset="-122"/>
                <a:ea typeface="黑体" panose="02010609060101010101" pitchFamily="49" charset="-122"/>
              </a:rPr>
              <a:t>③经历共和国、军事独裁和王朝复辟时期的反复斗争</a:t>
            </a:r>
            <a:r>
              <a:rPr lang="en-US" altLang="zh-CN" sz="2000" smtClean="0">
                <a:solidFill>
                  <a:srgbClr val="000000"/>
                </a:solidFill>
                <a:latin typeface="黑体" panose="02010609060101010101" pitchFamily="49" charset="-122"/>
                <a:ea typeface="黑体" panose="02010609060101010101" pitchFamily="49" charset="-122"/>
              </a:rPr>
              <a:t>,1688</a:t>
            </a:r>
            <a:r>
              <a:rPr lang="zh-CN" altLang="en-US" sz="2000" smtClean="0">
                <a:solidFill>
                  <a:srgbClr val="000000"/>
                </a:solidFill>
                <a:latin typeface="黑体" panose="02010609060101010101" pitchFamily="49" charset="-122"/>
                <a:ea typeface="黑体" panose="02010609060101010101" pitchFamily="49" charset="-122"/>
              </a:rPr>
              <a:t>年</a:t>
            </a:r>
            <a:r>
              <a:rPr lang="en-US" altLang="zh-CN" sz="2000" smtClean="0">
                <a:solidFill>
                  <a:srgbClr val="000000"/>
                </a:solidFill>
                <a:latin typeface="黑体" panose="02010609060101010101" pitchFamily="49" charset="-122"/>
                <a:ea typeface="黑体" panose="02010609060101010101" pitchFamily="49" charset="-122"/>
              </a:rPr>
              <a:t>,</a:t>
            </a:r>
            <a:r>
              <a:rPr lang="zh-CN" altLang="en-US" sz="2000" smtClean="0">
                <a:solidFill>
                  <a:srgbClr val="000000"/>
                </a:solidFill>
                <a:latin typeface="黑体" panose="02010609060101010101" pitchFamily="49" charset="-122"/>
                <a:ea typeface="黑体" panose="02010609060101010101" pitchFamily="49" charset="-122"/>
              </a:rPr>
              <a:t>发生“光荣革命”。</a:t>
            </a:r>
            <a:endParaRPr lang="zh-CN" altLang="en-US" sz="2000">
              <a:solidFill>
                <a:srgbClr val="000000"/>
              </a:solidFill>
              <a:latin typeface="黑体" panose="02010609060101010101" pitchFamily="49" charset="-122"/>
              <a:ea typeface="黑体" panose="02010609060101010101" pitchFamily="49" charset="-122"/>
            </a:endParaRPr>
          </a:p>
        </p:txBody>
      </p:sp>
      <p:sp>
        <p:nvSpPr>
          <p:cNvPr id="57" name="Line 22"/>
          <p:cNvSpPr>
            <a:spLocks noChangeShapeType="1"/>
          </p:cNvSpPr>
          <p:nvPr>
            <p:custDataLst>
              <p:tags r:id="rId14"/>
            </p:custDataLst>
          </p:nvPr>
        </p:nvSpPr>
        <p:spPr bwMode="auto">
          <a:xfrm>
            <a:off x="3900805" y="4130329"/>
            <a:ext cx="8291195" cy="635"/>
          </a:xfrm>
          <a:prstGeom prst="line">
            <a:avLst/>
          </a:prstGeom>
          <a:noFill/>
          <a:ln w="38100">
            <a:solidFill>
              <a:srgbClr val="961618"/>
            </a:solidFill>
            <a:rou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sz="1650" smtClean="0">
              <a:solidFill>
                <a:prstClr val="black"/>
              </a:solidFill>
              <a:latin typeface="Arial" panose="020B0604020202020204" pitchFamily="34" charset="0"/>
            </a:endParaRPr>
          </a:p>
        </p:txBody>
      </p:sp>
      <p:sp>
        <p:nvSpPr>
          <p:cNvPr id="58" name="Line 3"/>
          <p:cNvSpPr>
            <a:spLocks noChangeShapeType="1"/>
          </p:cNvSpPr>
          <p:nvPr>
            <p:custDataLst>
              <p:tags r:id="rId15"/>
            </p:custDataLst>
          </p:nvPr>
        </p:nvSpPr>
        <p:spPr bwMode="auto">
          <a:xfrm flipH="1" flipV="1">
            <a:off x="4994910" y="1433484"/>
            <a:ext cx="5080" cy="5121910"/>
          </a:xfrm>
          <a:prstGeom prst="line">
            <a:avLst/>
          </a:prstGeom>
          <a:noFill/>
          <a:ln w="38100">
            <a:solidFill>
              <a:schemeClr val="tx1"/>
            </a:solidFill>
            <a:round/>
            <a:headEnd type="triangle"/>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sz="1650" smtClean="0">
              <a:solidFill>
                <a:prstClr val="black"/>
              </a:solidFill>
              <a:latin typeface="Arial" panose="020B0604020202020204" pitchFamily="34" charset="0"/>
            </a:endParaRPr>
          </a:p>
        </p:txBody>
      </p:sp>
      <p:cxnSp>
        <p:nvCxnSpPr>
          <p:cNvPr id="59" name="AutoShape 10"/>
          <p:cNvCxnSpPr>
            <a:cxnSpLocks noChangeShapeType="1"/>
          </p:cNvCxnSpPr>
          <p:nvPr>
            <p:custDataLst>
              <p:tags r:id="rId16"/>
            </p:custDataLst>
          </p:nvPr>
        </p:nvCxnSpPr>
        <p:spPr bwMode="auto">
          <a:xfrm flipV="1">
            <a:off x="4230370" y="3682019"/>
            <a:ext cx="1534160" cy="1345565"/>
          </a:xfrm>
          <a:prstGeom prst="straightConnector1">
            <a:avLst/>
          </a:prstGeom>
          <a:noFill/>
          <a:ln w="63500">
            <a:solidFill>
              <a:schemeClr val="accent1"/>
            </a:solidFill>
            <a:round/>
            <a:headEnd type="oval" w="med" len="med"/>
            <a:tailEnd type="oval" w="med" len="med"/>
          </a:ln>
          <a:extLst>
            <a:ext uri="{909E8E84-426E-40DD-AFC4-6F175D3DCCD1}">
              <a14:hiddenFill xmlns:a14="http://schemas.microsoft.com/office/drawing/2010/main">
                <a:noFill/>
              </a14:hiddenFill>
            </a:ext>
          </a:extLst>
        </p:spPr>
      </p:cxnSp>
      <p:cxnSp>
        <p:nvCxnSpPr>
          <p:cNvPr id="60" name="AutoShape 12"/>
          <p:cNvCxnSpPr>
            <a:cxnSpLocks noChangeShapeType="1"/>
          </p:cNvCxnSpPr>
          <p:nvPr>
            <p:custDataLst>
              <p:tags r:id="rId17"/>
            </p:custDataLst>
          </p:nvPr>
        </p:nvCxnSpPr>
        <p:spPr bwMode="auto">
          <a:xfrm flipV="1">
            <a:off x="5764530" y="2928909"/>
            <a:ext cx="572770" cy="753110"/>
          </a:xfrm>
          <a:prstGeom prst="straightConnector1">
            <a:avLst/>
          </a:prstGeom>
          <a:noFill/>
          <a:ln w="63500">
            <a:solidFill>
              <a:schemeClr val="accent1"/>
            </a:solidFill>
            <a:round/>
            <a:headEnd type="oval" w="med" len="med"/>
            <a:tailEnd type="oval" w="med" len="med"/>
          </a:ln>
          <a:extLst>
            <a:ext uri="{909E8E84-426E-40DD-AFC4-6F175D3DCCD1}">
              <a14:hiddenFill xmlns:a14="http://schemas.microsoft.com/office/drawing/2010/main">
                <a:noFill/>
              </a14:hiddenFill>
            </a:ext>
          </a:extLst>
        </p:spPr>
      </p:cxnSp>
      <p:sp>
        <p:nvSpPr>
          <p:cNvPr id="61" name="文本框 56321"/>
          <p:cNvSpPr txBox="1"/>
          <p:nvPr>
            <p:custDataLst>
              <p:tags r:id="rId18"/>
            </p:custDataLst>
          </p:nvPr>
        </p:nvSpPr>
        <p:spPr>
          <a:xfrm>
            <a:off x="4415123" y="5080867"/>
            <a:ext cx="1234238" cy="707886"/>
          </a:xfrm>
          <a:prstGeom prst="rect">
            <a:avLst/>
          </a:prstGeom>
          <a:solidFill>
            <a:srgbClr val="92D050"/>
          </a:solidFill>
          <a:ln w="9525" cap="flat" cmpd="sng">
            <a:solidFill>
              <a:schemeClr val="bg1"/>
            </a:solidFill>
            <a:prstDash val="solid"/>
            <a:miter/>
            <a:headEnd type="none" w="med" len="med"/>
            <a:tailEnd type="none" w="med" len="med"/>
          </a:ln>
        </p:spPr>
        <p:txBody>
          <a:bodyPr wrap="square" anchor="t">
            <a:spAutoFit/>
          </a:bodyPr>
          <a:lstStyle/>
          <a:p>
            <a:pPr algn="ctr"/>
            <a:r>
              <a:rPr lang="zh-CN" altLang="en-US" sz="2000" b="1">
                <a:solidFill>
                  <a:schemeClr val="bg1"/>
                </a:solidFill>
                <a:latin typeface="Times New Roman" panose="02020603050405020304" pitchFamily="18" charset="0"/>
                <a:ea typeface="黑体" panose="02010609060101010101" pitchFamily="49" charset="-122"/>
              </a:rPr>
              <a:t>斯图亚特</a:t>
            </a:r>
          </a:p>
          <a:p>
            <a:pPr algn="ctr"/>
            <a:r>
              <a:rPr lang="zh-CN" altLang="en-US" sz="2000" b="1">
                <a:solidFill>
                  <a:schemeClr val="bg1"/>
                </a:solidFill>
                <a:latin typeface="Times New Roman" panose="02020603050405020304" pitchFamily="18" charset="0"/>
                <a:ea typeface="黑体" panose="02010609060101010101" pitchFamily="49" charset="-122"/>
              </a:rPr>
              <a:t>专制王朝</a:t>
            </a:r>
          </a:p>
        </p:txBody>
      </p:sp>
      <p:sp>
        <p:nvSpPr>
          <p:cNvPr id="62" name="Text Box 11"/>
          <p:cNvSpPr txBox="1">
            <a:spLocks noChangeArrowheads="1"/>
          </p:cNvSpPr>
          <p:nvPr>
            <p:custDataLst>
              <p:tags r:id="rId19"/>
            </p:custDataLst>
          </p:nvPr>
        </p:nvSpPr>
        <p:spPr bwMode="auto">
          <a:xfrm>
            <a:off x="5817005" y="3640389"/>
            <a:ext cx="125565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itchFamily="2" charset="-122"/>
              </a:defRPr>
            </a:lvl1pPr>
            <a:lvl2pPr marL="742950" indent="-285750">
              <a:defRPr>
                <a:solidFill>
                  <a:schemeClr val="tx1"/>
                </a:solidFill>
                <a:latin typeface="Arial" panose="020B0604020202020204" pitchFamily="34" charset="0"/>
                <a:ea typeface="宋体" pitchFamily="2" charset="-122"/>
              </a:defRPr>
            </a:lvl2pPr>
            <a:lvl3pPr marL="1143000" indent="-228600">
              <a:defRPr>
                <a:solidFill>
                  <a:schemeClr val="tx1"/>
                </a:solidFill>
                <a:latin typeface="Arial" panose="020B0604020202020204" pitchFamily="34" charset="0"/>
                <a:ea typeface="宋体" pitchFamily="2" charset="-122"/>
              </a:defRPr>
            </a:lvl3pPr>
            <a:lvl4pPr marL="1600200" indent="-228600">
              <a:defRPr>
                <a:solidFill>
                  <a:schemeClr val="tx1"/>
                </a:solidFill>
                <a:latin typeface="Arial" panose="020B0604020202020204" pitchFamily="34" charset="0"/>
                <a:ea typeface="宋体" pitchFamily="2" charset="-122"/>
              </a:defRPr>
            </a:lvl4pPr>
            <a:lvl5pPr marL="2057400" indent="-22860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fontAlgn="base">
              <a:spcBef>
                <a:spcPct val="50000"/>
              </a:spcBef>
              <a:spcAft>
                <a:spcPct val="0"/>
              </a:spcAft>
            </a:pPr>
            <a:r>
              <a:rPr kumimoji="1" lang="en-US" altLang="zh-CN" b="1" smtClean="0">
                <a:latin typeface="黑体" panose="02010609060101010101" pitchFamily="49" charset="-122"/>
                <a:ea typeface="黑体" panose="02010609060101010101" pitchFamily="49" charset="-122"/>
                <a:cs typeface="黑体" panose="02010609060101010101" pitchFamily="49" charset="-122"/>
              </a:rPr>
              <a:t>1638</a:t>
            </a:r>
            <a:r>
              <a:rPr kumimoji="1" lang="zh-CN" altLang="en-US" b="1" smtClean="0">
                <a:latin typeface="黑体" panose="02010609060101010101" pitchFamily="49" charset="-122"/>
                <a:ea typeface="黑体" panose="02010609060101010101" pitchFamily="49" charset="-122"/>
                <a:cs typeface="黑体" panose="02010609060101010101" pitchFamily="49" charset="-122"/>
              </a:rPr>
              <a:t>年</a:t>
            </a:r>
          </a:p>
        </p:txBody>
      </p:sp>
      <p:sp>
        <p:nvSpPr>
          <p:cNvPr id="63" name="Line 23"/>
          <p:cNvSpPr>
            <a:spLocks noChangeShapeType="1"/>
          </p:cNvSpPr>
          <p:nvPr>
            <p:custDataLst>
              <p:tags r:id="rId20"/>
            </p:custDataLst>
          </p:nvPr>
        </p:nvSpPr>
        <p:spPr bwMode="auto">
          <a:xfrm flipV="1">
            <a:off x="6337300" y="1936404"/>
            <a:ext cx="1746250" cy="992505"/>
          </a:xfrm>
          <a:prstGeom prst="line">
            <a:avLst/>
          </a:prstGeom>
          <a:noFill/>
          <a:ln w="63500">
            <a:solidFill>
              <a:schemeClr val="accent1"/>
            </a:solidFill>
            <a:round/>
            <a:headEnd type="oval" w="med" len="med"/>
            <a:tailEnd type="oval" w="med" len="med"/>
          </a:ln>
          <a:extLst>
            <a:ext uri="{909E8E84-426E-40DD-AFC4-6F175D3DCCD1}">
              <a14:hiddenFill xmlns:a14="http://schemas.microsoft.com/office/drawing/2010/main">
                <a:noFill/>
              </a14:hiddenFill>
            </a:ext>
          </a:extLst>
        </p:spPr>
        <p:txBody>
          <a:bodyPr wrap="square">
            <a:spAutoFit/>
          </a:bodyPr>
          <a:lstStyle/>
          <a:p>
            <a:pPr eaLnBrk="0" fontAlgn="base" hangingPunct="0">
              <a:spcBef>
                <a:spcPct val="0"/>
              </a:spcBef>
              <a:spcAft>
                <a:spcPct val="0"/>
              </a:spcAft>
            </a:pPr>
            <a:endParaRPr lang="zh-CN" altLang="en-US" sz="1650" smtClean="0">
              <a:solidFill>
                <a:prstClr val="black"/>
              </a:solidFill>
              <a:latin typeface="Arial" panose="020B0604020202020204" pitchFamily="34" charset="0"/>
            </a:endParaRPr>
          </a:p>
        </p:txBody>
      </p:sp>
      <p:cxnSp>
        <p:nvCxnSpPr>
          <p:cNvPr id="64" name="AutoShape 14"/>
          <p:cNvCxnSpPr>
            <a:cxnSpLocks noChangeShapeType="1"/>
          </p:cNvCxnSpPr>
          <p:nvPr>
            <p:custDataLst>
              <p:tags r:id="rId21"/>
            </p:custDataLst>
          </p:nvPr>
        </p:nvCxnSpPr>
        <p:spPr bwMode="auto">
          <a:xfrm>
            <a:off x="8086725" y="1934499"/>
            <a:ext cx="1584325" cy="1663065"/>
          </a:xfrm>
          <a:prstGeom prst="straightConnector1">
            <a:avLst/>
          </a:prstGeom>
          <a:noFill/>
          <a:ln w="63500">
            <a:solidFill>
              <a:schemeClr val="accent1"/>
            </a:solidFill>
            <a:round/>
            <a:headEnd type="oval" w="med" len="med"/>
            <a:tailEnd type="oval" w="med" len="med"/>
          </a:ln>
          <a:extLst>
            <a:ext uri="{909E8E84-426E-40DD-AFC4-6F175D3DCCD1}">
              <a14:hiddenFill xmlns:a14="http://schemas.microsoft.com/office/drawing/2010/main">
                <a:noFill/>
              </a14:hiddenFill>
            </a:ext>
          </a:extLst>
        </p:spPr>
      </p:cxnSp>
      <p:cxnSp>
        <p:nvCxnSpPr>
          <p:cNvPr id="65" name="AutoShape 15"/>
          <p:cNvCxnSpPr>
            <a:cxnSpLocks noChangeShapeType="1"/>
          </p:cNvCxnSpPr>
          <p:nvPr>
            <p:custDataLst>
              <p:tags r:id="rId22"/>
            </p:custDataLst>
          </p:nvPr>
        </p:nvCxnSpPr>
        <p:spPr bwMode="auto">
          <a:xfrm>
            <a:off x="9670771" y="3597258"/>
            <a:ext cx="735954" cy="1514927"/>
          </a:xfrm>
          <a:prstGeom prst="straightConnector1">
            <a:avLst/>
          </a:prstGeom>
          <a:noFill/>
          <a:ln w="63500">
            <a:solidFill>
              <a:srgbClr val="648EBC"/>
            </a:solidFill>
            <a:round/>
            <a:headEnd type="oval" w="med" len="med"/>
            <a:tailEnd type="oval" w="med" len="med"/>
          </a:ln>
          <a:extLst>
            <a:ext uri="{909E8E84-426E-40DD-AFC4-6F175D3DCCD1}">
              <a14:hiddenFill xmlns:a14="http://schemas.microsoft.com/office/drawing/2010/main">
                <a:noFill/>
              </a14:hiddenFill>
            </a:ext>
          </a:extLst>
        </p:spPr>
      </p:cxnSp>
      <p:cxnSp>
        <p:nvCxnSpPr>
          <p:cNvPr id="66" name="AutoShape 16"/>
          <p:cNvCxnSpPr>
            <a:cxnSpLocks noChangeShapeType="1"/>
          </p:cNvCxnSpPr>
          <p:nvPr>
            <p:custDataLst>
              <p:tags r:id="rId23"/>
            </p:custDataLst>
          </p:nvPr>
        </p:nvCxnSpPr>
        <p:spPr bwMode="auto">
          <a:xfrm flipV="1">
            <a:off x="10407015" y="2366299"/>
            <a:ext cx="1352550" cy="2823210"/>
          </a:xfrm>
          <a:prstGeom prst="straightConnector1">
            <a:avLst/>
          </a:prstGeom>
          <a:noFill/>
          <a:ln w="63500">
            <a:solidFill>
              <a:schemeClr val="accent1"/>
            </a:solidFill>
            <a:round/>
            <a:tailEnd type="oval" w="med" len="med"/>
          </a:ln>
          <a:extLst>
            <a:ext uri="{909E8E84-426E-40DD-AFC4-6F175D3DCCD1}">
              <a14:hiddenFill xmlns:a14="http://schemas.microsoft.com/office/drawing/2010/main">
                <a:noFill/>
              </a14:hiddenFill>
            </a:ext>
          </a:extLst>
        </p:spPr>
      </p:cxnSp>
      <p:sp>
        <p:nvSpPr>
          <p:cNvPr id="67" name="Text Box 19"/>
          <p:cNvSpPr txBox="1">
            <a:spLocks noChangeArrowheads="1"/>
          </p:cNvSpPr>
          <p:nvPr>
            <p:custDataLst>
              <p:tags r:id="rId24"/>
            </p:custDataLst>
          </p:nvPr>
        </p:nvSpPr>
        <p:spPr bwMode="auto">
          <a:xfrm>
            <a:off x="6506173" y="2750944"/>
            <a:ext cx="88517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itchFamily="2" charset="-122"/>
              </a:defRPr>
            </a:lvl1pPr>
            <a:lvl2pPr marL="742950" indent="-285750">
              <a:defRPr>
                <a:solidFill>
                  <a:schemeClr val="tx1"/>
                </a:solidFill>
                <a:latin typeface="Arial" panose="020B0604020202020204" pitchFamily="34" charset="0"/>
                <a:ea typeface="宋体" pitchFamily="2" charset="-122"/>
              </a:defRPr>
            </a:lvl2pPr>
            <a:lvl3pPr marL="1143000" indent="-228600">
              <a:defRPr>
                <a:solidFill>
                  <a:schemeClr val="tx1"/>
                </a:solidFill>
                <a:latin typeface="Arial" panose="020B0604020202020204" pitchFamily="34" charset="0"/>
                <a:ea typeface="宋体" pitchFamily="2" charset="-122"/>
              </a:defRPr>
            </a:lvl3pPr>
            <a:lvl4pPr marL="1600200" indent="-228600">
              <a:defRPr>
                <a:solidFill>
                  <a:schemeClr val="tx1"/>
                </a:solidFill>
                <a:latin typeface="Arial" panose="020B0604020202020204" pitchFamily="34" charset="0"/>
                <a:ea typeface="宋体" pitchFamily="2" charset="-122"/>
              </a:defRPr>
            </a:lvl4pPr>
            <a:lvl5pPr marL="2057400" indent="-22860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fontAlgn="base">
              <a:spcBef>
                <a:spcPct val="0"/>
              </a:spcBef>
              <a:spcAft>
                <a:spcPct val="0"/>
              </a:spcAft>
            </a:pPr>
            <a:r>
              <a:rPr lang="en-US" altLang="zh-CN" b="1" smtClean="0">
                <a:latin typeface="黑体" panose="02010609060101010101" pitchFamily="49" charset="-122"/>
                <a:ea typeface="黑体" panose="02010609060101010101" pitchFamily="49" charset="-122"/>
                <a:cs typeface="黑体" panose="02010609060101010101" pitchFamily="49" charset="-122"/>
              </a:rPr>
              <a:t>1640</a:t>
            </a:r>
            <a:r>
              <a:rPr lang="zh-CN" altLang="en-US" b="1" smtClean="0">
                <a:latin typeface="黑体" panose="02010609060101010101" pitchFamily="49" charset="-122"/>
                <a:ea typeface="黑体" panose="02010609060101010101" pitchFamily="49" charset="-122"/>
                <a:cs typeface="黑体" panose="02010609060101010101" pitchFamily="49" charset="-122"/>
              </a:rPr>
              <a:t>年</a:t>
            </a:r>
          </a:p>
        </p:txBody>
      </p:sp>
      <p:sp>
        <p:nvSpPr>
          <p:cNvPr id="68" name="Text Box 25"/>
          <p:cNvSpPr txBox="1">
            <a:spLocks noChangeArrowheads="1"/>
          </p:cNvSpPr>
          <p:nvPr>
            <p:custDataLst>
              <p:tags r:id="rId25"/>
            </p:custDataLst>
          </p:nvPr>
        </p:nvSpPr>
        <p:spPr bwMode="auto">
          <a:xfrm>
            <a:off x="8430824" y="1326257"/>
            <a:ext cx="1682929" cy="769441"/>
          </a:xfrm>
          <a:prstGeom prst="rect">
            <a:avLst/>
          </a:prstGeom>
          <a:solidFill>
            <a:srgbClr val="FFFF00"/>
          </a:solidFill>
          <a:ln w="19050">
            <a:noFill/>
            <a:miter lim="800000"/>
          </a:ln>
        </p:spPr>
        <p:txBody>
          <a:bodyPr>
            <a:spAutoFit/>
          </a:bodyPr>
          <a:lstStyle>
            <a:lvl1pPr>
              <a:defRPr>
                <a:solidFill>
                  <a:schemeClr val="tx1"/>
                </a:solidFill>
                <a:latin typeface="Arial" panose="020B0604020202020204" pitchFamily="34" charset="0"/>
                <a:ea typeface="宋体" pitchFamily="2" charset="-122"/>
              </a:defRPr>
            </a:lvl1pPr>
            <a:lvl2pPr marL="742950" indent="-285750">
              <a:defRPr>
                <a:solidFill>
                  <a:schemeClr val="tx1"/>
                </a:solidFill>
                <a:latin typeface="Arial" panose="020B0604020202020204" pitchFamily="34" charset="0"/>
                <a:ea typeface="宋体" pitchFamily="2" charset="-122"/>
              </a:defRPr>
            </a:lvl2pPr>
            <a:lvl3pPr marL="1143000" indent="-228600">
              <a:defRPr>
                <a:solidFill>
                  <a:schemeClr val="tx1"/>
                </a:solidFill>
                <a:latin typeface="Arial" panose="020B0604020202020204" pitchFamily="34" charset="0"/>
                <a:ea typeface="宋体" pitchFamily="2" charset="-122"/>
              </a:defRPr>
            </a:lvl3pPr>
            <a:lvl4pPr marL="1600200" indent="-228600">
              <a:defRPr>
                <a:solidFill>
                  <a:schemeClr val="tx1"/>
                </a:solidFill>
                <a:latin typeface="Arial" panose="020B0604020202020204" pitchFamily="34" charset="0"/>
                <a:ea typeface="宋体" pitchFamily="2" charset="-122"/>
              </a:defRPr>
            </a:lvl4pPr>
            <a:lvl5pPr marL="2057400" indent="-22860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algn="ctr" fontAlgn="base">
              <a:spcBef>
                <a:spcPct val="20000"/>
              </a:spcBef>
              <a:spcAft>
                <a:spcPct val="0"/>
              </a:spcAft>
            </a:pPr>
            <a:r>
              <a:rPr kumimoji="1" lang="zh-CN" altLang="en-US" sz="2000" b="1" smtClean="0">
                <a:solidFill>
                  <a:prstClr val="black"/>
                </a:solidFill>
                <a:latin typeface="黑体" panose="02010609060101010101" pitchFamily="49" charset="-122"/>
                <a:ea typeface="黑体" panose="02010609060101010101" pitchFamily="49" charset="-122"/>
              </a:rPr>
              <a:t>处死国王</a:t>
            </a:r>
          </a:p>
          <a:p>
            <a:pPr algn="ctr" fontAlgn="base">
              <a:spcBef>
                <a:spcPct val="20000"/>
              </a:spcBef>
              <a:spcAft>
                <a:spcPct val="0"/>
              </a:spcAft>
            </a:pPr>
            <a:r>
              <a:rPr kumimoji="1" lang="zh-CN" altLang="en-US" sz="2000" b="1" smtClean="0">
                <a:solidFill>
                  <a:prstClr val="black"/>
                </a:solidFill>
                <a:latin typeface="黑体" panose="02010609060101010101" pitchFamily="49" charset="-122"/>
                <a:ea typeface="黑体" panose="02010609060101010101" pitchFamily="49" charset="-122"/>
              </a:rPr>
              <a:t>建立共和国</a:t>
            </a:r>
          </a:p>
        </p:txBody>
      </p:sp>
      <p:sp>
        <p:nvSpPr>
          <p:cNvPr id="69" name="Text Box 5"/>
          <p:cNvSpPr txBox="1">
            <a:spLocks noChangeArrowheads="1"/>
          </p:cNvSpPr>
          <p:nvPr>
            <p:custDataLst>
              <p:tags r:id="rId26"/>
            </p:custDataLst>
          </p:nvPr>
        </p:nvSpPr>
        <p:spPr bwMode="auto">
          <a:xfrm>
            <a:off x="7166592" y="1504850"/>
            <a:ext cx="112049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itchFamily="2" charset="-122"/>
              </a:defRPr>
            </a:lvl1pPr>
            <a:lvl2pPr marL="742950" indent="-285750">
              <a:defRPr>
                <a:solidFill>
                  <a:schemeClr val="tx1"/>
                </a:solidFill>
                <a:latin typeface="Arial" panose="020B0604020202020204" pitchFamily="34" charset="0"/>
                <a:ea typeface="宋体" pitchFamily="2" charset="-122"/>
              </a:defRPr>
            </a:lvl2pPr>
            <a:lvl3pPr marL="1143000" indent="-228600">
              <a:defRPr>
                <a:solidFill>
                  <a:schemeClr val="tx1"/>
                </a:solidFill>
                <a:latin typeface="Arial" panose="020B0604020202020204" pitchFamily="34" charset="0"/>
                <a:ea typeface="宋体" pitchFamily="2" charset="-122"/>
              </a:defRPr>
            </a:lvl3pPr>
            <a:lvl4pPr marL="1600200" indent="-228600">
              <a:defRPr>
                <a:solidFill>
                  <a:schemeClr val="tx1"/>
                </a:solidFill>
                <a:latin typeface="Arial" panose="020B0604020202020204" pitchFamily="34" charset="0"/>
                <a:ea typeface="宋体" pitchFamily="2" charset="-122"/>
              </a:defRPr>
            </a:lvl4pPr>
            <a:lvl5pPr marL="2057400" indent="-22860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fontAlgn="base">
              <a:spcBef>
                <a:spcPct val="50000"/>
              </a:spcBef>
              <a:spcAft>
                <a:spcPct val="0"/>
              </a:spcAft>
            </a:pPr>
            <a:r>
              <a:rPr kumimoji="1" lang="en-US" altLang="zh-CN" b="1" smtClean="0">
                <a:latin typeface="黑体" panose="02010609060101010101" pitchFamily="49" charset="-122"/>
                <a:ea typeface="黑体" panose="02010609060101010101" pitchFamily="49" charset="-122"/>
                <a:cs typeface="黑体" panose="02010609060101010101" pitchFamily="49" charset="-122"/>
              </a:rPr>
              <a:t>1649</a:t>
            </a:r>
            <a:r>
              <a:rPr kumimoji="1" lang="zh-CN" altLang="en-US" b="1" smtClean="0">
                <a:latin typeface="黑体" panose="02010609060101010101" pitchFamily="49" charset="-122"/>
                <a:ea typeface="黑体" panose="02010609060101010101" pitchFamily="49" charset="-122"/>
                <a:cs typeface="黑体" panose="02010609060101010101" pitchFamily="49" charset="-122"/>
              </a:rPr>
              <a:t>年</a:t>
            </a:r>
          </a:p>
        </p:txBody>
      </p:sp>
      <p:sp>
        <p:nvSpPr>
          <p:cNvPr id="70" name="Text Box 26"/>
          <p:cNvSpPr txBox="1">
            <a:spLocks noChangeArrowheads="1"/>
          </p:cNvSpPr>
          <p:nvPr>
            <p:custDataLst>
              <p:tags r:id="rId27"/>
            </p:custDataLst>
          </p:nvPr>
        </p:nvSpPr>
        <p:spPr bwMode="auto">
          <a:xfrm>
            <a:off x="7814310" y="3440719"/>
            <a:ext cx="1688465" cy="385683"/>
          </a:xfrm>
          <a:prstGeom prst="rect">
            <a:avLst/>
          </a:prstGeom>
          <a:solidFill>
            <a:srgbClr val="FFC000"/>
          </a:solidFill>
          <a:ln w="19050">
            <a:noFill/>
            <a:miter lim="800000"/>
          </a:ln>
        </p:spPr>
        <p:txBody>
          <a:bodyPr wrap="square">
            <a:spAutoFit/>
          </a:bodyPr>
          <a:lstStyle>
            <a:lvl1pPr>
              <a:defRPr>
                <a:solidFill>
                  <a:schemeClr val="tx1"/>
                </a:solidFill>
                <a:latin typeface="Arial" panose="020B0604020202020204" pitchFamily="34" charset="0"/>
                <a:ea typeface="宋体" pitchFamily="2" charset="-122"/>
              </a:defRPr>
            </a:lvl1pPr>
            <a:lvl2pPr marL="742950" indent="-285750">
              <a:defRPr>
                <a:solidFill>
                  <a:schemeClr val="tx1"/>
                </a:solidFill>
                <a:latin typeface="Arial" panose="020B0604020202020204" pitchFamily="34" charset="0"/>
                <a:ea typeface="宋体" pitchFamily="2" charset="-122"/>
              </a:defRPr>
            </a:lvl2pPr>
            <a:lvl3pPr marL="1143000" indent="-228600">
              <a:defRPr>
                <a:solidFill>
                  <a:schemeClr val="tx1"/>
                </a:solidFill>
                <a:latin typeface="Arial" panose="020B0604020202020204" pitchFamily="34" charset="0"/>
                <a:ea typeface="宋体" pitchFamily="2" charset="-122"/>
              </a:defRPr>
            </a:lvl3pPr>
            <a:lvl4pPr marL="1600200" indent="-228600">
              <a:defRPr>
                <a:solidFill>
                  <a:schemeClr val="tx1"/>
                </a:solidFill>
                <a:latin typeface="Arial" panose="020B0604020202020204" pitchFamily="34" charset="0"/>
                <a:ea typeface="宋体" pitchFamily="2" charset="-122"/>
              </a:defRPr>
            </a:lvl4pPr>
            <a:lvl5pPr marL="2057400" indent="-22860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algn="ctr" fontAlgn="base">
              <a:lnSpc>
                <a:spcPts val="2640"/>
              </a:lnSpc>
              <a:spcBef>
                <a:spcPct val="0"/>
              </a:spcBef>
              <a:spcAft>
                <a:spcPct val="0"/>
              </a:spcAft>
            </a:pPr>
            <a:r>
              <a:rPr kumimoji="1" lang="zh-CN" altLang="en-US" sz="2000" b="1" smtClean="0">
                <a:solidFill>
                  <a:schemeClr val="bg1"/>
                </a:solidFill>
                <a:latin typeface="黑体" panose="02010609060101010101" pitchFamily="49" charset="-122"/>
                <a:ea typeface="黑体" panose="02010609060101010101" pitchFamily="49" charset="-122"/>
              </a:rPr>
              <a:t>护国主政体</a:t>
            </a:r>
          </a:p>
        </p:txBody>
      </p:sp>
      <p:sp>
        <p:nvSpPr>
          <p:cNvPr id="71" name="Text Box 18"/>
          <p:cNvSpPr txBox="1">
            <a:spLocks noChangeArrowheads="1"/>
          </p:cNvSpPr>
          <p:nvPr>
            <p:custDataLst>
              <p:tags r:id="rId28"/>
            </p:custDataLst>
          </p:nvPr>
        </p:nvSpPr>
        <p:spPr bwMode="auto">
          <a:xfrm>
            <a:off x="9709851" y="3298886"/>
            <a:ext cx="88517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itchFamily="2" charset="-122"/>
              </a:defRPr>
            </a:lvl1pPr>
            <a:lvl2pPr marL="742950" indent="-285750">
              <a:defRPr>
                <a:solidFill>
                  <a:schemeClr val="tx1"/>
                </a:solidFill>
                <a:latin typeface="Arial" panose="020B0604020202020204" pitchFamily="34" charset="0"/>
                <a:ea typeface="宋体" pitchFamily="2" charset="-122"/>
              </a:defRPr>
            </a:lvl2pPr>
            <a:lvl3pPr marL="1143000" indent="-228600">
              <a:defRPr>
                <a:solidFill>
                  <a:schemeClr val="tx1"/>
                </a:solidFill>
                <a:latin typeface="Arial" panose="020B0604020202020204" pitchFamily="34" charset="0"/>
                <a:ea typeface="宋体" pitchFamily="2" charset="-122"/>
              </a:defRPr>
            </a:lvl3pPr>
            <a:lvl4pPr marL="1600200" indent="-228600">
              <a:defRPr>
                <a:solidFill>
                  <a:schemeClr val="tx1"/>
                </a:solidFill>
                <a:latin typeface="Arial" panose="020B0604020202020204" pitchFamily="34" charset="0"/>
                <a:ea typeface="宋体" pitchFamily="2" charset="-122"/>
              </a:defRPr>
            </a:lvl4pPr>
            <a:lvl5pPr marL="2057400" indent="-22860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fontAlgn="base">
              <a:spcBef>
                <a:spcPct val="0"/>
              </a:spcBef>
              <a:spcAft>
                <a:spcPct val="0"/>
              </a:spcAft>
            </a:pPr>
            <a:r>
              <a:rPr lang="en-US" altLang="zh-CN" b="1" smtClean="0">
                <a:latin typeface="黑体" panose="02010609060101010101" pitchFamily="49" charset="-122"/>
                <a:ea typeface="黑体" panose="02010609060101010101" pitchFamily="49" charset="-122"/>
                <a:cs typeface="黑体" panose="02010609060101010101" pitchFamily="49" charset="-122"/>
              </a:rPr>
              <a:t>1653</a:t>
            </a:r>
            <a:r>
              <a:rPr lang="zh-CN" altLang="en-US" b="1" smtClean="0">
                <a:latin typeface="黑体" panose="02010609060101010101" pitchFamily="49" charset="-122"/>
                <a:ea typeface="黑体" panose="02010609060101010101" pitchFamily="49" charset="-122"/>
                <a:cs typeface="黑体" panose="02010609060101010101" pitchFamily="49" charset="-122"/>
              </a:rPr>
              <a:t>年</a:t>
            </a:r>
          </a:p>
        </p:txBody>
      </p:sp>
      <p:sp>
        <p:nvSpPr>
          <p:cNvPr id="72" name="Text Box 8"/>
          <p:cNvSpPr txBox="1">
            <a:spLocks noChangeArrowheads="1"/>
          </p:cNvSpPr>
          <p:nvPr>
            <p:custDataLst>
              <p:tags r:id="rId29"/>
            </p:custDataLst>
          </p:nvPr>
        </p:nvSpPr>
        <p:spPr bwMode="auto">
          <a:xfrm>
            <a:off x="10634454" y="2084479"/>
            <a:ext cx="125275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itchFamily="2" charset="-122"/>
              </a:defRPr>
            </a:lvl1pPr>
            <a:lvl2pPr marL="742950" indent="-285750">
              <a:defRPr>
                <a:solidFill>
                  <a:schemeClr val="tx1"/>
                </a:solidFill>
                <a:latin typeface="Arial" panose="020B0604020202020204" pitchFamily="34" charset="0"/>
                <a:ea typeface="宋体" pitchFamily="2" charset="-122"/>
              </a:defRPr>
            </a:lvl2pPr>
            <a:lvl3pPr marL="1143000" indent="-228600">
              <a:defRPr>
                <a:solidFill>
                  <a:schemeClr val="tx1"/>
                </a:solidFill>
                <a:latin typeface="Arial" panose="020B0604020202020204" pitchFamily="34" charset="0"/>
                <a:ea typeface="宋体" pitchFamily="2" charset="-122"/>
              </a:defRPr>
            </a:lvl3pPr>
            <a:lvl4pPr marL="1600200" indent="-228600">
              <a:defRPr>
                <a:solidFill>
                  <a:schemeClr val="tx1"/>
                </a:solidFill>
                <a:latin typeface="Arial" panose="020B0604020202020204" pitchFamily="34" charset="0"/>
                <a:ea typeface="宋体" pitchFamily="2" charset="-122"/>
              </a:defRPr>
            </a:lvl4pPr>
            <a:lvl5pPr marL="2057400" indent="-22860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algn="ctr" fontAlgn="base">
              <a:spcBef>
                <a:spcPct val="50000"/>
              </a:spcBef>
              <a:spcAft>
                <a:spcPct val="0"/>
              </a:spcAft>
            </a:pPr>
            <a:r>
              <a:rPr kumimoji="1" lang="en-US" altLang="zh-CN" b="1" smtClean="0">
                <a:latin typeface="黑体" panose="02010609060101010101" pitchFamily="49" charset="-122"/>
                <a:ea typeface="黑体" panose="02010609060101010101" pitchFamily="49" charset="-122"/>
                <a:cs typeface="黑体" panose="02010609060101010101" pitchFamily="49" charset="-122"/>
              </a:rPr>
              <a:t>1688</a:t>
            </a:r>
            <a:r>
              <a:rPr kumimoji="1" lang="zh-CN" altLang="en-US" b="1" smtClean="0">
                <a:latin typeface="黑体" panose="02010609060101010101" pitchFamily="49" charset="-122"/>
                <a:ea typeface="黑体" panose="02010609060101010101" pitchFamily="49" charset="-122"/>
                <a:cs typeface="黑体" panose="02010609060101010101" pitchFamily="49" charset="-122"/>
              </a:rPr>
              <a:t>年</a:t>
            </a:r>
          </a:p>
        </p:txBody>
      </p:sp>
      <p:sp>
        <p:nvSpPr>
          <p:cNvPr id="73" name="Text Box 17"/>
          <p:cNvSpPr txBox="1">
            <a:spLocks noChangeArrowheads="1"/>
          </p:cNvSpPr>
          <p:nvPr>
            <p:custDataLst>
              <p:tags r:id="rId30"/>
            </p:custDataLst>
          </p:nvPr>
        </p:nvSpPr>
        <p:spPr bwMode="auto">
          <a:xfrm>
            <a:off x="11521506" y="1046864"/>
            <a:ext cx="492443" cy="1098807"/>
          </a:xfrm>
          <a:prstGeom prst="rect">
            <a:avLst/>
          </a:prstGeom>
          <a:solidFill>
            <a:srgbClr val="C00000"/>
          </a:solidFill>
          <a:ln w="38100">
            <a:noFill/>
          </a:ln>
        </p:spPr>
        <p:style>
          <a:lnRef idx="1">
            <a:schemeClr val="accent1"/>
          </a:lnRef>
          <a:fillRef idx="2">
            <a:schemeClr val="accent1"/>
          </a:fillRef>
          <a:effectRef idx="1">
            <a:schemeClr val="accent1"/>
          </a:effectRef>
          <a:fontRef idx="minor">
            <a:schemeClr val="dk1"/>
          </a:fontRef>
        </p:style>
        <p:txBody>
          <a:bodyPr vert="eaVert" wrap="square">
            <a:spAutoFit/>
          </a:bodyPr>
          <a:lstStyle>
            <a:lvl1pPr>
              <a:defRPr>
                <a:solidFill>
                  <a:schemeClr val="tx1"/>
                </a:solidFill>
                <a:latin typeface="Arial" panose="020B0604020202020204" pitchFamily="34" charset="0"/>
                <a:ea typeface="宋体" pitchFamily="2" charset="-122"/>
              </a:defRPr>
            </a:lvl1pPr>
            <a:lvl2pPr marL="742950" indent="-285750">
              <a:defRPr>
                <a:solidFill>
                  <a:schemeClr val="tx1"/>
                </a:solidFill>
                <a:latin typeface="Arial" panose="020B0604020202020204" pitchFamily="34" charset="0"/>
                <a:ea typeface="宋体" pitchFamily="2" charset="-122"/>
              </a:defRPr>
            </a:lvl2pPr>
            <a:lvl3pPr marL="1143000" indent="-228600">
              <a:defRPr>
                <a:solidFill>
                  <a:schemeClr val="tx1"/>
                </a:solidFill>
                <a:latin typeface="Arial" panose="020B0604020202020204" pitchFamily="34" charset="0"/>
                <a:ea typeface="宋体" pitchFamily="2" charset="-122"/>
              </a:defRPr>
            </a:lvl3pPr>
            <a:lvl4pPr marL="1600200" indent="-228600">
              <a:defRPr>
                <a:solidFill>
                  <a:schemeClr val="tx1"/>
                </a:solidFill>
                <a:latin typeface="Arial" panose="020B0604020202020204" pitchFamily="34" charset="0"/>
                <a:ea typeface="宋体" pitchFamily="2" charset="-122"/>
              </a:defRPr>
            </a:lvl4pPr>
            <a:lvl5pPr marL="2057400" indent="-22860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fontAlgn="base">
              <a:spcBef>
                <a:spcPct val="50000"/>
              </a:spcBef>
              <a:spcAft>
                <a:spcPct val="0"/>
              </a:spcAft>
            </a:pPr>
            <a:r>
              <a:rPr kumimoji="1" lang="zh-CN" altLang="en-US" sz="2000" b="1" smtClean="0">
                <a:solidFill>
                  <a:schemeClr val="bg1"/>
                </a:solidFill>
                <a:latin typeface="黑体" panose="02010609060101010101" pitchFamily="49" charset="-122"/>
                <a:ea typeface="黑体" panose="02010609060101010101" pitchFamily="49" charset="-122"/>
              </a:rPr>
              <a:t>光荣革命</a:t>
            </a:r>
          </a:p>
        </p:txBody>
      </p:sp>
      <p:sp>
        <p:nvSpPr>
          <p:cNvPr id="74" name="Text Box 20"/>
          <p:cNvSpPr txBox="1">
            <a:spLocks noChangeArrowheads="1"/>
          </p:cNvSpPr>
          <p:nvPr>
            <p:custDataLst>
              <p:tags r:id="rId31"/>
            </p:custDataLst>
          </p:nvPr>
        </p:nvSpPr>
        <p:spPr bwMode="auto">
          <a:xfrm>
            <a:off x="9779000" y="5488594"/>
            <a:ext cx="1321435" cy="719108"/>
          </a:xfrm>
          <a:prstGeom prst="rect">
            <a:avLst/>
          </a:prstGeom>
          <a:solidFill>
            <a:srgbClr val="92D050"/>
          </a:solidFill>
          <a:ln w="19050">
            <a:noFill/>
            <a:miter lim="800000"/>
          </a:ln>
        </p:spPr>
        <p:txBody>
          <a:bodyPr wrap="square">
            <a:spAutoFit/>
          </a:bodyPr>
          <a:lstStyle>
            <a:lvl1pPr>
              <a:defRPr>
                <a:solidFill>
                  <a:schemeClr val="tx1"/>
                </a:solidFill>
                <a:latin typeface="Arial" panose="020B0604020202020204" pitchFamily="34" charset="0"/>
                <a:ea typeface="宋体" pitchFamily="2" charset="-122"/>
              </a:defRPr>
            </a:lvl1pPr>
            <a:lvl2pPr marL="742950" indent="-285750">
              <a:defRPr>
                <a:solidFill>
                  <a:schemeClr val="tx1"/>
                </a:solidFill>
                <a:latin typeface="Arial" panose="020B0604020202020204" pitchFamily="34" charset="0"/>
                <a:ea typeface="宋体" pitchFamily="2" charset="-122"/>
              </a:defRPr>
            </a:lvl2pPr>
            <a:lvl3pPr marL="1143000" indent="-228600">
              <a:defRPr>
                <a:solidFill>
                  <a:schemeClr val="tx1"/>
                </a:solidFill>
                <a:latin typeface="Arial" panose="020B0604020202020204" pitchFamily="34" charset="0"/>
                <a:ea typeface="宋体" pitchFamily="2" charset="-122"/>
              </a:defRPr>
            </a:lvl3pPr>
            <a:lvl4pPr marL="1600200" indent="-228600">
              <a:defRPr>
                <a:solidFill>
                  <a:schemeClr val="tx1"/>
                </a:solidFill>
                <a:latin typeface="Arial" panose="020B0604020202020204" pitchFamily="34" charset="0"/>
                <a:ea typeface="宋体" pitchFamily="2" charset="-122"/>
              </a:defRPr>
            </a:lvl4pPr>
            <a:lvl5pPr marL="2057400" indent="-22860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algn="ctr" fontAlgn="base">
              <a:lnSpc>
                <a:spcPts val="2640"/>
              </a:lnSpc>
              <a:spcBef>
                <a:spcPct val="0"/>
              </a:spcBef>
              <a:spcAft>
                <a:spcPct val="0"/>
              </a:spcAft>
            </a:pPr>
            <a:r>
              <a:rPr kumimoji="1" lang="zh-CN" altLang="en-US" sz="2000" b="1" smtClean="0">
                <a:solidFill>
                  <a:schemeClr val="bg1"/>
                </a:solidFill>
                <a:latin typeface="黑体" panose="02010609060101010101" pitchFamily="49" charset="-122"/>
                <a:ea typeface="黑体" panose="02010609060101010101" pitchFamily="49" charset="-122"/>
              </a:rPr>
              <a:t>斯图亚特</a:t>
            </a:r>
          </a:p>
          <a:p>
            <a:pPr algn="ctr" fontAlgn="base">
              <a:lnSpc>
                <a:spcPts val="2640"/>
              </a:lnSpc>
              <a:spcBef>
                <a:spcPct val="0"/>
              </a:spcBef>
              <a:spcAft>
                <a:spcPct val="0"/>
              </a:spcAft>
            </a:pPr>
            <a:r>
              <a:rPr kumimoji="1" lang="zh-CN" altLang="en-US" sz="2000" b="1" smtClean="0">
                <a:solidFill>
                  <a:schemeClr val="bg1"/>
                </a:solidFill>
                <a:latin typeface="黑体" panose="02010609060101010101" pitchFamily="49" charset="-122"/>
                <a:ea typeface="黑体" panose="02010609060101010101" pitchFamily="49" charset="-122"/>
              </a:rPr>
              <a:t>王朝复辟</a:t>
            </a:r>
          </a:p>
        </p:txBody>
      </p:sp>
      <p:sp>
        <p:nvSpPr>
          <p:cNvPr id="75" name="Text Box 4"/>
          <p:cNvSpPr txBox="1">
            <a:spLocks noChangeArrowheads="1"/>
          </p:cNvSpPr>
          <p:nvPr>
            <p:custDataLst>
              <p:tags r:id="rId32"/>
            </p:custDataLst>
          </p:nvPr>
        </p:nvSpPr>
        <p:spPr bwMode="auto">
          <a:xfrm>
            <a:off x="11057367" y="4164025"/>
            <a:ext cx="1002782" cy="429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itchFamily="2" charset="-122"/>
              </a:defRPr>
            </a:lvl1pPr>
            <a:lvl2pPr marL="742950" indent="-285750">
              <a:defRPr>
                <a:solidFill>
                  <a:schemeClr val="tx1"/>
                </a:solidFill>
                <a:latin typeface="Arial" panose="020B0604020202020204" pitchFamily="34" charset="0"/>
                <a:ea typeface="宋体" pitchFamily="2" charset="-122"/>
              </a:defRPr>
            </a:lvl2pPr>
            <a:lvl3pPr marL="1143000" indent="-228600">
              <a:defRPr>
                <a:solidFill>
                  <a:schemeClr val="tx1"/>
                </a:solidFill>
                <a:latin typeface="Arial" panose="020B0604020202020204" pitchFamily="34" charset="0"/>
                <a:ea typeface="宋体" pitchFamily="2" charset="-122"/>
              </a:defRPr>
            </a:lvl3pPr>
            <a:lvl4pPr marL="1600200" indent="-228600">
              <a:defRPr>
                <a:solidFill>
                  <a:schemeClr val="tx1"/>
                </a:solidFill>
                <a:latin typeface="Arial" panose="020B0604020202020204" pitchFamily="34" charset="0"/>
                <a:ea typeface="宋体" pitchFamily="2" charset="-122"/>
              </a:defRPr>
            </a:lvl4pPr>
            <a:lvl5pPr marL="2057400" indent="-22860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fontAlgn="base">
              <a:spcBef>
                <a:spcPct val="50000"/>
              </a:spcBef>
              <a:spcAft>
                <a:spcPct val="0"/>
              </a:spcAft>
            </a:pPr>
            <a:r>
              <a:rPr kumimoji="1" lang="zh-CN" altLang="en-US" sz="2195" b="1" smtClean="0">
                <a:latin typeface="黑体" panose="02010609060101010101" pitchFamily="49" charset="-122"/>
                <a:ea typeface="黑体" panose="02010609060101010101" pitchFamily="49" charset="-122"/>
              </a:rPr>
              <a:t>时间</a:t>
            </a:r>
          </a:p>
        </p:txBody>
      </p:sp>
      <p:sp>
        <p:nvSpPr>
          <p:cNvPr id="76" name="Text Box 7"/>
          <p:cNvSpPr txBox="1">
            <a:spLocks noChangeArrowheads="1"/>
          </p:cNvSpPr>
          <p:nvPr>
            <p:custDataLst>
              <p:tags r:id="rId33"/>
            </p:custDataLst>
          </p:nvPr>
        </p:nvSpPr>
        <p:spPr bwMode="auto">
          <a:xfrm>
            <a:off x="10308031" y="4998865"/>
            <a:ext cx="125565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itchFamily="2" charset="-122"/>
              </a:defRPr>
            </a:lvl1pPr>
            <a:lvl2pPr marL="742950" indent="-285750">
              <a:defRPr>
                <a:solidFill>
                  <a:schemeClr val="tx1"/>
                </a:solidFill>
                <a:latin typeface="Arial" panose="020B0604020202020204" pitchFamily="34" charset="0"/>
                <a:ea typeface="宋体" pitchFamily="2" charset="-122"/>
              </a:defRPr>
            </a:lvl2pPr>
            <a:lvl3pPr marL="1143000" indent="-228600">
              <a:defRPr>
                <a:solidFill>
                  <a:schemeClr val="tx1"/>
                </a:solidFill>
                <a:latin typeface="Arial" panose="020B0604020202020204" pitchFamily="34" charset="0"/>
                <a:ea typeface="宋体" pitchFamily="2" charset="-122"/>
              </a:defRPr>
            </a:lvl3pPr>
            <a:lvl4pPr marL="1600200" indent="-228600">
              <a:defRPr>
                <a:solidFill>
                  <a:schemeClr val="tx1"/>
                </a:solidFill>
                <a:latin typeface="Arial" panose="020B0604020202020204" pitchFamily="34" charset="0"/>
                <a:ea typeface="宋体" pitchFamily="2" charset="-122"/>
              </a:defRPr>
            </a:lvl4pPr>
            <a:lvl5pPr marL="2057400" indent="-22860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algn="ctr" fontAlgn="base">
              <a:spcBef>
                <a:spcPct val="50000"/>
              </a:spcBef>
              <a:spcAft>
                <a:spcPct val="0"/>
              </a:spcAft>
            </a:pPr>
            <a:r>
              <a:rPr kumimoji="1" lang="en-US" altLang="zh-CN" b="1" smtClean="0">
                <a:latin typeface="黑体" panose="02010609060101010101" pitchFamily="49" charset="-122"/>
                <a:ea typeface="黑体" panose="02010609060101010101" pitchFamily="49" charset="-122"/>
                <a:cs typeface="黑体" panose="02010609060101010101" pitchFamily="49" charset="-122"/>
              </a:rPr>
              <a:t>1660</a:t>
            </a:r>
            <a:r>
              <a:rPr kumimoji="1" lang="zh-CN" altLang="en-US" b="1" smtClean="0">
                <a:latin typeface="黑体" panose="02010609060101010101" pitchFamily="49" charset="-122"/>
                <a:ea typeface="黑体" panose="02010609060101010101" pitchFamily="49" charset="-122"/>
                <a:cs typeface="黑体" panose="02010609060101010101" pitchFamily="49" charset="-122"/>
              </a:rPr>
              <a:t>年</a:t>
            </a:r>
          </a:p>
        </p:txBody>
      </p:sp>
      <p:sp>
        <p:nvSpPr>
          <p:cNvPr id="77" name="文本框 2"/>
          <p:cNvSpPr txBox="1"/>
          <p:nvPr>
            <p:custDataLst>
              <p:tags r:id="rId34"/>
            </p:custDataLst>
          </p:nvPr>
        </p:nvSpPr>
        <p:spPr>
          <a:xfrm>
            <a:off x="4104640" y="1513494"/>
            <a:ext cx="795020" cy="460375"/>
          </a:xfrm>
          <a:prstGeom prst="rect">
            <a:avLst/>
          </a:prstGeom>
          <a:noFill/>
        </p:spPr>
        <p:txBody>
          <a:bodyPr wrap="none" rtlCol="0">
            <a:spAutoFit/>
          </a:bodyPr>
          <a:lstStyle/>
          <a:p>
            <a:r>
              <a:rPr lang="zh-CN" altLang="en-US" sz="2400" b="1">
                <a:latin typeface="黑体" panose="02010609060101010101" pitchFamily="49" charset="-122"/>
                <a:ea typeface="黑体" panose="02010609060101010101" pitchFamily="49" charset="-122"/>
              </a:rPr>
              <a:t>民主</a:t>
            </a:r>
          </a:p>
        </p:txBody>
      </p:sp>
      <p:sp>
        <p:nvSpPr>
          <p:cNvPr id="78" name="文本框 4"/>
          <p:cNvSpPr txBox="1"/>
          <p:nvPr>
            <p:custDataLst>
              <p:tags r:id="rId35"/>
            </p:custDataLst>
          </p:nvPr>
        </p:nvSpPr>
        <p:spPr>
          <a:xfrm>
            <a:off x="4104640" y="6156614"/>
            <a:ext cx="795020" cy="460375"/>
          </a:xfrm>
          <a:prstGeom prst="rect">
            <a:avLst/>
          </a:prstGeom>
          <a:noFill/>
        </p:spPr>
        <p:txBody>
          <a:bodyPr wrap="none" rtlCol="0">
            <a:spAutoFit/>
          </a:bodyPr>
          <a:lstStyle/>
          <a:p>
            <a:r>
              <a:rPr lang="zh-CN" altLang="en-US" sz="2400" b="1">
                <a:latin typeface="黑体" panose="02010609060101010101" pitchFamily="49" charset="-122"/>
                <a:ea typeface="黑体" panose="02010609060101010101" pitchFamily="49" charset="-122"/>
              </a:rPr>
              <a:t>专制</a:t>
            </a:r>
          </a:p>
        </p:txBody>
      </p:sp>
      <p:sp>
        <p:nvSpPr>
          <p:cNvPr id="79" name="文本框 8"/>
          <p:cNvSpPr txBox="1"/>
          <p:nvPr>
            <p:custDataLst>
              <p:tags r:id="rId36"/>
            </p:custDataLst>
          </p:nvPr>
        </p:nvSpPr>
        <p:spPr>
          <a:xfrm>
            <a:off x="5144600" y="1982759"/>
            <a:ext cx="1217000" cy="759182"/>
          </a:xfrm>
          <a:prstGeom prst="rect">
            <a:avLst/>
          </a:prstGeom>
          <a:solidFill>
            <a:schemeClr val="bg1"/>
          </a:solidFill>
          <a:ln w="31750">
            <a:solidFill>
              <a:srgbClr val="C00000"/>
            </a:solidFill>
          </a:ln>
        </p:spPr>
        <p:txBody>
          <a:bodyPr wrap="none" rtlCol="0">
            <a:spAutoFit/>
          </a:bodyPr>
          <a:lstStyle/>
          <a:p>
            <a:pPr algn="ctr" defTabSz="836930" fontAlgn="base">
              <a:lnSpc>
                <a:spcPts val="2640"/>
              </a:lnSpc>
              <a:spcBef>
                <a:spcPct val="0"/>
              </a:spcBef>
            </a:pPr>
            <a:r>
              <a:rPr kumimoji="1" lang="zh-CN" altLang="en-US" sz="2000" b="1" smtClean="0">
                <a:solidFill>
                  <a:prstClr val="black"/>
                </a:solidFill>
                <a:latin typeface="黑体" panose="02010609060101010101" pitchFamily="49" charset="-122"/>
                <a:ea typeface="黑体" panose="02010609060101010101" pitchFamily="49" charset="-122"/>
                <a:sym typeface="+mn-ea"/>
              </a:rPr>
              <a:t>资产阶级</a:t>
            </a:r>
          </a:p>
          <a:p>
            <a:pPr algn="ctr" defTabSz="836930" fontAlgn="base">
              <a:lnSpc>
                <a:spcPts val="2640"/>
              </a:lnSpc>
              <a:spcBef>
                <a:spcPct val="0"/>
              </a:spcBef>
            </a:pPr>
            <a:r>
              <a:rPr kumimoji="1" lang="zh-CN" altLang="en-US" sz="2000" b="1" smtClean="0">
                <a:solidFill>
                  <a:prstClr val="black"/>
                </a:solidFill>
                <a:latin typeface="黑体" panose="02010609060101010101" pitchFamily="49" charset="-122"/>
                <a:ea typeface="黑体" panose="02010609060101010101" pitchFamily="49" charset="-122"/>
                <a:sym typeface="+mn-ea"/>
              </a:rPr>
              <a:t>革命爆发</a:t>
            </a:r>
            <a:endParaRPr lang="zh-CN" altLang="en-US" sz="1600"/>
          </a:p>
        </p:txBody>
      </p:sp>
      <p:sp>
        <p:nvSpPr>
          <p:cNvPr id="80" name="文本框 9"/>
          <p:cNvSpPr txBox="1"/>
          <p:nvPr>
            <p:custDataLst>
              <p:tags r:id="rId37"/>
            </p:custDataLst>
          </p:nvPr>
        </p:nvSpPr>
        <p:spPr>
          <a:xfrm>
            <a:off x="5437901" y="4153673"/>
            <a:ext cx="1217000" cy="719108"/>
          </a:xfrm>
          <a:prstGeom prst="rect">
            <a:avLst/>
          </a:prstGeom>
          <a:solidFill>
            <a:schemeClr val="bg1"/>
          </a:solidFill>
          <a:ln w="22225">
            <a:solidFill>
              <a:srgbClr val="C00000"/>
            </a:solidFill>
          </a:ln>
        </p:spPr>
        <p:txBody>
          <a:bodyPr wrap="none" rtlCol="0">
            <a:spAutoFit/>
          </a:bodyPr>
          <a:lstStyle/>
          <a:p>
            <a:pPr algn="ctr" defTabSz="836930" fontAlgn="base">
              <a:lnSpc>
                <a:spcPts val="2640"/>
              </a:lnSpc>
              <a:spcBef>
                <a:spcPct val="0"/>
              </a:spcBef>
            </a:pPr>
            <a:r>
              <a:rPr kumimoji="1" lang="zh-CN" altLang="en-US" sz="2000" b="1" smtClean="0">
                <a:solidFill>
                  <a:prstClr val="black"/>
                </a:solidFill>
                <a:latin typeface="黑体" panose="02010609060101010101" pitchFamily="49" charset="-122"/>
                <a:ea typeface="黑体" panose="02010609060101010101" pitchFamily="49" charset="-122"/>
                <a:sym typeface="+mn-ea"/>
              </a:rPr>
              <a:t>苏格兰</a:t>
            </a:r>
          </a:p>
          <a:p>
            <a:pPr algn="ctr" defTabSz="836930" fontAlgn="base">
              <a:lnSpc>
                <a:spcPts val="2640"/>
              </a:lnSpc>
              <a:spcBef>
                <a:spcPct val="0"/>
              </a:spcBef>
            </a:pPr>
            <a:r>
              <a:rPr kumimoji="1" lang="zh-CN" altLang="en-US" sz="2000" b="1" smtClean="0">
                <a:solidFill>
                  <a:prstClr val="black"/>
                </a:solidFill>
                <a:latin typeface="黑体" panose="02010609060101010101" pitchFamily="49" charset="-122"/>
                <a:ea typeface="黑体" panose="02010609060101010101" pitchFamily="49" charset="-122"/>
                <a:sym typeface="+mn-ea"/>
              </a:rPr>
              <a:t>人民起义</a:t>
            </a:r>
          </a:p>
        </p:txBody>
      </p:sp>
      <p:sp>
        <p:nvSpPr>
          <p:cNvPr id="40" name="矩形 39"/>
          <p:cNvSpPr/>
          <p:nvPr/>
        </p:nvSpPr>
        <p:spPr>
          <a:xfrm>
            <a:off x="518276" y="4540589"/>
            <a:ext cx="2286016" cy="642942"/>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zh-CN" altLang="en-US" sz="1600" b="1" dirty="0" smtClean="0">
                <a:solidFill>
                  <a:srgbClr val="002060"/>
                </a:solidFill>
              </a:rPr>
              <a:t>看图指出英国资产阶级革命有什么样的特点？</a:t>
            </a:r>
            <a:endParaRPr lang="zh-CN" altLang="en-US" sz="1600" b="1" dirty="0">
              <a:solidFill>
                <a:srgbClr val="002060"/>
              </a:solidFill>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anim calcmode="lin" valueType="num">
                                      <p:cBhvr additive="base">
                                        <p:cTn id="7" dur="500" fill="hold"/>
                                        <p:tgtEl>
                                          <p:spTgt spid="40"/>
                                        </p:tgtEl>
                                        <p:attrNameLst>
                                          <p:attrName>ppt_x</p:attrName>
                                        </p:attrNameLst>
                                      </p:cBhvr>
                                      <p:tavLst>
                                        <p:tav tm="0">
                                          <p:val>
                                            <p:strVal val="#ppt_x"/>
                                          </p:val>
                                        </p:tav>
                                        <p:tav tm="100000">
                                          <p:val>
                                            <p:strVal val="#ppt_x"/>
                                          </p:val>
                                        </p:tav>
                                      </p:tavLst>
                                    </p:anim>
                                    <p:anim calcmode="lin" valueType="num">
                                      <p:cBhvr additive="base">
                                        <p:cTn id="8"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图片 1" descr="图层 4"/>
          <p:cNvPicPr>
            <a:picLocks noChangeAspect="1"/>
          </p:cNvPicPr>
          <p:nvPr>
            <p:custDataLst>
              <p:tags r:id="rId1"/>
            </p:custDataLst>
          </p:nvPr>
        </p:nvPicPr>
        <p:blipFill>
          <a:blip r:embed="rId23"/>
          <a:stretch>
            <a:fillRect/>
          </a:stretch>
        </p:blipFill>
        <p:spPr>
          <a:xfrm>
            <a:off x="8649335" y="1152525"/>
            <a:ext cx="429260" cy="457200"/>
          </a:xfrm>
          <a:prstGeom prst="rect">
            <a:avLst/>
          </a:prstGeom>
        </p:spPr>
      </p:pic>
      <p:pic>
        <p:nvPicPr>
          <p:cNvPr id="3" name="图片 2" descr="图层 4"/>
          <p:cNvPicPr>
            <a:picLocks noChangeAspect="1"/>
          </p:cNvPicPr>
          <p:nvPr>
            <p:custDataLst>
              <p:tags r:id="rId2"/>
            </p:custDataLst>
          </p:nvPr>
        </p:nvPicPr>
        <p:blipFill>
          <a:blip r:embed="rId23"/>
          <a:stretch>
            <a:fillRect/>
          </a:stretch>
        </p:blipFill>
        <p:spPr>
          <a:xfrm>
            <a:off x="9765030" y="1426210"/>
            <a:ext cx="429260" cy="457200"/>
          </a:xfrm>
          <a:prstGeom prst="rect">
            <a:avLst/>
          </a:prstGeom>
        </p:spPr>
      </p:pic>
      <p:pic>
        <p:nvPicPr>
          <p:cNvPr id="4" name="图片 6"/>
          <p:cNvPicPr>
            <a:picLocks noChangeAspect="1"/>
          </p:cNvPicPr>
          <p:nvPr>
            <p:custDataLst>
              <p:tags r:id="rId3"/>
            </p:custDataLst>
          </p:nvPr>
        </p:nvPicPr>
        <p:blipFill>
          <a:blip r:embed="rId24"/>
          <a:stretch>
            <a:fillRect/>
          </a:stretch>
        </p:blipFill>
        <p:spPr bwMode="auto">
          <a:xfrm>
            <a:off x="2083435" y="2896235"/>
            <a:ext cx="2659062" cy="2416176"/>
          </a:xfrm>
          <a:prstGeom prst="rect">
            <a:avLst/>
          </a:prstGeom>
          <a:noFill/>
          <a:ln w="9525">
            <a:noFill/>
            <a:miter lim="800000"/>
          </a:ln>
        </p:spPr>
      </p:pic>
      <p:pic>
        <p:nvPicPr>
          <p:cNvPr id="5" name="图片 4" descr="图层 4"/>
          <p:cNvPicPr>
            <a:picLocks noChangeAspect="1"/>
          </p:cNvPicPr>
          <p:nvPr>
            <p:custDataLst>
              <p:tags r:id="rId4"/>
            </p:custDataLst>
          </p:nvPr>
        </p:nvPicPr>
        <p:blipFill>
          <a:blip r:embed="rId23"/>
          <a:stretch>
            <a:fillRect/>
          </a:stretch>
        </p:blipFill>
        <p:spPr>
          <a:xfrm>
            <a:off x="4752340" y="4514850"/>
            <a:ext cx="429260" cy="457200"/>
          </a:xfrm>
          <a:prstGeom prst="rect">
            <a:avLst/>
          </a:prstGeom>
        </p:spPr>
      </p:pic>
      <p:pic>
        <p:nvPicPr>
          <p:cNvPr id="6" name="图片 5" descr="图层 4"/>
          <p:cNvPicPr>
            <a:picLocks noChangeAspect="1"/>
          </p:cNvPicPr>
          <p:nvPr>
            <p:custDataLst>
              <p:tags r:id="rId5"/>
            </p:custDataLst>
          </p:nvPr>
        </p:nvPicPr>
        <p:blipFill>
          <a:blip r:embed="rId23"/>
          <a:stretch>
            <a:fillRect/>
          </a:stretch>
        </p:blipFill>
        <p:spPr>
          <a:xfrm>
            <a:off x="8649335" y="5312410"/>
            <a:ext cx="429260" cy="457200"/>
          </a:xfrm>
          <a:prstGeom prst="rect">
            <a:avLst/>
          </a:prstGeom>
        </p:spPr>
      </p:pic>
      <p:pic>
        <p:nvPicPr>
          <p:cNvPr id="7" name="图片 6" descr="图层 4"/>
          <p:cNvPicPr>
            <a:picLocks noChangeAspect="1"/>
          </p:cNvPicPr>
          <p:nvPr>
            <p:custDataLst>
              <p:tags r:id="rId6"/>
            </p:custDataLst>
          </p:nvPr>
        </p:nvPicPr>
        <p:blipFill>
          <a:blip r:embed="rId23"/>
          <a:stretch>
            <a:fillRect/>
          </a:stretch>
        </p:blipFill>
        <p:spPr>
          <a:xfrm>
            <a:off x="1654175" y="2025650"/>
            <a:ext cx="429260" cy="457200"/>
          </a:xfrm>
          <a:prstGeom prst="rect">
            <a:avLst/>
          </a:prstGeom>
        </p:spPr>
      </p:pic>
      <p:pic>
        <p:nvPicPr>
          <p:cNvPr id="8" name="图片 7" descr="图层 4"/>
          <p:cNvPicPr>
            <a:picLocks noChangeAspect="1"/>
          </p:cNvPicPr>
          <p:nvPr>
            <p:custDataLst>
              <p:tags r:id="rId7"/>
            </p:custDataLst>
          </p:nvPr>
        </p:nvPicPr>
        <p:blipFill>
          <a:blip r:embed="rId23"/>
          <a:stretch>
            <a:fillRect/>
          </a:stretch>
        </p:blipFill>
        <p:spPr>
          <a:xfrm>
            <a:off x="4752340" y="1474470"/>
            <a:ext cx="429260" cy="457200"/>
          </a:xfrm>
          <a:prstGeom prst="rect">
            <a:avLst/>
          </a:prstGeom>
        </p:spPr>
      </p:pic>
      <p:pic>
        <p:nvPicPr>
          <p:cNvPr id="9" name="图片 8" descr="图层 4"/>
          <p:cNvPicPr>
            <a:picLocks noChangeAspect="1"/>
          </p:cNvPicPr>
          <p:nvPr>
            <p:custDataLst>
              <p:tags r:id="rId8"/>
            </p:custDataLst>
          </p:nvPr>
        </p:nvPicPr>
        <p:blipFill>
          <a:blip r:embed="rId23"/>
          <a:stretch>
            <a:fillRect/>
          </a:stretch>
        </p:blipFill>
        <p:spPr>
          <a:xfrm>
            <a:off x="7711440" y="4366260"/>
            <a:ext cx="429260" cy="457200"/>
          </a:xfrm>
          <a:prstGeom prst="rect">
            <a:avLst/>
          </a:prstGeom>
        </p:spPr>
      </p:pic>
      <p:pic>
        <p:nvPicPr>
          <p:cNvPr id="10" name="图片 9" descr="图层 4"/>
          <p:cNvPicPr>
            <a:picLocks noChangeAspect="1"/>
          </p:cNvPicPr>
          <p:nvPr>
            <p:custDataLst>
              <p:tags r:id="rId9"/>
            </p:custDataLst>
          </p:nvPr>
        </p:nvPicPr>
        <p:blipFill>
          <a:blip r:embed="rId23"/>
          <a:stretch>
            <a:fillRect/>
          </a:stretch>
        </p:blipFill>
        <p:spPr>
          <a:xfrm>
            <a:off x="4042410" y="2439035"/>
            <a:ext cx="429260" cy="457200"/>
          </a:xfrm>
          <a:prstGeom prst="rect">
            <a:avLst/>
          </a:prstGeom>
        </p:spPr>
      </p:pic>
      <p:pic>
        <p:nvPicPr>
          <p:cNvPr id="12292" name="图片 6"/>
          <p:cNvPicPr>
            <a:picLocks noChangeAspect="1"/>
          </p:cNvPicPr>
          <p:nvPr>
            <p:custDataLst>
              <p:tags r:id="rId10"/>
            </p:custDataLst>
          </p:nvPr>
        </p:nvPicPr>
        <p:blipFill>
          <a:blip r:embed="rId24"/>
          <a:stretch>
            <a:fillRect/>
          </a:stretch>
        </p:blipFill>
        <p:spPr bwMode="auto">
          <a:xfrm>
            <a:off x="5928599" y="1897744"/>
            <a:ext cx="2659062" cy="2416176"/>
          </a:xfrm>
          <a:prstGeom prst="rect">
            <a:avLst/>
          </a:prstGeom>
          <a:noFill/>
          <a:ln w="9525">
            <a:noFill/>
            <a:miter lim="800000"/>
          </a:ln>
        </p:spPr>
      </p:pic>
      <p:sp>
        <p:nvSpPr>
          <p:cNvPr id="15" name="矩形 14"/>
          <p:cNvSpPr>
            <a:spLocks noChangeArrowheads="1"/>
          </p:cNvSpPr>
          <p:nvPr>
            <p:custDataLst>
              <p:tags r:id="rId11"/>
            </p:custDataLst>
          </p:nvPr>
        </p:nvSpPr>
        <p:spPr bwMode="auto">
          <a:xfrm>
            <a:off x="244443" y="1286378"/>
            <a:ext cx="11784594" cy="1015663"/>
          </a:xfrm>
          <a:prstGeom prst="rect">
            <a:avLst/>
          </a:prstGeom>
          <a:noFill/>
          <a:ln w="9525">
            <a:noFill/>
            <a:miter lim="800000"/>
          </a:ln>
        </p:spPr>
        <p:txBody>
          <a:bodyPr wrap="square">
            <a:spAutoFit/>
          </a:bodyPr>
          <a:lstStyle/>
          <a:p>
            <a:pPr eaLnBrk="0" hangingPunct="0">
              <a:lnSpc>
                <a:spcPct val="150000"/>
              </a:lnSpc>
            </a:pPr>
            <a:r>
              <a:rPr lang="en-US" altLang="zh-CN" sz="2000">
                <a:solidFill>
                  <a:srgbClr val="000000"/>
                </a:solidFill>
                <a:latin typeface="黑体" panose="02010609060101010101" pitchFamily="49" charset="-122"/>
                <a:ea typeface="黑体" panose="02010609060101010101" pitchFamily="49" charset="-122"/>
              </a:rPr>
              <a:t>(3)</a:t>
            </a:r>
            <a:r>
              <a:rPr lang="zh-CN" altLang="en-US" sz="2000">
                <a:solidFill>
                  <a:srgbClr val="000000"/>
                </a:solidFill>
                <a:latin typeface="黑体" panose="02010609060101010101" pitchFamily="49" charset="-122"/>
                <a:ea typeface="黑体" panose="02010609060101010101" pitchFamily="49" charset="-122"/>
              </a:rPr>
              <a:t>结果</a:t>
            </a:r>
            <a:r>
              <a:rPr lang="en-US" altLang="zh-CN" sz="2000">
                <a:solidFill>
                  <a:srgbClr val="000000"/>
                </a:solidFill>
                <a:latin typeface="黑体" panose="02010609060101010101" pitchFamily="49" charset="-122"/>
                <a:ea typeface="黑体" panose="02010609060101010101" pitchFamily="49" charset="-122"/>
              </a:rPr>
              <a:t>:</a:t>
            </a:r>
            <a:r>
              <a:rPr lang="zh-CN" altLang="en-US" sz="2000">
                <a:solidFill>
                  <a:srgbClr val="000000"/>
                </a:solidFill>
                <a:latin typeface="黑体" panose="02010609060101010101" pitchFamily="49" charset="-122"/>
                <a:ea typeface="黑体" panose="02010609060101010101" pitchFamily="49" charset="-122"/>
              </a:rPr>
              <a:t>英国君主立宪制逐步形成。</a:t>
            </a:r>
          </a:p>
          <a:p>
            <a:pPr eaLnBrk="0" hangingPunct="0">
              <a:lnSpc>
                <a:spcPct val="150000"/>
              </a:lnSpc>
            </a:pPr>
            <a:r>
              <a:rPr lang="zh-CN" altLang="en-US" sz="2000">
                <a:solidFill>
                  <a:srgbClr val="000000"/>
                </a:solidFill>
                <a:latin typeface="黑体" panose="02010609060101010101" pitchFamily="49" charset="-122"/>
                <a:ea typeface="黑体" panose="02010609060101010101" pitchFamily="49" charset="-122"/>
              </a:rPr>
              <a:t>①</a:t>
            </a:r>
            <a:r>
              <a:rPr lang="en-US" altLang="zh-CN" sz="2000">
                <a:solidFill>
                  <a:srgbClr val="000000"/>
                </a:solidFill>
                <a:latin typeface="黑体" panose="02010609060101010101" pitchFamily="49" charset="-122"/>
                <a:ea typeface="黑体" panose="02010609060101010101" pitchFamily="49" charset="-122"/>
              </a:rPr>
              <a:t>1689</a:t>
            </a:r>
            <a:r>
              <a:rPr lang="zh-CN" altLang="en-US" sz="2000">
                <a:solidFill>
                  <a:srgbClr val="000000"/>
                </a:solidFill>
                <a:latin typeface="黑体" panose="02010609060101010101" pitchFamily="49" charset="-122"/>
                <a:ea typeface="黑体" panose="02010609060101010101" pitchFamily="49" charset="-122"/>
              </a:rPr>
              <a:t>年</a:t>
            </a:r>
            <a:r>
              <a:rPr lang="en-US" altLang="zh-CN" sz="2000">
                <a:solidFill>
                  <a:srgbClr val="000000"/>
                </a:solidFill>
                <a:latin typeface="黑体" panose="02010609060101010101" pitchFamily="49" charset="-122"/>
                <a:ea typeface="黑体" panose="02010609060101010101" pitchFamily="49" charset="-122"/>
              </a:rPr>
              <a:t>,</a:t>
            </a:r>
            <a:r>
              <a:rPr lang="zh-CN" altLang="en-US" sz="2000">
                <a:solidFill>
                  <a:srgbClr val="000000"/>
                </a:solidFill>
                <a:latin typeface="黑体" panose="02010609060101010101" pitchFamily="49" charset="-122"/>
                <a:ea typeface="黑体" panose="02010609060101010101" pitchFamily="49" charset="-122"/>
              </a:rPr>
              <a:t>英国议会通过</a:t>
            </a:r>
            <a:r>
              <a:rPr lang="en-US" altLang="zh-CN" sz="2000">
                <a:solidFill>
                  <a:srgbClr val="000000"/>
                </a:solidFill>
                <a:latin typeface="黑体" panose="02010609060101010101" pitchFamily="49" charset="-122"/>
                <a:ea typeface="黑体" panose="02010609060101010101" pitchFamily="49" charset="-122"/>
              </a:rPr>
              <a:t>《</a:t>
            </a:r>
            <a:r>
              <a:rPr lang="zh-CN" altLang="en-US" sz="2000">
                <a:solidFill>
                  <a:srgbClr val="000000"/>
                </a:solidFill>
                <a:latin typeface="黑体" panose="02010609060101010101" pitchFamily="49" charset="-122"/>
                <a:ea typeface="黑体" panose="02010609060101010101" pitchFamily="49" charset="-122"/>
              </a:rPr>
              <a:t>权利法案</a:t>
            </a:r>
            <a:r>
              <a:rPr lang="en-US" altLang="zh-CN" sz="2000">
                <a:solidFill>
                  <a:srgbClr val="000000"/>
                </a:solidFill>
                <a:latin typeface="黑体" panose="02010609060101010101" pitchFamily="49" charset="-122"/>
                <a:ea typeface="黑体" panose="02010609060101010101" pitchFamily="49" charset="-122"/>
              </a:rPr>
              <a:t>》,</a:t>
            </a:r>
            <a:r>
              <a:rPr lang="zh-CN" altLang="en-US" sz="2000">
                <a:solidFill>
                  <a:srgbClr val="000000"/>
                </a:solidFill>
                <a:latin typeface="黑体" panose="02010609060101010101" pitchFamily="49" charset="-122"/>
                <a:ea typeface="黑体" panose="02010609060101010101" pitchFamily="49" charset="-122"/>
              </a:rPr>
              <a:t>扩大议会权力</a:t>
            </a:r>
            <a:r>
              <a:rPr lang="en-US" altLang="zh-CN" sz="2000">
                <a:solidFill>
                  <a:srgbClr val="000000"/>
                </a:solidFill>
                <a:latin typeface="黑体" panose="02010609060101010101" pitchFamily="49" charset="-122"/>
                <a:ea typeface="黑体" panose="02010609060101010101" pitchFamily="49" charset="-122"/>
              </a:rPr>
              <a:t>,</a:t>
            </a:r>
            <a:r>
              <a:rPr lang="zh-CN" altLang="en-US" sz="2000">
                <a:solidFill>
                  <a:srgbClr val="000000"/>
                </a:solidFill>
                <a:latin typeface="黑体" panose="02010609060101010101" pitchFamily="49" charset="-122"/>
                <a:ea typeface="黑体" panose="02010609060101010101" pitchFamily="49" charset="-122"/>
              </a:rPr>
              <a:t>限制王权</a:t>
            </a:r>
            <a:r>
              <a:rPr lang="zh-CN" altLang="en-US" sz="2000" smtClean="0">
                <a:solidFill>
                  <a:srgbClr val="000000"/>
                </a:solidFill>
                <a:latin typeface="黑体" panose="02010609060101010101" pitchFamily="49" charset="-122"/>
                <a:ea typeface="黑体" panose="02010609060101010101" pitchFamily="49" charset="-122"/>
              </a:rPr>
              <a:t>。</a:t>
            </a:r>
            <a:endParaRPr lang="zh-CN" altLang="en-US" sz="2000">
              <a:solidFill>
                <a:srgbClr val="000000"/>
              </a:solidFill>
              <a:latin typeface="黑体" panose="02010609060101010101" pitchFamily="49" charset="-122"/>
              <a:ea typeface="黑体" panose="02010609060101010101" pitchFamily="49" charset="-122"/>
            </a:endParaRPr>
          </a:p>
        </p:txBody>
      </p:sp>
      <p:sp>
        <p:nvSpPr>
          <p:cNvPr id="16" name="标题"/>
          <p:cNvSpPr txBox="1"/>
          <p:nvPr>
            <p:custDataLst>
              <p:tags r:id="rId12"/>
            </p:custDataLst>
          </p:nvPr>
        </p:nvSpPr>
        <p:spPr bwMode="auto">
          <a:xfrm>
            <a:off x="289170" y="267324"/>
            <a:ext cx="9000000" cy="521970"/>
          </a:xfrm>
          <a:prstGeom prst="rect">
            <a:avLst/>
          </a:prstGeom>
          <a:noFill/>
          <a:ln w="12700">
            <a:noFill/>
            <a:miter lim="400000"/>
          </a:ln>
        </p:spPr>
        <p:txBody>
          <a:bodyPr vert="horz" wrap="square" lIns="45719" tIns="45720" rIns="45719" bIns="45720" numCol="1" anchor="t" anchorCtr="0" compatLnSpc="1"/>
          <a:lstStyle/>
          <a:p>
            <a:pPr marL="0" marR="0" lvl="0" indent="0" algn="l" defTabSz="914400" rtl="0" eaLnBrk="0" fontAlgn="base" latinLnBrk="0" hangingPunct="0">
              <a:lnSpc>
                <a:spcPct val="100000"/>
              </a:lnSpc>
              <a:spcBef>
                <a:spcPts val="700"/>
              </a:spcBef>
              <a:spcAft>
                <a:spcPct val="0"/>
              </a:spcAft>
              <a:buClrTx/>
              <a:buSzTx/>
              <a:buFontTx/>
              <a:buNone/>
              <a:defRPr/>
            </a:pPr>
            <a:r>
              <a:rPr kumimoji="0" lang="zh-CN" sz="2800" b="1" i="0" u="none" strike="noStrike" kern="0" cap="none" spc="0" normalizeH="0" baseline="0" noProof="0" smtClean="0">
                <a:ln>
                  <a:noFill/>
                </a:ln>
                <a:solidFill>
                  <a:schemeClr val="tx1"/>
                </a:solidFill>
                <a:effectLst>
                  <a:outerShdw blurRad="38100" dist="38100" dir="2700000" algn="tl">
                    <a:srgbClr val="000000">
                      <a:alpha val="43137"/>
                    </a:srgbClr>
                  </a:outerShdw>
                </a:effectLst>
                <a:uLnTx/>
                <a:uFillTx/>
                <a:latin typeface="黑体" panose="02010609060101010101" pitchFamily="49" charset="-122"/>
                <a:ea typeface="黑体" panose="02010609060101010101" pitchFamily="49" charset="-122"/>
                <a:cs typeface="Arial"/>
                <a:sym typeface="Arial" panose="020B0604020202020204" pitchFamily="34" charset="0"/>
              </a:rPr>
              <a:t>一、</a:t>
            </a:r>
            <a:r>
              <a:rPr kumimoji="0" lang="zh-CN" altLang="en-US" sz="2800" b="1" i="0" u="none" strike="noStrike" kern="0" cap="none" spc="0" normalizeH="0" baseline="0" noProof="0" smtClean="0">
                <a:ln>
                  <a:noFill/>
                </a:ln>
                <a:solidFill>
                  <a:schemeClr val="tx1"/>
                </a:solidFill>
                <a:effectLst>
                  <a:outerShdw blurRad="38100" dist="38100" dir="2700000" algn="tl">
                    <a:srgbClr val="000000">
                      <a:alpha val="43137"/>
                    </a:srgbClr>
                  </a:outerShdw>
                </a:effectLst>
                <a:uLnTx/>
                <a:uFillTx/>
                <a:latin typeface="黑体" panose="02010609060101010101" pitchFamily="49" charset="-122"/>
                <a:ea typeface="黑体" panose="02010609060101010101" pitchFamily="49" charset="-122"/>
                <a:cs typeface="Arial"/>
                <a:sym typeface="黑体" panose="02010609060101010101" pitchFamily="49" charset="-122"/>
              </a:rPr>
              <a:t>英、美、法资产阶级革命</a:t>
            </a:r>
            <a:endParaRPr kumimoji="0" lang="zh-CN" altLang="en-US" sz="2800" b="1" i="0" u="none" strike="noStrike" kern="0" cap="none" spc="0" normalizeH="0" baseline="0" noProof="0">
              <a:ln>
                <a:noFill/>
              </a:ln>
              <a:solidFill>
                <a:schemeClr val="tx1"/>
              </a:solidFill>
              <a:effectLst>
                <a:outerShdw blurRad="38100" dist="38100" dir="2700000" algn="tl">
                  <a:srgbClr val="000000">
                    <a:alpha val="43137"/>
                  </a:srgbClr>
                </a:outerShdw>
              </a:effectLst>
              <a:uLnTx/>
              <a:uFillTx/>
              <a:latin typeface="黑体" panose="02010609060101010101" pitchFamily="49" charset="-122"/>
              <a:ea typeface="黑体" panose="02010609060101010101" pitchFamily="49" charset="-122"/>
              <a:cs typeface="楷体" panose="02010609060101010101" pitchFamily="49" charset="-122"/>
              <a:sym typeface="黑体" panose="02010609060101010101" pitchFamily="49" charset="-122"/>
            </a:endParaRPr>
          </a:p>
        </p:txBody>
      </p:sp>
      <p:sp>
        <p:nvSpPr>
          <p:cNvPr id="17" name="文本框 1"/>
          <p:cNvSpPr txBox="1"/>
          <p:nvPr>
            <p:custDataLst>
              <p:tags r:id="rId13"/>
            </p:custDataLst>
          </p:nvPr>
        </p:nvSpPr>
        <p:spPr>
          <a:xfrm>
            <a:off x="340588" y="813427"/>
            <a:ext cx="3805899" cy="461665"/>
          </a:xfrm>
          <a:prstGeom prst="rect">
            <a:avLst/>
          </a:prstGeom>
          <a:noFill/>
          <a:ln w="9525">
            <a:noFill/>
          </a:ln>
        </p:spPr>
        <p:txBody>
          <a:bodyPr wrap="square" anchor="t">
            <a:spAutoFit/>
          </a:bodyPr>
          <a:lstStyle/>
          <a:p>
            <a:r>
              <a:rPr lang="en-US" altLang="zh-CN" sz="2400" b="1" smtClean="0">
                <a:latin typeface="黑体" panose="02010609060101010101" pitchFamily="49" charset="-122"/>
                <a:ea typeface="黑体" panose="02010609060101010101" pitchFamily="49" charset="-122"/>
              </a:rPr>
              <a:t>1.</a:t>
            </a:r>
            <a:r>
              <a:rPr lang="zh-CN" altLang="en-US" sz="2400" b="1" smtClean="0">
                <a:latin typeface="黑体" panose="02010609060101010101" pitchFamily="49" charset="-122"/>
                <a:ea typeface="黑体" panose="02010609060101010101" pitchFamily="49" charset="-122"/>
              </a:rPr>
              <a:t>英国资产阶级革命</a:t>
            </a:r>
            <a:endParaRPr lang="zh-CN" altLang="en-US" sz="2400" b="1">
              <a:latin typeface="黑体" panose="02010609060101010101" pitchFamily="49" charset="-122"/>
              <a:ea typeface="黑体" panose="02010609060101010101" pitchFamily="49" charset="-122"/>
            </a:endParaRPr>
          </a:p>
        </p:txBody>
      </p:sp>
      <p:sp>
        <p:nvSpPr>
          <p:cNvPr id="18" name="内容占位符 1"/>
          <p:cNvSpPr txBox="1"/>
          <p:nvPr>
            <p:custDataLst>
              <p:tags r:id="rId14"/>
            </p:custDataLst>
          </p:nvPr>
        </p:nvSpPr>
        <p:spPr>
          <a:xfrm>
            <a:off x="0" y="2237377"/>
            <a:ext cx="12029037" cy="2255540"/>
          </a:xfrm>
          <a:prstGeom prst="rect">
            <a:avLst/>
          </a:prstGeom>
          <a:ln w="12700">
            <a:solidFill>
              <a:srgbClr val="FF0000"/>
            </a:solidFill>
          </a:ln>
        </p:spPr>
        <p:txBody>
          <a:bodyPr>
            <a:noAutofit/>
          </a:bodyPr>
          <a:lstStyle/>
          <a:p>
            <a:pPr marL="0" marR="0" lvl="0" indent="0" algn="l" defTabSz="914400" rtl="0" eaLnBrk="0" fontAlgn="base" latinLnBrk="0" hangingPunct="0">
              <a:lnSpc>
                <a:spcPct val="100000"/>
              </a:lnSpc>
              <a:spcBef>
                <a:spcPts val="700"/>
              </a:spcBef>
              <a:spcAft>
                <a:spcPct val="0"/>
              </a:spcAft>
              <a:buClrTx/>
              <a:buSzTx/>
              <a:buFontTx/>
              <a:buNone/>
              <a:defRPr/>
            </a:pPr>
            <a:r>
              <a:rPr kumimoji="0" lang="zh-CN" altLang="en-US" i="0" u="none" strike="noStrike" kern="0" cap="none" spc="0" normalizeH="0" baseline="0" noProof="0" smtClean="0">
                <a:ln>
                  <a:noFill/>
                </a:ln>
                <a:solidFill>
                  <a:schemeClr val="tx1"/>
                </a:solidFill>
                <a:effectLst/>
                <a:uLnTx/>
                <a:uFillTx/>
                <a:latin typeface="楷体" panose="02010609060101010101" pitchFamily="49" charset="-122"/>
                <a:ea typeface="楷体" panose="02010609060101010101" pitchFamily="49" charset="-122"/>
                <a:cs typeface="黑体" panose="02010609060101010101" pitchFamily="49" charset="-122"/>
                <a:sym typeface="Arial" panose="020B0604020202020204" pitchFamily="34" charset="0"/>
              </a:rPr>
              <a:t>    第一条    凡未经议会同意，以国王权威停止法律或停止法律实施之僭越权力，为非法行为。</a:t>
            </a:r>
          </a:p>
          <a:p>
            <a:pPr marL="0" marR="0" lvl="0" indent="0" algn="l" defTabSz="914400" rtl="0" eaLnBrk="0" fontAlgn="base" latinLnBrk="0" hangingPunct="0">
              <a:lnSpc>
                <a:spcPct val="100000"/>
              </a:lnSpc>
              <a:spcBef>
                <a:spcPts val="700"/>
              </a:spcBef>
              <a:spcAft>
                <a:spcPct val="0"/>
              </a:spcAft>
              <a:buClrTx/>
              <a:buSzTx/>
              <a:buFontTx/>
              <a:buNone/>
              <a:defRPr/>
            </a:pPr>
            <a:r>
              <a:rPr kumimoji="0" lang="zh-CN" altLang="en-US" i="0" u="none" strike="noStrike" kern="0" cap="none" spc="0" normalizeH="0" baseline="0" noProof="0" smtClean="0">
                <a:ln>
                  <a:noFill/>
                </a:ln>
                <a:solidFill>
                  <a:schemeClr val="tx1"/>
                </a:solidFill>
                <a:effectLst/>
                <a:uLnTx/>
                <a:uFillTx/>
                <a:latin typeface="楷体" panose="02010609060101010101" pitchFamily="49" charset="-122"/>
                <a:ea typeface="楷体" panose="02010609060101010101" pitchFamily="49" charset="-122"/>
                <a:cs typeface="黑体" panose="02010609060101010101" pitchFamily="49" charset="-122"/>
                <a:sym typeface="Arial" panose="020B0604020202020204" pitchFamily="34" charset="0"/>
              </a:rPr>
              <a:t>    第四条    凡未经议会准许，借口国王特权，为国王而征收，或供国王使用而征收金钱，</a:t>
            </a:r>
            <a:r>
              <a:rPr kumimoji="0" lang="en-US" altLang="zh-CN" i="0" u="none" strike="noStrike" kern="0" cap="none" spc="0" normalizeH="0" baseline="0" noProof="0" smtClean="0">
                <a:ln>
                  <a:noFill/>
                </a:ln>
                <a:solidFill>
                  <a:schemeClr val="tx1"/>
                </a:solidFill>
                <a:effectLst/>
                <a:uLnTx/>
                <a:uFillTx/>
                <a:latin typeface="楷体" panose="02010609060101010101" pitchFamily="49" charset="-122"/>
                <a:ea typeface="楷体" panose="02010609060101010101" pitchFamily="49" charset="-122"/>
                <a:cs typeface="黑体" panose="02010609060101010101" pitchFamily="49" charset="-122"/>
                <a:sym typeface="Arial" panose="020B0604020202020204" pitchFamily="34" charset="0"/>
              </a:rPr>
              <a:t>……</a:t>
            </a:r>
            <a:r>
              <a:rPr kumimoji="0" lang="zh-CN" altLang="en-US" i="0" u="none" strike="noStrike" kern="0" cap="none" spc="0" normalizeH="0" baseline="0" noProof="0" smtClean="0">
                <a:ln>
                  <a:noFill/>
                </a:ln>
                <a:solidFill>
                  <a:schemeClr val="tx1"/>
                </a:solidFill>
                <a:effectLst/>
                <a:uLnTx/>
                <a:uFillTx/>
                <a:latin typeface="楷体" panose="02010609060101010101" pitchFamily="49" charset="-122"/>
                <a:ea typeface="楷体" panose="02010609060101010101" pitchFamily="49" charset="-122"/>
                <a:cs typeface="黑体" panose="02010609060101010101" pitchFamily="49" charset="-122"/>
                <a:sym typeface="Arial" panose="020B0604020202020204" pitchFamily="34" charset="0"/>
              </a:rPr>
              <a:t>皆为非法。</a:t>
            </a:r>
          </a:p>
          <a:p>
            <a:pPr marL="0" marR="0" lvl="0" indent="0" algn="l" defTabSz="914400" rtl="0" eaLnBrk="0" fontAlgn="base" latinLnBrk="0" hangingPunct="0">
              <a:lnSpc>
                <a:spcPct val="100000"/>
              </a:lnSpc>
              <a:spcBef>
                <a:spcPts val="700"/>
              </a:spcBef>
              <a:spcAft>
                <a:spcPct val="0"/>
              </a:spcAft>
              <a:buClrTx/>
              <a:buSzTx/>
              <a:buFontTx/>
              <a:buNone/>
              <a:defRPr/>
            </a:pPr>
            <a:r>
              <a:rPr kumimoji="0" lang="zh-CN" altLang="en-US" i="0" u="none" strike="noStrike" kern="0" cap="none" spc="0" normalizeH="0" baseline="0" noProof="0" smtClean="0">
                <a:ln>
                  <a:noFill/>
                </a:ln>
                <a:solidFill>
                  <a:schemeClr val="tx1"/>
                </a:solidFill>
                <a:effectLst/>
                <a:uLnTx/>
                <a:uFillTx/>
                <a:latin typeface="楷体" panose="02010609060101010101" pitchFamily="49" charset="-122"/>
                <a:ea typeface="楷体" panose="02010609060101010101" pitchFamily="49" charset="-122"/>
                <a:cs typeface="黑体" panose="02010609060101010101" pitchFamily="49" charset="-122"/>
                <a:sym typeface="Arial" panose="020B0604020202020204" pitchFamily="34" charset="0"/>
              </a:rPr>
              <a:t>    第六条    除经议会同意之外，平时在本王国内征募或维持常备军，皆属违法。 </a:t>
            </a:r>
          </a:p>
          <a:p>
            <a:pPr marL="0" marR="0" lvl="0" indent="0" algn="l" defTabSz="914400" rtl="0" eaLnBrk="0" fontAlgn="base" latinLnBrk="0" hangingPunct="0">
              <a:lnSpc>
                <a:spcPct val="100000"/>
              </a:lnSpc>
              <a:spcBef>
                <a:spcPts val="700"/>
              </a:spcBef>
              <a:spcAft>
                <a:spcPct val="0"/>
              </a:spcAft>
              <a:buClrTx/>
              <a:buSzTx/>
              <a:buFontTx/>
              <a:buNone/>
              <a:defRPr/>
            </a:pPr>
            <a:r>
              <a:rPr kumimoji="0" lang="zh-CN" altLang="en-US" i="0" u="none" strike="noStrike" kern="0" cap="none" spc="0" normalizeH="0" baseline="0" noProof="0" smtClean="0">
                <a:ln>
                  <a:noFill/>
                </a:ln>
                <a:solidFill>
                  <a:schemeClr val="tx1"/>
                </a:solidFill>
                <a:effectLst/>
                <a:uLnTx/>
                <a:uFillTx/>
                <a:latin typeface="楷体" panose="02010609060101010101" pitchFamily="49" charset="-122"/>
                <a:ea typeface="楷体" panose="02010609060101010101" pitchFamily="49" charset="-122"/>
                <a:cs typeface="黑体" panose="02010609060101010101" pitchFamily="49" charset="-122"/>
                <a:sym typeface="Arial" panose="020B0604020202020204" pitchFamily="34" charset="0"/>
              </a:rPr>
              <a:t>    第八条    议会之选举应是自由的。    </a:t>
            </a:r>
          </a:p>
          <a:p>
            <a:pPr marL="0" marR="0" lvl="0" indent="0" algn="l" defTabSz="914400" rtl="0" eaLnBrk="0" fontAlgn="base" latinLnBrk="0" hangingPunct="0">
              <a:lnSpc>
                <a:spcPct val="100000"/>
              </a:lnSpc>
              <a:spcBef>
                <a:spcPts val="700"/>
              </a:spcBef>
              <a:spcAft>
                <a:spcPct val="0"/>
              </a:spcAft>
              <a:buClrTx/>
              <a:buSzTx/>
              <a:buFontTx/>
              <a:buNone/>
              <a:defRPr/>
            </a:pPr>
            <a:r>
              <a:rPr kumimoji="0" lang="zh-CN" altLang="en-US" i="0" u="none" strike="noStrike" kern="0" cap="none" spc="0" normalizeH="0" baseline="0" noProof="0" smtClean="0">
                <a:ln>
                  <a:noFill/>
                </a:ln>
                <a:solidFill>
                  <a:schemeClr val="tx1"/>
                </a:solidFill>
                <a:effectLst/>
                <a:uLnTx/>
                <a:uFillTx/>
                <a:latin typeface="楷体" panose="02010609060101010101" pitchFamily="49" charset="-122"/>
                <a:ea typeface="楷体" panose="02010609060101010101" pitchFamily="49" charset="-122"/>
                <a:cs typeface="黑体" panose="02010609060101010101" pitchFamily="49" charset="-122"/>
                <a:sym typeface="Arial" panose="020B0604020202020204" pitchFamily="34" charset="0"/>
              </a:rPr>
              <a:t>    第九条    议会之演说自由、辩论或议事之自由，不应</a:t>
            </a:r>
            <a:r>
              <a:rPr kumimoji="0" lang="en-US" altLang="zh-CN" i="0" u="none" strike="noStrike" kern="0" cap="none" spc="0" normalizeH="0" baseline="0" noProof="0" smtClean="0">
                <a:ln>
                  <a:noFill/>
                </a:ln>
                <a:solidFill>
                  <a:schemeClr val="tx1"/>
                </a:solidFill>
                <a:effectLst/>
                <a:uLnTx/>
                <a:uFillTx/>
                <a:latin typeface="楷体" panose="02010609060101010101" pitchFamily="49" charset="-122"/>
                <a:ea typeface="楷体" panose="02010609060101010101" pitchFamily="49" charset="-122"/>
                <a:cs typeface="黑体" panose="02010609060101010101" pitchFamily="49" charset="-122"/>
                <a:sym typeface="Arial" panose="020B0604020202020204" pitchFamily="34" charset="0"/>
              </a:rPr>
              <a:t>……</a:t>
            </a:r>
            <a:r>
              <a:rPr kumimoji="0" lang="zh-CN" altLang="en-US" i="0" u="none" strike="noStrike" kern="0" cap="none" spc="0" normalizeH="0" baseline="0" noProof="0" smtClean="0">
                <a:ln>
                  <a:noFill/>
                </a:ln>
                <a:solidFill>
                  <a:schemeClr val="tx1"/>
                </a:solidFill>
                <a:effectLst/>
                <a:uLnTx/>
                <a:uFillTx/>
                <a:latin typeface="楷体" panose="02010609060101010101" pitchFamily="49" charset="-122"/>
                <a:ea typeface="楷体" panose="02010609060101010101" pitchFamily="49" charset="-122"/>
                <a:cs typeface="黑体" panose="02010609060101010101" pitchFamily="49" charset="-122"/>
                <a:sym typeface="Arial" panose="020B0604020202020204" pitchFamily="34" charset="0"/>
              </a:rPr>
              <a:t>受到弹劾或询问。 </a:t>
            </a:r>
          </a:p>
          <a:p>
            <a:pPr marL="0" marR="0" lvl="0" indent="0" algn="l" defTabSz="914400" rtl="0" eaLnBrk="0" fontAlgn="auto" latinLnBrk="0" hangingPunct="0">
              <a:lnSpc>
                <a:spcPct val="100000"/>
              </a:lnSpc>
              <a:spcBef>
                <a:spcPts val="1000"/>
              </a:spcBef>
              <a:spcAft>
                <a:spcPct val="0"/>
              </a:spcAft>
              <a:buClrTx/>
              <a:buSzTx/>
              <a:buFontTx/>
              <a:buNone/>
              <a:defRPr/>
            </a:pPr>
            <a:r>
              <a:rPr kumimoji="0" lang="zh-CN" altLang="en-US" i="0" u="none" strike="noStrike" kern="0" cap="none" spc="0" normalizeH="0" baseline="0" noProof="0" smtClean="0">
                <a:ln>
                  <a:noFill/>
                </a:ln>
                <a:solidFill>
                  <a:schemeClr val="tx1"/>
                </a:solidFill>
                <a:effectLst/>
                <a:uLnTx/>
                <a:uFillTx/>
                <a:latin typeface="楷体" panose="02010609060101010101" pitchFamily="49" charset="-122"/>
                <a:ea typeface="楷体" panose="02010609060101010101" pitchFamily="49" charset="-122"/>
                <a:cs typeface="黑体" panose="02010609060101010101" pitchFamily="49" charset="-122"/>
                <a:sym typeface="Arial" panose="020B0604020202020204" pitchFamily="34" charset="0"/>
              </a:rPr>
              <a:t>    第十三条  为申雪一切诉冤，并为修正、加强与维护法律起见，国会应时常集会。        </a:t>
            </a:r>
            <a:r>
              <a:rPr lang="en-US" altLang="zh-CN" kern="0" smtClean="0">
                <a:latin typeface="楷体" panose="02010609060101010101" pitchFamily="49" charset="-122"/>
                <a:ea typeface="楷体" panose="02010609060101010101" pitchFamily="49" charset="-122"/>
                <a:cs typeface="黑体" panose="02010609060101010101" pitchFamily="49" charset="-122"/>
                <a:sym typeface="Arial" panose="020B0604020202020204" pitchFamily="34" charset="0"/>
              </a:rPr>
              <a:t>——《</a:t>
            </a:r>
            <a:r>
              <a:rPr lang="zh-CN" altLang="en-US" kern="0" smtClean="0">
                <a:latin typeface="楷体" panose="02010609060101010101" pitchFamily="49" charset="-122"/>
                <a:ea typeface="楷体" panose="02010609060101010101" pitchFamily="49" charset="-122"/>
                <a:cs typeface="黑体" panose="02010609060101010101" pitchFamily="49" charset="-122"/>
                <a:sym typeface="Arial" panose="020B0604020202020204" pitchFamily="34" charset="0"/>
              </a:rPr>
              <a:t>权利法案</a:t>
            </a:r>
            <a:r>
              <a:rPr lang="en-US" altLang="zh-CN" kern="0" smtClean="0">
                <a:latin typeface="楷体" panose="02010609060101010101" pitchFamily="49" charset="-122"/>
                <a:ea typeface="楷体" panose="02010609060101010101" pitchFamily="49" charset="-122"/>
                <a:cs typeface="黑体" panose="02010609060101010101" pitchFamily="49" charset="-122"/>
                <a:sym typeface="Arial" panose="020B0604020202020204" pitchFamily="34" charset="0"/>
              </a:rPr>
              <a:t>》</a:t>
            </a:r>
            <a:endParaRPr kumimoji="0" lang="zh-CN" altLang="en-US" i="0" u="none" strike="noStrike" kern="0" cap="none" spc="0" normalizeH="0" baseline="0" noProof="0">
              <a:ln>
                <a:noFill/>
              </a:ln>
              <a:solidFill>
                <a:schemeClr val="tx1"/>
              </a:solidFill>
              <a:effectLst/>
              <a:uLnTx/>
              <a:uFillTx/>
              <a:latin typeface="楷体" panose="02010609060101010101" pitchFamily="49" charset="-122"/>
              <a:ea typeface="楷体" panose="02010609060101010101" pitchFamily="49" charset="-122"/>
              <a:cs typeface="黑体" panose="02010609060101010101" pitchFamily="49" charset="-122"/>
              <a:sym typeface="Arial" panose="020B0604020202020204" pitchFamily="34" charset="0"/>
            </a:endParaRPr>
          </a:p>
        </p:txBody>
      </p:sp>
      <p:sp>
        <p:nvSpPr>
          <p:cNvPr id="19" name="矩形 18"/>
          <p:cNvSpPr/>
          <p:nvPr>
            <p:custDataLst>
              <p:tags r:id="rId15"/>
            </p:custDataLst>
          </p:nvPr>
        </p:nvSpPr>
        <p:spPr>
          <a:xfrm>
            <a:off x="240983" y="4403584"/>
            <a:ext cx="11588436" cy="481863"/>
          </a:xfrm>
          <a:prstGeom prst="rect">
            <a:avLst/>
          </a:prstGeom>
        </p:spPr>
        <p:txBody>
          <a:bodyPr wrap="square">
            <a:spAutoFit/>
          </a:bodyPr>
          <a:lstStyle/>
          <a:p>
            <a:pPr eaLnBrk="0" hangingPunct="0">
              <a:lnSpc>
                <a:spcPct val="150000"/>
              </a:lnSpc>
            </a:pPr>
            <a:r>
              <a:rPr lang="zh-CN" altLang="en-US" sz="2000" dirty="0" smtClean="0">
                <a:solidFill>
                  <a:srgbClr val="000000"/>
                </a:solidFill>
                <a:latin typeface="黑体" panose="02010609060101010101" pitchFamily="49" charset="-122"/>
                <a:ea typeface="黑体" panose="02010609060101010101" pitchFamily="49" charset="-122"/>
              </a:rPr>
              <a:t>②</a:t>
            </a:r>
            <a:r>
              <a:rPr lang="en-US" altLang="zh-CN" sz="2000" dirty="0" smtClean="0">
                <a:solidFill>
                  <a:srgbClr val="000000"/>
                </a:solidFill>
                <a:latin typeface="黑体" panose="02010609060101010101" pitchFamily="49" charset="-122"/>
                <a:ea typeface="黑体" panose="02010609060101010101" pitchFamily="49" charset="-122"/>
              </a:rPr>
              <a:t>1701</a:t>
            </a:r>
            <a:r>
              <a:rPr lang="zh-CN" altLang="en-US" sz="2000" dirty="0" smtClean="0">
                <a:solidFill>
                  <a:srgbClr val="000000"/>
                </a:solidFill>
                <a:latin typeface="黑体" panose="02010609060101010101" pitchFamily="49" charset="-122"/>
                <a:ea typeface="黑体" panose="02010609060101010101" pitchFamily="49" charset="-122"/>
              </a:rPr>
              <a:t>年</a:t>
            </a:r>
            <a:r>
              <a:rPr lang="en-US" altLang="zh-CN" sz="2000" dirty="0" smtClean="0">
                <a:solidFill>
                  <a:srgbClr val="000000"/>
                </a:solidFill>
                <a:latin typeface="黑体" panose="02010609060101010101" pitchFamily="49" charset="-122"/>
                <a:ea typeface="黑体" panose="02010609060101010101" pitchFamily="49" charset="-122"/>
              </a:rPr>
              <a:t>,</a:t>
            </a:r>
            <a:r>
              <a:rPr lang="zh-CN" altLang="en-US" sz="2000" dirty="0" smtClean="0">
                <a:solidFill>
                  <a:srgbClr val="000000"/>
                </a:solidFill>
                <a:latin typeface="黑体" panose="02010609060101010101" pitchFamily="49" charset="-122"/>
                <a:ea typeface="黑体" panose="02010609060101010101" pitchFamily="49" charset="-122"/>
              </a:rPr>
              <a:t>通过</a:t>
            </a:r>
            <a:r>
              <a:rPr lang="en-US" altLang="zh-CN" sz="2000" dirty="0" smtClean="0">
                <a:solidFill>
                  <a:srgbClr val="000000"/>
                </a:solidFill>
                <a:latin typeface="黑体" panose="02010609060101010101" pitchFamily="49" charset="-122"/>
                <a:ea typeface="黑体" panose="02010609060101010101" pitchFamily="49" charset="-122"/>
              </a:rPr>
              <a:t>《</a:t>
            </a:r>
            <a:r>
              <a:rPr lang="zh-CN" altLang="en-US" sz="2000" dirty="0" smtClean="0">
                <a:solidFill>
                  <a:srgbClr val="000000"/>
                </a:solidFill>
                <a:latin typeface="黑体" panose="02010609060101010101" pitchFamily="49" charset="-122"/>
                <a:ea typeface="黑体" panose="02010609060101010101" pitchFamily="49" charset="-122"/>
              </a:rPr>
              <a:t>王位继承法</a:t>
            </a:r>
            <a:r>
              <a:rPr lang="en-US" altLang="zh-CN" sz="2000" dirty="0" smtClean="0">
                <a:solidFill>
                  <a:srgbClr val="000000"/>
                </a:solidFill>
                <a:latin typeface="黑体" panose="02010609060101010101" pitchFamily="49" charset="-122"/>
                <a:ea typeface="黑体" panose="02010609060101010101" pitchFamily="49" charset="-122"/>
              </a:rPr>
              <a:t>》,</a:t>
            </a:r>
            <a:r>
              <a:rPr lang="zh-CN" altLang="en-US" sz="2000" dirty="0" smtClean="0">
                <a:solidFill>
                  <a:srgbClr val="000000"/>
                </a:solidFill>
                <a:latin typeface="黑体" panose="02010609060101010101" pitchFamily="49" charset="-122"/>
                <a:ea typeface="黑体" panose="02010609060101010101" pitchFamily="49" charset="-122"/>
              </a:rPr>
              <a:t>规定此后国王不得为天主教徒</a:t>
            </a:r>
            <a:r>
              <a:rPr lang="en-US" altLang="zh-CN" sz="2000" dirty="0" smtClean="0">
                <a:solidFill>
                  <a:srgbClr val="000000"/>
                </a:solidFill>
                <a:latin typeface="黑体" panose="02010609060101010101" pitchFamily="49" charset="-122"/>
                <a:ea typeface="黑体" panose="02010609060101010101" pitchFamily="49" charset="-122"/>
              </a:rPr>
              <a:t>,</a:t>
            </a:r>
            <a:r>
              <a:rPr lang="zh-CN" altLang="en-US" sz="2000" dirty="0" smtClean="0">
                <a:solidFill>
                  <a:srgbClr val="000000"/>
                </a:solidFill>
                <a:latin typeface="黑体" panose="02010609060101010101" pitchFamily="49" charset="-122"/>
                <a:ea typeface="黑体" panose="02010609060101010101" pitchFamily="49" charset="-122"/>
              </a:rPr>
              <a:t>也不能与天主教徒结婚。</a:t>
            </a:r>
            <a:endParaRPr lang="en-US" altLang="zh-CN" sz="2000" dirty="0" smtClean="0">
              <a:solidFill>
                <a:srgbClr val="000000"/>
              </a:solidFill>
              <a:latin typeface="黑体" panose="02010609060101010101" pitchFamily="49" charset="-122"/>
              <a:ea typeface="黑体" panose="02010609060101010101" pitchFamily="49" charset="-122"/>
            </a:endParaRPr>
          </a:p>
        </p:txBody>
      </p:sp>
      <p:sp>
        <p:nvSpPr>
          <p:cNvPr id="11" name="TextBox 10"/>
          <p:cNvSpPr txBox="1"/>
          <p:nvPr>
            <p:custDataLst>
              <p:tags r:id="rId16"/>
            </p:custDataLst>
          </p:nvPr>
        </p:nvSpPr>
        <p:spPr>
          <a:xfrm>
            <a:off x="9883588" y="2237377"/>
            <a:ext cx="900953" cy="369330"/>
          </a:xfrm>
          <a:prstGeom prst="rect">
            <a:avLst/>
          </a:prstGeom>
          <a:noFill/>
          <a:ln w="25400" cap="flat" cmpd="sng">
            <a:solidFill>
              <a:srgbClr val="5307B2"/>
            </a:solid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1" hangingPunct="0">
              <a:lnSpc>
                <a:spcPct val="100000"/>
              </a:lnSpc>
              <a:spcBef>
                <a:spcPct val="0"/>
              </a:spcBef>
              <a:spcAft>
                <a:spcPct val="0"/>
              </a:spcAft>
              <a:buClrTx/>
              <a:buSzTx/>
              <a:buFontTx/>
              <a:buNone/>
            </a:pPr>
            <a:r>
              <a:rPr kumimoji="0" lang="zh-CN" altLang="en-US" sz="1800" b="1" i="0" u="none" strike="noStrike" cap="none" spc="0" normalizeH="0" baseline="0" smtClean="0">
                <a:ln>
                  <a:noFill/>
                </a:ln>
                <a:solidFill>
                  <a:srgbClr val="FF0000"/>
                </a:solidFill>
                <a:effectLst/>
                <a:uFillTx/>
                <a:latin typeface="Arial"/>
                <a:ea typeface="Arial"/>
                <a:cs typeface="Arial"/>
                <a:sym typeface="Arial"/>
              </a:rPr>
              <a:t>立法权</a:t>
            </a:r>
            <a:endParaRPr kumimoji="0" lang="zh-CN" altLang="en-US" sz="1800" b="1" i="0" u="none" strike="noStrike" cap="none" spc="0" normalizeH="0" baseline="0">
              <a:ln>
                <a:noFill/>
              </a:ln>
              <a:solidFill>
                <a:srgbClr val="FF0000"/>
              </a:solidFill>
              <a:effectLst/>
              <a:uFillTx/>
              <a:latin typeface="Arial"/>
              <a:ea typeface="Arial"/>
              <a:cs typeface="Arial"/>
              <a:sym typeface="Arial"/>
            </a:endParaRPr>
          </a:p>
        </p:txBody>
      </p:sp>
      <p:sp>
        <p:nvSpPr>
          <p:cNvPr id="21" name="TextBox 20"/>
          <p:cNvSpPr txBox="1"/>
          <p:nvPr>
            <p:custDataLst>
              <p:tags r:id="rId17"/>
            </p:custDataLst>
          </p:nvPr>
        </p:nvSpPr>
        <p:spPr>
          <a:xfrm>
            <a:off x="11006416" y="2576902"/>
            <a:ext cx="900953" cy="369330"/>
          </a:xfrm>
          <a:prstGeom prst="rect">
            <a:avLst/>
          </a:prstGeom>
          <a:noFill/>
          <a:ln w="25400" cap="flat" cmpd="sng">
            <a:solidFill>
              <a:srgbClr val="5307B2"/>
            </a:solid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1" hangingPunct="0">
              <a:lnSpc>
                <a:spcPct val="100000"/>
              </a:lnSpc>
              <a:spcBef>
                <a:spcPct val="0"/>
              </a:spcBef>
              <a:spcAft>
                <a:spcPct val="0"/>
              </a:spcAft>
              <a:buClrTx/>
              <a:buSzTx/>
              <a:buFontTx/>
              <a:buNone/>
            </a:pPr>
            <a:r>
              <a:rPr kumimoji="0" lang="zh-CN" altLang="en-US" sz="1800" b="1" i="0" u="none" strike="noStrike" cap="none" spc="0" normalizeH="0" baseline="0" smtClean="0">
                <a:ln>
                  <a:noFill/>
                </a:ln>
                <a:solidFill>
                  <a:srgbClr val="FF0000"/>
                </a:solidFill>
                <a:effectLst/>
                <a:uFillTx/>
                <a:latin typeface="Arial"/>
                <a:ea typeface="Arial"/>
                <a:cs typeface="Arial"/>
                <a:sym typeface="Arial"/>
              </a:rPr>
              <a:t>征税权</a:t>
            </a:r>
            <a:endParaRPr kumimoji="0" lang="zh-CN" altLang="en-US" sz="1800" b="1" i="0" u="none" strike="noStrike" cap="none" spc="0" normalizeH="0" baseline="0">
              <a:ln>
                <a:noFill/>
              </a:ln>
              <a:solidFill>
                <a:srgbClr val="FF0000"/>
              </a:solidFill>
              <a:effectLst/>
              <a:uFillTx/>
              <a:latin typeface="Arial"/>
              <a:ea typeface="Arial"/>
              <a:cs typeface="Arial"/>
              <a:sym typeface="Arial"/>
            </a:endParaRPr>
          </a:p>
        </p:txBody>
      </p:sp>
      <p:sp>
        <p:nvSpPr>
          <p:cNvPr id="22" name="TextBox 21"/>
          <p:cNvSpPr txBox="1"/>
          <p:nvPr>
            <p:custDataLst>
              <p:tags r:id="rId18"/>
            </p:custDataLst>
          </p:nvPr>
        </p:nvSpPr>
        <p:spPr>
          <a:xfrm>
            <a:off x="8587661" y="2995817"/>
            <a:ext cx="900953" cy="369330"/>
          </a:xfrm>
          <a:prstGeom prst="rect">
            <a:avLst/>
          </a:prstGeom>
          <a:noFill/>
          <a:ln w="25400" cap="flat" cmpd="sng">
            <a:solidFill>
              <a:srgbClr val="5307B2"/>
            </a:solid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1" hangingPunct="0">
              <a:lnSpc>
                <a:spcPct val="100000"/>
              </a:lnSpc>
              <a:spcBef>
                <a:spcPct val="0"/>
              </a:spcBef>
              <a:spcAft>
                <a:spcPct val="0"/>
              </a:spcAft>
              <a:buClrTx/>
              <a:buSzTx/>
              <a:buFontTx/>
              <a:buNone/>
            </a:pPr>
            <a:r>
              <a:rPr kumimoji="0" lang="zh-CN" altLang="en-US" sz="1800" b="1" i="0" u="none" strike="noStrike" cap="none" spc="0" normalizeH="0" baseline="0" smtClean="0">
                <a:ln>
                  <a:noFill/>
                </a:ln>
                <a:solidFill>
                  <a:srgbClr val="FF0000"/>
                </a:solidFill>
                <a:effectLst/>
                <a:uFillTx/>
                <a:latin typeface="Arial"/>
                <a:ea typeface="Arial"/>
                <a:cs typeface="Arial"/>
                <a:sym typeface="Arial"/>
              </a:rPr>
              <a:t>军事权</a:t>
            </a:r>
            <a:endParaRPr kumimoji="0" lang="zh-CN" altLang="en-US" sz="1800" b="1" i="0" u="none" strike="noStrike" cap="none" spc="0" normalizeH="0" baseline="0">
              <a:ln>
                <a:noFill/>
              </a:ln>
              <a:solidFill>
                <a:srgbClr val="FF0000"/>
              </a:solidFill>
              <a:effectLst/>
              <a:uFillTx/>
              <a:latin typeface="Arial"/>
              <a:ea typeface="Arial"/>
              <a:cs typeface="Arial"/>
              <a:sym typeface="Arial"/>
            </a:endParaRPr>
          </a:p>
        </p:txBody>
      </p:sp>
      <p:sp>
        <p:nvSpPr>
          <p:cNvPr id="23" name="TextBox 22"/>
          <p:cNvSpPr txBox="1"/>
          <p:nvPr>
            <p:custDataLst>
              <p:tags r:id="rId19"/>
            </p:custDataLst>
          </p:nvPr>
        </p:nvSpPr>
        <p:spPr>
          <a:xfrm>
            <a:off x="4218118" y="3329923"/>
            <a:ext cx="900953" cy="369330"/>
          </a:xfrm>
          <a:prstGeom prst="rect">
            <a:avLst/>
          </a:prstGeom>
          <a:noFill/>
          <a:ln w="25400" cap="flat" cmpd="sng">
            <a:solidFill>
              <a:srgbClr val="5307B2"/>
            </a:solid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1" hangingPunct="0">
              <a:lnSpc>
                <a:spcPct val="100000"/>
              </a:lnSpc>
              <a:spcBef>
                <a:spcPct val="0"/>
              </a:spcBef>
              <a:spcAft>
                <a:spcPct val="0"/>
              </a:spcAft>
              <a:buClrTx/>
              <a:buSzTx/>
              <a:buFontTx/>
              <a:buNone/>
            </a:pPr>
            <a:r>
              <a:rPr kumimoji="0" lang="zh-CN" altLang="en-US" sz="1800" b="1" i="0" u="none" strike="noStrike" cap="none" spc="0" normalizeH="0" baseline="0" smtClean="0">
                <a:ln>
                  <a:noFill/>
                </a:ln>
                <a:solidFill>
                  <a:srgbClr val="FF0000"/>
                </a:solidFill>
                <a:effectLst/>
                <a:uFillTx/>
                <a:latin typeface="Arial"/>
                <a:ea typeface="Arial"/>
                <a:cs typeface="Arial"/>
                <a:sym typeface="Arial"/>
              </a:rPr>
              <a:t>选举权</a:t>
            </a:r>
            <a:endParaRPr kumimoji="0" lang="zh-CN" altLang="en-US" sz="1800" b="1" i="0" u="none" strike="noStrike" cap="none" spc="0" normalizeH="0" baseline="0">
              <a:ln>
                <a:noFill/>
              </a:ln>
              <a:solidFill>
                <a:srgbClr val="FF0000"/>
              </a:solidFill>
              <a:effectLst/>
              <a:uFillTx/>
              <a:latin typeface="Arial"/>
              <a:ea typeface="Arial"/>
              <a:cs typeface="Arial"/>
              <a:sym typeface="Arial"/>
            </a:endParaRPr>
          </a:p>
        </p:txBody>
      </p:sp>
      <p:sp>
        <p:nvSpPr>
          <p:cNvPr id="24" name="TextBox 23"/>
          <p:cNvSpPr txBox="1"/>
          <p:nvPr>
            <p:custDataLst>
              <p:tags r:id="rId20"/>
            </p:custDataLst>
          </p:nvPr>
        </p:nvSpPr>
        <p:spPr>
          <a:xfrm>
            <a:off x="8388217" y="3699572"/>
            <a:ext cx="900953" cy="369330"/>
          </a:xfrm>
          <a:prstGeom prst="rect">
            <a:avLst/>
          </a:prstGeom>
          <a:noFill/>
          <a:ln w="25400" cap="flat" cmpd="sng">
            <a:solidFill>
              <a:srgbClr val="5307B2"/>
            </a:solid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1" hangingPunct="0">
              <a:lnSpc>
                <a:spcPct val="100000"/>
              </a:lnSpc>
              <a:spcBef>
                <a:spcPct val="0"/>
              </a:spcBef>
              <a:spcAft>
                <a:spcPct val="0"/>
              </a:spcAft>
              <a:buClrTx/>
              <a:buSzTx/>
              <a:buFontTx/>
              <a:buNone/>
            </a:pPr>
            <a:r>
              <a:rPr kumimoji="0" lang="zh-CN" altLang="en-US" sz="1800" b="1" i="0" u="none" strike="noStrike" cap="none" spc="0" normalizeH="0" baseline="0" smtClean="0">
                <a:ln>
                  <a:noFill/>
                </a:ln>
                <a:solidFill>
                  <a:srgbClr val="FF0000"/>
                </a:solidFill>
                <a:effectLst/>
                <a:uFillTx/>
                <a:latin typeface="Arial"/>
                <a:ea typeface="Arial"/>
                <a:cs typeface="Arial"/>
                <a:sym typeface="Arial"/>
              </a:rPr>
              <a:t>司法权</a:t>
            </a:r>
            <a:endParaRPr kumimoji="0" lang="zh-CN" altLang="en-US" sz="1800" b="1" i="0" u="none" strike="noStrike" cap="none" spc="0" normalizeH="0" baseline="0">
              <a:ln>
                <a:noFill/>
              </a:ln>
              <a:solidFill>
                <a:srgbClr val="FF0000"/>
              </a:solidFill>
              <a:effectLst/>
              <a:uFillTx/>
              <a:latin typeface="Arial"/>
              <a:ea typeface="Arial"/>
              <a:cs typeface="Arial"/>
              <a:sym typeface="Arial"/>
            </a:endParaRPr>
          </a:p>
        </p:txBody>
      </p:sp>
      <p:sp>
        <p:nvSpPr>
          <p:cNvPr id="25" name="TextBox 24"/>
          <p:cNvSpPr txBox="1"/>
          <p:nvPr>
            <p:custDataLst>
              <p:tags r:id="rId21"/>
            </p:custDataLst>
          </p:nvPr>
        </p:nvSpPr>
        <p:spPr>
          <a:xfrm>
            <a:off x="8690776" y="4145520"/>
            <a:ext cx="900953" cy="369330"/>
          </a:xfrm>
          <a:prstGeom prst="rect">
            <a:avLst/>
          </a:prstGeom>
          <a:noFill/>
          <a:ln w="25400" cap="flat" cmpd="sng">
            <a:solidFill>
              <a:srgbClr val="5307B2"/>
            </a:solid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1" hangingPunct="0">
              <a:lnSpc>
                <a:spcPct val="100000"/>
              </a:lnSpc>
              <a:spcBef>
                <a:spcPct val="0"/>
              </a:spcBef>
              <a:spcAft>
                <a:spcPct val="0"/>
              </a:spcAft>
              <a:buClrTx/>
              <a:buSzTx/>
              <a:buFontTx/>
              <a:buNone/>
            </a:pPr>
            <a:r>
              <a:rPr kumimoji="0" lang="zh-CN" altLang="en-US" sz="1800" b="1" i="0" u="none" strike="noStrike" cap="none" spc="0" normalizeH="0" baseline="0" smtClean="0">
                <a:ln>
                  <a:noFill/>
                </a:ln>
                <a:solidFill>
                  <a:srgbClr val="FF0000"/>
                </a:solidFill>
                <a:effectLst/>
                <a:uFillTx/>
                <a:latin typeface="Arial"/>
                <a:ea typeface="Arial"/>
                <a:cs typeface="Arial"/>
                <a:sym typeface="Arial"/>
              </a:rPr>
              <a:t>集会权</a:t>
            </a:r>
            <a:endParaRPr kumimoji="0" lang="zh-CN" altLang="en-US" sz="1800" b="1" i="0" u="none" strike="noStrike" cap="none" spc="0" normalizeH="0" baseline="0">
              <a:ln>
                <a:noFill/>
              </a:ln>
              <a:solidFill>
                <a:srgbClr val="FF0000"/>
              </a:solidFill>
              <a:effectLst/>
              <a:uFillTx/>
              <a:latin typeface="Arial"/>
              <a:ea typeface="Arial"/>
              <a:cs typeface="Arial"/>
              <a:sym typeface="Arial"/>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afterGroup">
                            <p:stCondLst>
                              <p:cond delay="0"/>
                            </p:stCondLst>
                            <p:childTnLst>
                              <p:par>
                                <p:cTn id="9" presetID="1" presetClass="entr" presetSubtype="0" fill="hold" nodeType="clickEffect">
                                  <p:stCondLst>
                                    <p:cond delay="0"/>
                                  </p:stCondLst>
                                  <p:childTnLst>
                                    <p:set>
                                      <p:cBhvr>
                                        <p:cTn id="10" dur="1" fill="hold">
                                          <p:stCondLst>
                                            <p:cond delay="0"/>
                                          </p:stCondLst>
                                        </p:cTn>
                                        <p:tgtEl>
                                          <p:spTgt spid="15">
                                            <p:txEl>
                                              <p:pRg st="1" end="1"/>
                                            </p:txEl>
                                          </p:spTgt>
                                        </p:tgtEl>
                                        <p:attrNameLst>
                                          <p:attrName>style.visibility</p:attrName>
                                        </p:attrNameLst>
                                      </p:cBhvr>
                                      <p:to>
                                        <p:strVal val="visible"/>
                                      </p:to>
                                    </p:set>
                                  </p:childTnLst>
                                </p:cTn>
                              </p:par>
                            </p:childTnLst>
                          </p:cTn>
                        </p:par>
                        <p:par>
                          <p:cTn id="11" fill="hold" nodeType="afterGroup">
                            <p:stCondLst>
                              <p:cond delay="1"/>
                            </p:stCondLst>
                            <p:childTnLst>
                              <p:par>
                                <p:cTn id="12" presetID="42" presetClass="entr" presetSubtype="0" fill="hold" grpId="0" nodeType="afterEffect">
                                  <p:stCondLst>
                                    <p:cond delay="0"/>
                                  </p:stCondLst>
                                  <p:childTnLst>
                                    <p:set>
                                      <p:cBhvr>
                                        <p:cTn id="13" dur="1" fill="hold">
                                          <p:stCondLst>
                                            <p:cond delay="0"/>
                                          </p:stCondLst>
                                        </p:cTn>
                                        <p:tgtEl>
                                          <p:spTgt spid="18"/>
                                        </p:tgtEl>
                                        <p:attrNameLst>
                                          <p:attrName>style.visibility</p:attrName>
                                        </p:attrNameLst>
                                      </p:cBhvr>
                                      <p:to>
                                        <p:strVal val="visible"/>
                                      </p:to>
                                    </p:set>
                                    <p:animEffect transition="in" filter="fade">
                                      <p:cBhvr>
                                        <p:cTn id="14" dur="1000"/>
                                        <p:tgtEl>
                                          <p:spTgt spid="18"/>
                                        </p:tgtEl>
                                      </p:cBhvr>
                                    </p:animEffect>
                                    <p:anim calcmode="lin" valueType="num">
                                      <p:cBhvr>
                                        <p:cTn id="15" dur="1000" fill="hold"/>
                                        <p:tgtEl>
                                          <p:spTgt spid="18"/>
                                        </p:tgtEl>
                                        <p:attrNameLst>
                                          <p:attrName>ppt_x</p:attrName>
                                        </p:attrNameLst>
                                      </p:cBhvr>
                                      <p:tavLst>
                                        <p:tav tm="0">
                                          <p:val>
                                            <p:strVal val="#ppt_x"/>
                                          </p:val>
                                        </p:tav>
                                        <p:tav tm="100000">
                                          <p:val>
                                            <p:strVal val="#ppt_x"/>
                                          </p:val>
                                        </p:tav>
                                      </p:tavLst>
                                    </p:anim>
                                    <p:anim calcmode="lin" valueType="num">
                                      <p:cBhvr>
                                        <p:cTn id="16"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17" fill="hold" nodeType="clickPar">
                      <p:stCondLst>
                        <p:cond delay="indefinite"/>
                      </p:stCondLst>
                      <p:childTnLst>
                        <p:par>
                          <p:cTn id="18" fill="hold" nodeType="afterGroup">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anim calcmode="lin" valueType="num">
                                      <p:cBhvr additive="base">
                                        <p:cTn id="21" dur="500" fill="hold"/>
                                        <p:tgtEl>
                                          <p:spTgt spid="11"/>
                                        </p:tgtEl>
                                        <p:attrNameLst>
                                          <p:attrName>ppt_x</p:attrName>
                                        </p:attrNameLst>
                                      </p:cBhvr>
                                      <p:tavLst>
                                        <p:tav tm="0">
                                          <p:val>
                                            <p:strVal val="#ppt_x"/>
                                          </p:val>
                                        </p:tav>
                                        <p:tav tm="100000">
                                          <p:val>
                                            <p:strVal val="#ppt_x"/>
                                          </p:val>
                                        </p:tav>
                                      </p:tavLst>
                                    </p:anim>
                                    <p:anim calcmode="lin" valueType="num">
                                      <p:cBhvr additive="base">
                                        <p:cTn id="2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3" fill="hold" nodeType="clickPar">
                      <p:stCondLst>
                        <p:cond delay="indefinite"/>
                      </p:stCondLst>
                      <p:childTnLst>
                        <p:par>
                          <p:cTn id="24" fill="hold" nodeType="afterGroup">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21"/>
                                        </p:tgtEl>
                                        <p:attrNameLst>
                                          <p:attrName>style.visibility</p:attrName>
                                        </p:attrNameLst>
                                      </p:cBhvr>
                                      <p:to>
                                        <p:strVal val="visible"/>
                                      </p:to>
                                    </p:set>
                                    <p:anim calcmode="lin" valueType="num">
                                      <p:cBhvr additive="base">
                                        <p:cTn id="27" dur="500" fill="hold"/>
                                        <p:tgtEl>
                                          <p:spTgt spid="21"/>
                                        </p:tgtEl>
                                        <p:attrNameLst>
                                          <p:attrName>ppt_x</p:attrName>
                                        </p:attrNameLst>
                                      </p:cBhvr>
                                      <p:tavLst>
                                        <p:tav tm="0">
                                          <p:val>
                                            <p:strVal val="#ppt_x"/>
                                          </p:val>
                                        </p:tav>
                                        <p:tav tm="100000">
                                          <p:val>
                                            <p:strVal val="#ppt_x"/>
                                          </p:val>
                                        </p:tav>
                                      </p:tavLst>
                                    </p:anim>
                                    <p:anim calcmode="lin" valueType="num">
                                      <p:cBhvr additive="base">
                                        <p:cTn id="28"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29" fill="hold" nodeType="clickPar">
                      <p:stCondLst>
                        <p:cond delay="indefinite"/>
                      </p:stCondLst>
                      <p:childTnLst>
                        <p:par>
                          <p:cTn id="30" fill="hold" nodeType="afterGroup">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22"/>
                                        </p:tgtEl>
                                        <p:attrNameLst>
                                          <p:attrName>style.visibility</p:attrName>
                                        </p:attrNameLst>
                                      </p:cBhvr>
                                      <p:to>
                                        <p:strVal val="visible"/>
                                      </p:to>
                                    </p:set>
                                    <p:anim calcmode="lin" valueType="num">
                                      <p:cBhvr additive="base">
                                        <p:cTn id="33" dur="500" fill="hold"/>
                                        <p:tgtEl>
                                          <p:spTgt spid="22"/>
                                        </p:tgtEl>
                                        <p:attrNameLst>
                                          <p:attrName>ppt_x</p:attrName>
                                        </p:attrNameLst>
                                      </p:cBhvr>
                                      <p:tavLst>
                                        <p:tav tm="0">
                                          <p:val>
                                            <p:strVal val="#ppt_x"/>
                                          </p:val>
                                        </p:tav>
                                        <p:tav tm="100000">
                                          <p:val>
                                            <p:strVal val="#ppt_x"/>
                                          </p:val>
                                        </p:tav>
                                      </p:tavLst>
                                    </p:anim>
                                    <p:anim calcmode="lin" valueType="num">
                                      <p:cBhvr additive="base">
                                        <p:cTn id="34"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35" fill="hold" nodeType="clickPar">
                      <p:stCondLst>
                        <p:cond delay="indefinite"/>
                      </p:stCondLst>
                      <p:childTnLst>
                        <p:par>
                          <p:cTn id="36" fill="hold" nodeType="afterGroup">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23"/>
                                        </p:tgtEl>
                                        <p:attrNameLst>
                                          <p:attrName>style.visibility</p:attrName>
                                        </p:attrNameLst>
                                      </p:cBhvr>
                                      <p:to>
                                        <p:strVal val="visible"/>
                                      </p:to>
                                    </p:set>
                                    <p:anim calcmode="lin" valueType="num">
                                      <p:cBhvr additive="base">
                                        <p:cTn id="39" dur="500" fill="hold"/>
                                        <p:tgtEl>
                                          <p:spTgt spid="23"/>
                                        </p:tgtEl>
                                        <p:attrNameLst>
                                          <p:attrName>ppt_x</p:attrName>
                                        </p:attrNameLst>
                                      </p:cBhvr>
                                      <p:tavLst>
                                        <p:tav tm="0">
                                          <p:val>
                                            <p:strVal val="#ppt_x"/>
                                          </p:val>
                                        </p:tav>
                                        <p:tav tm="100000">
                                          <p:val>
                                            <p:strVal val="#ppt_x"/>
                                          </p:val>
                                        </p:tav>
                                      </p:tavLst>
                                    </p:anim>
                                    <p:anim calcmode="lin" valueType="num">
                                      <p:cBhvr additive="base">
                                        <p:cTn id="40"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41" fill="hold" nodeType="clickPar">
                      <p:stCondLst>
                        <p:cond delay="indefinite"/>
                      </p:stCondLst>
                      <p:childTnLst>
                        <p:par>
                          <p:cTn id="42" fill="hold" nodeType="afterGroup">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24"/>
                                        </p:tgtEl>
                                        <p:attrNameLst>
                                          <p:attrName>style.visibility</p:attrName>
                                        </p:attrNameLst>
                                      </p:cBhvr>
                                      <p:to>
                                        <p:strVal val="visible"/>
                                      </p:to>
                                    </p:set>
                                    <p:anim calcmode="lin" valueType="num">
                                      <p:cBhvr additive="base">
                                        <p:cTn id="45" dur="500" fill="hold"/>
                                        <p:tgtEl>
                                          <p:spTgt spid="24"/>
                                        </p:tgtEl>
                                        <p:attrNameLst>
                                          <p:attrName>ppt_x</p:attrName>
                                        </p:attrNameLst>
                                      </p:cBhvr>
                                      <p:tavLst>
                                        <p:tav tm="0">
                                          <p:val>
                                            <p:strVal val="#ppt_x"/>
                                          </p:val>
                                        </p:tav>
                                        <p:tav tm="100000">
                                          <p:val>
                                            <p:strVal val="#ppt_x"/>
                                          </p:val>
                                        </p:tav>
                                      </p:tavLst>
                                    </p:anim>
                                    <p:anim calcmode="lin" valueType="num">
                                      <p:cBhvr additive="base">
                                        <p:cTn id="46"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47" fill="hold" nodeType="clickPar">
                      <p:stCondLst>
                        <p:cond delay="indefinite"/>
                      </p:stCondLst>
                      <p:childTnLst>
                        <p:par>
                          <p:cTn id="48" fill="hold" nodeType="afterGroup">
                            <p:stCondLst>
                              <p:cond delay="0"/>
                            </p:stCondLst>
                            <p:childTnLst>
                              <p:par>
                                <p:cTn id="49" presetID="2" presetClass="entr" presetSubtype="4" fill="hold" grpId="0" nodeType="clickEffect">
                                  <p:stCondLst>
                                    <p:cond delay="0"/>
                                  </p:stCondLst>
                                  <p:childTnLst>
                                    <p:set>
                                      <p:cBhvr>
                                        <p:cTn id="50" dur="1" fill="hold">
                                          <p:stCondLst>
                                            <p:cond delay="0"/>
                                          </p:stCondLst>
                                        </p:cTn>
                                        <p:tgtEl>
                                          <p:spTgt spid="25"/>
                                        </p:tgtEl>
                                        <p:attrNameLst>
                                          <p:attrName>style.visibility</p:attrName>
                                        </p:attrNameLst>
                                      </p:cBhvr>
                                      <p:to>
                                        <p:strVal val="visible"/>
                                      </p:to>
                                    </p:set>
                                    <p:anim calcmode="lin" valueType="num">
                                      <p:cBhvr additive="base">
                                        <p:cTn id="51" dur="500" fill="hold"/>
                                        <p:tgtEl>
                                          <p:spTgt spid="25"/>
                                        </p:tgtEl>
                                        <p:attrNameLst>
                                          <p:attrName>ppt_x</p:attrName>
                                        </p:attrNameLst>
                                      </p:cBhvr>
                                      <p:tavLst>
                                        <p:tav tm="0">
                                          <p:val>
                                            <p:strVal val="#ppt_x"/>
                                          </p:val>
                                        </p:tav>
                                        <p:tav tm="100000">
                                          <p:val>
                                            <p:strVal val="#ppt_x"/>
                                          </p:val>
                                        </p:tav>
                                      </p:tavLst>
                                    </p:anim>
                                    <p:anim calcmode="lin" valueType="num">
                                      <p:cBhvr additive="base">
                                        <p:cTn id="52"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53" fill="hold" nodeType="clickPar">
                      <p:stCondLst>
                        <p:cond delay="indefinite"/>
                      </p:stCondLst>
                      <p:childTnLst>
                        <p:par>
                          <p:cTn id="54" fill="hold" nodeType="afterGroup">
                            <p:stCondLst>
                              <p:cond delay="0"/>
                            </p:stCondLst>
                            <p:childTnLst>
                              <p:par>
                                <p:cTn id="55" presetID="42" presetClass="entr" presetSubtype="0" fill="hold" grpId="0" nodeType="clickEffect">
                                  <p:stCondLst>
                                    <p:cond delay="0"/>
                                  </p:stCondLst>
                                  <p:childTnLst>
                                    <p:set>
                                      <p:cBhvr>
                                        <p:cTn id="56" dur="1" fill="hold">
                                          <p:stCondLst>
                                            <p:cond delay="0"/>
                                          </p:stCondLst>
                                        </p:cTn>
                                        <p:tgtEl>
                                          <p:spTgt spid="19"/>
                                        </p:tgtEl>
                                        <p:attrNameLst>
                                          <p:attrName>style.visibility</p:attrName>
                                        </p:attrNameLst>
                                      </p:cBhvr>
                                      <p:to>
                                        <p:strVal val="visible"/>
                                      </p:to>
                                    </p:set>
                                    <p:animEffect transition="in" filter="fade">
                                      <p:cBhvr>
                                        <p:cTn id="57" dur="1000"/>
                                        <p:tgtEl>
                                          <p:spTgt spid="19"/>
                                        </p:tgtEl>
                                      </p:cBhvr>
                                    </p:animEffect>
                                    <p:anim calcmode="lin" valueType="num">
                                      <p:cBhvr>
                                        <p:cTn id="58" dur="1000" fill="hold"/>
                                        <p:tgtEl>
                                          <p:spTgt spid="19"/>
                                        </p:tgtEl>
                                        <p:attrNameLst>
                                          <p:attrName>ppt_x</p:attrName>
                                        </p:attrNameLst>
                                      </p:cBhvr>
                                      <p:tavLst>
                                        <p:tav tm="0">
                                          <p:val>
                                            <p:strVal val="#ppt_x"/>
                                          </p:val>
                                        </p:tav>
                                        <p:tav tm="100000">
                                          <p:val>
                                            <p:strVal val="#ppt_x"/>
                                          </p:val>
                                        </p:tav>
                                      </p:tavLst>
                                    </p:anim>
                                    <p:anim calcmode="lin" valueType="num">
                                      <p:cBhvr>
                                        <p:cTn id="59"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p:bldP spid="11" grpId="0" animBg="1"/>
      <p:bldP spid="21" grpId="0" animBg="1"/>
      <p:bldP spid="22" grpId="0" animBg="1"/>
      <p:bldP spid="23" grpId="0" animBg="1"/>
      <p:bldP spid="24" grpId="0" animBg="1"/>
      <p:bldP spid="2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0" name="Picture 2"/>
          <p:cNvPicPr>
            <a:picLocks noChangeAspect="1" noChangeArrowheads="1"/>
          </p:cNvPicPr>
          <p:nvPr/>
        </p:nvPicPr>
        <p:blipFill>
          <a:blip r:embed="rId2">
            <a:lum bright="10000"/>
          </a:blip>
          <a:stretch>
            <a:fillRect/>
          </a:stretch>
        </p:blipFill>
        <p:spPr bwMode="auto">
          <a:xfrm>
            <a:off x="836087" y="1964910"/>
            <a:ext cx="3456695" cy="2667019"/>
          </a:xfrm>
          <a:prstGeom prst="rect">
            <a:avLst/>
          </a:prstGeom>
          <a:noFill/>
          <a:ln w="9525">
            <a:noFill/>
            <a:miter lim="800000"/>
          </a:ln>
          <a:effectLst/>
        </p:spPr>
      </p:pic>
      <p:sp>
        <p:nvSpPr>
          <p:cNvPr id="5" name="矩形 4"/>
          <p:cNvSpPr/>
          <p:nvPr/>
        </p:nvSpPr>
        <p:spPr>
          <a:xfrm>
            <a:off x="5105050" y="726651"/>
            <a:ext cx="5619789" cy="1238259"/>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defTabSz="1219170"/>
            <a:r>
              <a:rPr lang="zh-CN" altLang="en-US" sz="2400" b="1" dirty="0">
                <a:solidFill>
                  <a:prstClr val="white"/>
                </a:solidFill>
                <a:latin typeface="Calibri"/>
                <a:ea typeface="宋体" panose="02010600030101010101" pitchFamily="2" charset="-122"/>
                <a:cs typeface="Arial"/>
              </a:rPr>
              <a:t>请同学回答左边建筑是哪一国的什么部门的建筑？此建筑有什么特点？</a:t>
            </a:r>
          </a:p>
          <a:p>
            <a:pPr defTabSz="1219170"/>
            <a:r>
              <a:rPr lang="en-US" sz="2400" b="1" dirty="0">
                <a:solidFill>
                  <a:prstClr val="white"/>
                </a:solidFill>
                <a:latin typeface="Calibri"/>
                <a:cs typeface="Arial"/>
              </a:rPr>
              <a:t>    </a:t>
            </a:r>
            <a:endParaRPr lang="zh-CN" altLang="en-US" sz="2400" b="1" dirty="0">
              <a:solidFill>
                <a:prstClr val="white"/>
              </a:solidFill>
              <a:latin typeface="Calibri"/>
              <a:ea typeface="宋体" panose="02010600030101010101" pitchFamily="2" charset="-122"/>
              <a:cs typeface="Arial"/>
            </a:endParaRPr>
          </a:p>
        </p:txBody>
      </p:sp>
      <p:sp>
        <p:nvSpPr>
          <p:cNvPr id="6" name="矩形 5"/>
          <p:cNvSpPr/>
          <p:nvPr/>
        </p:nvSpPr>
        <p:spPr>
          <a:xfrm>
            <a:off x="5221427" y="2729702"/>
            <a:ext cx="5619789" cy="1619261"/>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defTabSz="1219170"/>
            <a:r>
              <a:rPr lang="zh-CN" altLang="en-US" sz="2400" b="1" dirty="0">
                <a:solidFill>
                  <a:prstClr val="white"/>
                </a:solidFill>
                <a:latin typeface="Calibri"/>
                <a:ea typeface="宋体" panose="02010600030101010101" pitchFamily="2" charset="-122"/>
                <a:cs typeface="Arial"/>
              </a:rPr>
              <a:t>英国首相官邸（原首任首相沃波尔的住宅唐宁街</a:t>
            </a:r>
            <a:r>
              <a:rPr lang="en-US" altLang="zh-CN" sz="2400" b="1" dirty="0">
                <a:solidFill>
                  <a:prstClr val="white"/>
                </a:solidFill>
                <a:latin typeface="Calibri"/>
                <a:ea typeface="宋体" panose="02010600030101010101" pitchFamily="2" charset="-122"/>
                <a:cs typeface="Arial"/>
              </a:rPr>
              <a:t>10</a:t>
            </a:r>
            <a:r>
              <a:rPr lang="zh-CN" altLang="en-US" sz="2400" b="1" dirty="0">
                <a:solidFill>
                  <a:prstClr val="white"/>
                </a:solidFill>
                <a:latin typeface="Calibri"/>
                <a:ea typeface="宋体" panose="02010600030101010101" pitchFamily="2" charset="-122"/>
                <a:cs typeface="Arial"/>
              </a:rPr>
              <a:t>号）</a:t>
            </a:r>
            <a:endParaRPr lang="en-US" altLang="zh-CN" sz="2400" b="1" dirty="0">
              <a:solidFill>
                <a:prstClr val="white"/>
              </a:solidFill>
              <a:latin typeface="Calibri"/>
              <a:ea typeface="宋体" panose="02010600030101010101" pitchFamily="2" charset="-122"/>
              <a:cs typeface="Arial"/>
            </a:endParaRPr>
          </a:p>
          <a:p>
            <a:pPr defTabSz="1219170"/>
            <a:r>
              <a:rPr lang="zh-CN" altLang="en-US" sz="2400" b="1" dirty="0">
                <a:solidFill>
                  <a:prstClr val="white"/>
                </a:solidFill>
                <a:latin typeface="Calibri"/>
                <a:ea typeface="宋体" panose="02010600030101010101" pitchFamily="2" charset="-122"/>
                <a:cs typeface="Arial"/>
              </a:rPr>
              <a:t>特点：平实素朴，却是英国行政中枢，体现民主政治风格。</a:t>
            </a:r>
          </a:p>
        </p:txBody>
      </p:sp>
      <p:sp>
        <p:nvSpPr>
          <p:cNvPr id="4" name="矩形 3"/>
          <p:cNvSpPr/>
          <p:nvPr/>
        </p:nvSpPr>
        <p:spPr>
          <a:xfrm>
            <a:off x="1568335" y="5113755"/>
            <a:ext cx="8323810" cy="1624484"/>
          </a:xfrm>
          <a:prstGeom prst="rect">
            <a:avLst/>
          </a:prstGeom>
        </p:spPr>
        <p:txBody>
          <a:bodyPr wrap="square">
            <a:spAutoFit/>
          </a:bodyPr>
          <a:lstStyle/>
          <a:p>
            <a:pPr eaLnBrk="0" hangingPunct="0">
              <a:lnSpc>
                <a:spcPct val="150000"/>
              </a:lnSpc>
            </a:pPr>
            <a:r>
              <a:rPr lang="zh-CN" altLang="en-US" sz="3600" b="1" dirty="0" smtClean="0">
                <a:solidFill>
                  <a:srgbClr val="000000"/>
                </a:solidFill>
                <a:latin typeface="黑体" panose="02010609060101010101" pitchFamily="49" charset="-122"/>
                <a:ea typeface="黑体" panose="02010609060101010101" pitchFamily="49" charset="-122"/>
              </a:rPr>
              <a:t>③</a:t>
            </a:r>
            <a:r>
              <a:rPr lang="en-US" altLang="zh-CN" sz="3600" b="1" dirty="0" smtClean="0">
                <a:solidFill>
                  <a:srgbClr val="000000"/>
                </a:solidFill>
                <a:latin typeface="黑体" panose="02010609060101010101" pitchFamily="49" charset="-122"/>
                <a:ea typeface="黑体" panose="02010609060101010101" pitchFamily="49" charset="-122"/>
              </a:rPr>
              <a:t>1721</a:t>
            </a:r>
            <a:r>
              <a:rPr lang="zh-CN" altLang="en-US" sz="3600" b="1" dirty="0" smtClean="0">
                <a:solidFill>
                  <a:srgbClr val="000000"/>
                </a:solidFill>
                <a:latin typeface="黑体" panose="02010609060101010101" pitchFamily="49" charset="-122"/>
                <a:ea typeface="黑体" panose="02010609060101010101" pitchFamily="49" charset="-122"/>
              </a:rPr>
              <a:t>年，责任内阁制确立</a:t>
            </a:r>
            <a:r>
              <a:rPr lang="zh-CN" altLang="en-US" sz="3600" b="1" dirty="0">
                <a:solidFill>
                  <a:srgbClr val="000000"/>
                </a:solidFill>
                <a:latin typeface="黑体" panose="02010609060101010101" pitchFamily="49" charset="-122"/>
                <a:ea typeface="黑体" panose="02010609060101010101" pitchFamily="49" charset="-122"/>
              </a:rPr>
              <a:t>，国王逐渐处于“统而不治”的地位。</a:t>
            </a:r>
          </a:p>
        </p:txBody>
      </p:sp>
    </p:spTree>
    <p:extLst>
      <p:ext uri="{BB962C8B-B14F-4D97-AF65-F5344CB8AC3E}">
        <p14:creationId xmlns:p14="http://schemas.microsoft.com/office/powerpoint/2010/main" val="143907967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2" presetClass="entr" presetSubtype="4" fill="hold" nodeType="clickEffect">
                                  <p:stCondLst>
                                    <p:cond delay="0"/>
                                  </p:stCondLst>
                                  <p:childTnLst>
                                    <p:set>
                                      <p:cBhvr>
                                        <p:cTn id="6" dur="1" fill="hold">
                                          <p:stCondLst>
                                            <p:cond delay="0"/>
                                          </p:stCondLst>
                                        </p:cTn>
                                        <p:tgtEl>
                                          <p:spTgt spid="37890"/>
                                        </p:tgtEl>
                                        <p:attrNameLst>
                                          <p:attrName>style.visibility</p:attrName>
                                        </p:attrNameLst>
                                      </p:cBhvr>
                                      <p:to>
                                        <p:strVal val="visible"/>
                                      </p:to>
                                    </p:set>
                                    <p:anim calcmode="lin" valueType="num">
                                      <p:cBhvr additive="base">
                                        <p:cTn id="7" dur="500" fill="hold"/>
                                        <p:tgtEl>
                                          <p:spTgt spid="37890"/>
                                        </p:tgtEl>
                                        <p:attrNameLst>
                                          <p:attrName>ppt_x</p:attrName>
                                        </p:attrNameLst>
                                      </p:cBhvr>
                                      <p:tavLst>
                                        <p:tav tm="0">
                                          <p:val>
                                            <p:strVal val="#ppt_x"/>
                                          </p:val>
                                        </p:tav>
                                        <p:tav tm="100000">
                                          <p:val>
                                            <p:strVal val="#ppt_x"/>
                                          </p:val>
                                        </p:tav>
                                      </p:tavLst>
                                    </p:anim>
                                    <p:anim calcmode="lin" valueType="num">
                                      <p:cBhvr additive="base">
                                        <p:cTn id="8" dur="500" fill="hold"/>
                                        <p:tgtEl>
                                          <p:spTgt spid="37890"/>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after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after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ext Box 2"/>
          <p:cNvSpPr txBox="1">
            <a:spLocks noChangeArrowheads="1"/>
          </p:cNvSpPr>
          <p:nvPr/>
        </p:nvSpPr>
        <p:spPr bwMode="auto">
          <a:xfrm>
            <a:off x="5029200" y="3810001"/>
            <a:ext cx="1905000" cy="461665"/>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FontTx/>
              <a:buNone/>
            </a:pPr>
            <a:r>
              <a:rPr kumimoji="1" lang="zh-CN" altLang="en-US" sz="2400" b="1">
                <a:solidFill>
                  <a:srgbClr val="FF0000"/>
                </a:solidFill>
                <a:ea typeface="黑体" panose="02010609060101010101" pitchFamily="49" charset="-122"/>
              </a:rPr>
              <a:t>上院</a:t>
            </a:r>
            <a:r>
              <a:rPr kumimoji="1" lang="zh-CN" altLang="en-US" sz="2000" b="1">
                <a:solidFill>
                  <a:srgbClr val="FF0000"/>
                </a:solidFill>
                <a:ea typeface="黑体" panose="02010609060101010101" pitchFamily="49" charset="-122"/>
              </a:rPr>
              <a:t>（参议院）</a:t>
            </a:r>
            <a:endParaRPr lang="zh-CN" altLang="en-US" sz="2000" b="1">
              <a:ea typeface="黑体" panose="02010609060101010101" pitchFamily="49" charset="-122"/>
            </a:endParaRPr>
          </a:p>
        </p:txBody>
      </p:sp>
      <p:sp>
        <p:nvSpPr>
          <p:cNvPr id="9219" name="Rectangle 3"/>
          <p:cNvSpPr>
            <a:spLocks noChangeArrowheads="1"/>
          </p:cNvSpPr>
          <p:nvPr/>
        </p:nvSpPr>
        <p:spPr bwMode="auto">
          <a:xfrm>
            <a:off x="1524000" y="3733801"/>
            <a:ext cx="1828800" cy="461665"/>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r>
              <a:rPr kumimoji="1" lang="zh-CN" altLang="en-US" sz="2400" b="1">
                <a:solidFill>
                  <a:srgbClr val="FF0000"/>
                </a:solidFill>
                <a:ea typeface="黑体" panose="02010609060101010101" pitchFamily="49" charset="-122"/>
              </a:rPr>
              <a:t>下院</a:t>
            </a:r>
            <a:r>
              <a:rPr kumimoji="1" lang="zh-CN" altLang="en-US" sz="1800" b="1">
                <a:solidFill>
                  <a:srgbClr val="FF0000"/>
                </a:solidFill>
                <a:ea typeface="黑体" panose="02010609060101010101" pitchFamily="49" charset="-122"/>
              </a:rPr>
              <a:t>（众议院）</a:t>
            </a:r>
          </a:p>
        </p:txBody>
      </p:sp>
      <p:sp>
        <p:nvSpPr>
          <p:cNvPr id="9220" name="Text Box 4"/>
          <p:cNvSpPr txBox="1">
            <a:spLocks noChangeArrowheads="1"/>
          </p:cNvSpPr>
          <p:nvPr/>
        </p:nvSpPr>
        <p:spPr bwMode="auto">
          <a:xfrm>
            <a:off x="2133600" y="5562600"/>
            <a:ext cx="4572000" cy="528638"/>
          </a:xfrm>
          <a:prstGeom prst="rect">
            <a:avLst/>
          </a:prstGeom>
          <a:solidFill>
            <a:srgbClr val="DDDDDD"/>
          </a:solidFill>
          <a:ln w="952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FontTx/>
              <a:buNone/>
            </a:pPr>
            <a:r>
              <a:rPr lang="en-US" altLang="zh-CN" sz="2800" b="1">
                <a:ea typeface="黑体" panose="02010609060101010101" pitchFamily="49" charset="-122"/>
              </a:rPr>
              <a:t>  </a:t>
            </a:r>
            <a:r>
              <a:rPr lang="zh-CN" altLang="en-US" sz="2800" b="1">
                <a:ea typeface="黑体" panose="02010609060101010101" pitchFamily="49" charset="-122"/>
              </a:rPr>
              <a:t>民                               选</a:t>
            </a:r>
          </a:p>
        </p:txBody>
      </p:sp>
      <p:sp>
        <p:nvSpPr>
          <p:cNvPr id="11269" name="Line 5"/>
          <p:cNvSpPr>
            <a:spLocks noChangeShapeType="1"/>
          </p:cNvSpPr>
          <p:nvPr/>
        </p:nvSpPr>
        <p:spPr bwMode="auto">
          <a:xfrm flipV="1">
            <a:off x="2438400" y="4648200"/>
            <a:ext cx="0" cy="83820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270" name="Line 6"/>
          <p:cNvSpPr>
            <a:spLocks noChangeShapeType="1"/>
          </p:cNvSpPr>
          <p:nvPr/>
        </p:nvSpPr>
        <p:spPr bwMode="auto">
          <a:xfrm flipV="1">
            <a:off x="2667000" y="2590800"/>
            <a:ext cx="0" cy="114300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223" name="Text Box 7"/>
          <p:cNvSpPr txBox="1">
            <a:spLocks noChangeArrowheads="1"/>
          </p:cNvSpPr>
          <p:nvPr/>
        </p:nvSpPr>
        <p:spPr bwMode="auto">
          <a:xfrm>
            <a:off x="1752600" y="1524001"/>
            <a:ext cx="1676400" cy="974725"/>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FontTx/>
              <a:buNone/>
            </a:pPr>
            <a:r>
              <a:rPr kumimoji="1" lang="zh-CN" altLang="en-US" sz="2800" b="1">
                <a:solidFill>
                  <a:srgbClr val="FF0000"/>
                </a:solidFill>
                <a:ea typeface="黑体" panose="02010609060101010101" pitchFamily="49" charset="-122"/>
              </a:rPr>
              <a:t>首相内阁 行政权</a:t>
            </a:r>
            <a:endParaRPr lang="zh-CN" altLang="en-US" sz="2800" b="1">
              <a:ea typeface="黑体" panose="02010609060101010101" pitchFamily="49" charset="-122"/>
            </a:endParaRPr>
          </a:p>
        </p:txBody>
      </p:sp>
      <p:sp>
        <p:nvSpPr>
          <p:cNvPr id="9224" name="Text Box 8"/>
          <p:cNvSpPr txBox="1">
            <a:spLocks noChangeArrowheads="1"/>
          </p:cNvSpPr>
          <p:nvPr/>
        </p:nvSpPr>
        <p:spPr bwMode="auto">
          <a:xfrm>
            <a:off x="4953000" y="1600201"/>
            <a:ext cx="1676400" cy="974725"/>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FontTx/>
              <a:buNone/>
            </a:pPr>
            <a:r>
              <a:rPr kumimoji="1" lang="zh-CN" altLang="en-US" sz="2800" b="1">
                <a:solidFill>
                  <a:srgbClr val="FF0000"/>
                </a:solidFill>
                <a:ea typeface="黑体" panose="02010609060101010101" pitchFamily="49" charset="-122"/>
              </a:rPr>
              <a:t>君主”统而不治“</a:t>
            </a:r>
            <a:endParaRPr lang="zh-CN" altLang="en-US" sz="2800" b="1">
              <a:ea typeface="黑体" panose="02010609060101010101" pitchFamily="49" charset="-122"/>
            </a:endParaRPr>
          </a:p>
        </p:txBody>
      </p:sp>
      <p:sp>
        <p:nvSpPr>
          <p:cNvPr id="11273" name="Line 9"/>
          <p:cNvSpPr>
            <a:spLocks noChangeShapeType="1"/>
          </p:cNvSpPr>
          <p:nvPr/>
        </p:nvSpPr>
        <p:spPr bwMode="auto">
          <a:xfrm flipH="1">
            <a:off x="3581400" y="2286000"/>
            <a:ext cx="1219200"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274" name="Line 10"/>
          <p:cNvSpPr>
            <a:spLocks noChangeShapeType="1"/>
          </p:cNvSpPr>
          <p:nvPr/>
        </p:nvSpPr>
        <p:spPr bwMode="auto">
          <a:xfrm>
            <a:off x="5943600" y="2667000"/>
            <a:ext cx="0" cy="99060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9227" name="Picture 11" descr="2005_10_29_69401_66940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29000" y="2971800"/>
            <a:ext cx="16002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8" name="Text Box 12"/>
          <p:cNvSpPr txBox="1">
            <a:spLocks noChangeArrowheads="1"/>
          </p:cNvSpPr>
          <p:nvPr/>
        </p:nvSpPr>
        <p:spPr bwMode="auto">
          <a:xfrm>
            <a:off x="3657600" y="3429001"/>
            <a:ext cx="14478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FontTx/>
              <a:buNone/>
            </a:pPr>
            <a:r>
              <a:rPr lang="zh-CN" altLang="en-US" sz="2800" b="1">
                <a:solidFill>
                  <a:schemeClr val="bg1"/>
                </a:solidFill>
                <a:ea typeface="黑体" panose="02010609060101010101" pitchFamily="49" charset="-122"/>
              </a:rPr>
              <a:t>议会</a:t>
            </a:r>
          </a:p>
        </p:txBody>
      </p:sp>
      <p:sp>
        <p:nvSpPr>
          <p:cNvPr id="11277" name="Text Box 13"/>
          <p:cNvSpPr txBox="1">
            <a:spLocks noChangeArrowheads="1"/>
          </p:cNvSpPr>
          <p:nvPr/>
        </p:nvSpPr>
        <p:spPr bwMode="auto">
          <a:xfrm>
            <a:off x="2590800" y="4648201"/>
            <a:ext cx="53340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FontTx/>
              <a:buNone/>
            </a:pPr>
            <a:r>
              <a:rPr lang="zh-CN" altLang="en-US" sz="2400" b="1"/>
              <a:t>选举</a:t>
            </a:r>
          </a:p>
        </p:txBody>
      </p:sp>
      <p:sp>
        <p:nvSpPr>
          <p:cNvPr id="11278" name="Text Box 14"/>
          <p:cNvSpPr txBox="1">
            <a:spLocks noChangeArrowheads="1"/>
          </p:cNvSpPr>
          <p:nvPr/>
        </p:nvSpPr>
        <p:spPr bwMode="auto">
          <a:xfrm>
            <a:off x="2743200" y="2743201"/>
            <a:ext cx="45720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FontTx/>
              <a:buNone/>
            </a:pPr>
            <a:r>
              <a:rPr lang="zh-CN" altLang="en-US" sz="2400" b="1"/>
              <a:t>选举</a:t>
            </a:r>
          </a:p>
        </p:txBody>
      </p:sp>
      <p:sp>
        <p:nvSpPr>
          <p:cNvPr id="11279" name="Text Box 15"/>
          <p:cNvSpPr txBox="1">
            <a:spLocks noChangeArrowheads="1"/>
          </p:cNvSpPr>
          <p:nvPr/>
        </p:nvSpPr>
        <p:spPr bwMode="auto">
          <a:xfrm>
            <a:off x="6019800" y="2819401"/>
            <a:ext cx="60960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FontTx/>
              <a:buNone/>
            </a:pPr>
            <a:r>
              <a:rPr lang="zh-CN" altLang="en-US" sz="2400" b="1"/>
              <a:t>任命</a:t>
            </a:r>
          </a:p>
        </p:txBody>
      </p:sp>
      <p:sp>
        <p:nvSpPr>
          <p:cNvPr id="11280" name="Line 16"/>
          <p:cNvSpPr>
            <a:spLocks noChangeShapeType="1"/>
          </p:cNvSpPr>
          <p:nvPr/>
        </p:nvSpPr>
        <p:spPr bwMode="auto">
          <a:xfrm>
            <a:off x="2438400" y="2590800"/>
            <a:ext cx="0" cy="106680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281" name="Text Box 17"/>
          <p:cNvSpPr txBox="1">
            <a:spLocks noChangeArrowheads="1"/>
          </p:cNvSpPr>
          <p:nvPr/>
        </p:nvSpPr>
        <p:spPr bwMode="auto">
          <a:xfrm>
            <a:off x="1905000" y="2743201"/>
            <a:ext cx="53340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FontTx/>
              <a:buNone/>
            </a:pPr>
            <a:r>
              <a:rPr lang="zh-CN" altLang="en-US" sz="2400" b="1">
                <a:ea typeface="黑体" panose="02010609060101010101" pitchFamily="49" charset="-122"/>
              </a:rPr>
              <a:t>负责</a:t>
            </a:r>
          </a:p>
        </p:txBody>
      </p:sp>
      <p:sp>
        <p:nvSpPr>
          <p:cNvPr id="11282" name="Text Box 18"/>
          <p:cNvSpPr txBox="1">
            <a:spLocks noChangeArrowheads="1"/>
          </p:cNvSpPr>
          <p:nvPr/>
        </p:nvSpPr>
        <p:spPr bwMode="auto">
          <a:xfrm>
            <a:off x="3581400" y="1676400"/>
            <a:ext cx="1447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FontTx/>
              <a:buNone/>
            </a:pPr>
            <a:r>
              <a:rPr lang="zh-CN" altLang="en-US" sz="2400" b="1"/>
              <a:t>形式任命</a:t>
            </a:r>
          </a:p>
        </p:txBody>
      </p:sp>
      <p:sp>
        <p:nvSpPr>
          <p:cNvPr id="9235" name="Text Box 19"/>
          <p:cNvSpPr txBox="1">
            <a:spLocks noChangeArrowheads="1"/>
          </p:cNvSpPr>
          <p:nvPr/>
        </p:nvSpPr>
        <p:spPr bwMode="auto">
          <a:xfrm>
            <a:off x="2057400" y="609601"/>
            <a:ext cx="36576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FontTx/>
              <a:buNone/>
            </a:pPr>
            <a:r>
              <a:rPr lang="zh-CN" altLang="en-US" sz="2800" b="1">
                <a:solidFill>
                  <a:srgbClr val="000066"/>
                </a:solidFill>
                <a:latin typeface="黑体" panose="02010609060101010101" pitchFamily="49" charset="-122"/>
                <a:ea typeface="黑体" panose="02010609060101010101" pitchFamily="49" charset="-122"/>
              </a:rPr>
              <a:t>君主立宪制运行机制 </a:t>
            </a:r>
          </a:p>
        </p:txBody>
      </p:sp>
      <p:sp>
        <p:nvSpPr>
          <p:cNvPr id="11284" name="WordArt 20"/>
          <p:cNvSpPr>
            <a:spLocks noChangeArrowheads="1" noChangeShapeType="1" noTextEdit="1"/>
          </p:cNvSpPr>
          <p:nvPr/>
        </p:nvSpPr>
        <p:spPr bwMode="auto">
          <a:xfrm>
            <a:off x="7010400" y="228600"/>
            <a:ext cx="2895600" cy="762000"/>
          </a:xfrm>
          <a:prstGeom prst="rect">
            <a:avLst/>
          </a:prstGeom>
        </p:spPr>
        <p:txBody>
          <a:bodyPr wrap="none" fromWordArt="1">
            <a:prstTxWarp prst="textSlantUp">
              <a:avLst>
                <a:gd name="adj" fmla="val 32056"/>
              </a:avLst>
            </a:prstTxWarp>
          </a:bodyPr>
          <a:lstStyle/>
          <a:p>
            <a:pPr algn="ctr"/>
            <a:r>
              <a:rPr lang="zh-CN" altLang="en-US" sz="3600" b="1" kern="10" dirty="0">
                <a:ln w="9525">
                  <a:solidFill>
                    <a:srgbClr val="FF0000"/>
                  </a:solidFill>
                  <a:round/>
                  <a:headEnd/>
                  <a:tailEnd/>
                </a:ln>
                <a:solidFill>
                  <a:srgbClr val="0000FF"/>
                </a:solidFill>
                <a:effectLst>
                  <a:outerShdw dist="53882" dir="2700000" algn="ctr" rotWithShape="0">
                    <a:srgbClr val="9999FF">
                      <a:alpha val="79999"/>
                    </a:srgbClr>
                  </a:outerShdw>
                </a:effectLst>
                <a:latin typeface="宋体" panose="02010600030101010101" pitchFamily="2" charset="-122"/>
              </a:rPr>
              <a:t>英国政体的特点</a:t>
            </a:r>
          </a:p>
        </p:txBody>
      </p:sp>
      <p:sp>
        <p:nvSpPr>
          <p:cNvPr id="11285" name="Text Box 21"/>
          <p:cNvSpPr txBox="1">
            <a:spLocks noChangeArrowheads="1"/>
          </p:cNvSpPr>
          <p:nvPr/>
        </p:nvSpPr>
        <p:spPr bwMode="auto">
          <a:xfrm>
            <a:off x="6934200" y="990600"/>
            <a:ext cx="3733800" cy="2677656"/>
          </a:xfrm>
          <a:prstGeom prst="rect">
            <a:avLst/>
          </a:prstGeom>
          <a:noFill/>
          <a:ln w="19050">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r>
              <a:rPr lang="en-US" altLang="zh-CN" sz="2400" b="1" dirty="0" smtClean="0">
                <a:solidFill>
                  <a:srgbClr val="FF0000"/>
                </a:solidFill>
                <a:latin typeface="黑体" panose="02010609060101010101" pitchFamily="49" charset="-122"/>
                <a:ea typeface="黑体" panose="02010609060101010101" pitchFamily="49" charset="-122"/>
              </a:rPr>
              <a:t>①</a:t>
            </a:r>
            <a:r>
              <a:rPr lang="zh-CN" altLang="en-US" sz="2400" b="1" dirty="0" smtClean="0">
                <a:solidFill>
                  <a:srgbClr val="FF0000"/>
                </a:solidFill>
                <a:latin typeface="黑体" panose="02010609060101010101" pitchFamily="49" charset="-122"/>
                <a:ea typeface="黑体" panose="02010609060101010101" pitchFamily="49" charset="-122"/>
              </a:rPr>
              <a:t>国王</a:t>
            </a:r>
            <a:r>
              <a:rPr lang="zh-CN" altLang="en-US" sz="2400" b="1" dirty="0">
                <a:solidFill>
                  <a:srgbClr val="FF0000"/>
                </a:solidFill>
                <a:latin typeface="黑体" panose="02010609060101010101" pitchFamily="49" charset="-122"/>
                <a:ea typeface="黑体" panose="02010609060101010101" pitchFamily="49" charset="-122"/>
              </a:rPr>
              <a:t>：是国家元首，但实际上 </a:t>
            </a:r>
            <a:r>
              <a:rPr lang="zh-CN" altLang="en-US" sz="2400" b="1" dirty="0">
                <a:solidFill>
                  <a:srgbClr val="FF0000"/>
                </a:solidFill>
                <a:ea typeface="黑体" panose="02010609060101010101" pitchFamily="49" charset="-122"/>
              </a:rPr>
              <a:t>“</a:t>
            </a:r>
            <a:r>
              <a:rPr lang="zh-CN" altLang="en-US" sz="2400" b="1" dirty="0">
                <a:solidFill>
                  <a:srgbClr val="FF0000"/>
                </a:solidFill>
                <a:latin typeface="黑体" panose="02010609060101010101" pitchFamily="49" charset="-122"/>
                <a:ea typeface="黑体" panose="02010609060101010101" pitchFamily="49" charset="-122"/>
              </a:rPr>
              <a:t>统而不治</a:t>
            </a:r>
            <a:r>
              <a:rPr lang="zh-CN" altLang="en-US" sz="2400" b="1" dirty="0">
                <a:solidFill>
                  <a:srgbClr val="FF0000"/>
                </a:solidFill>
                <a:ea typeface="黑体" panose="02010609060101010101" pitchFamily="49" charset="-122"/>
              </a:rPr>
              <a:t>”</a:t>
            </a:r>
            <a:r>
              <a:rPr lang="zh-CN" altLang="en-US" sz="2400" b="1" dirty="0">
                <a:solidFill>
                  <a:srgbClr val="FF0000"/>
                </a:solidFill>
                <a:latin typeface="黑体" panose="02010609060101010101" pitchFamily="49" charset="-122"/>
                <a:ea typeface="黑体" panose="02010609060101010101" pitchFamily="49" charset="-122"/>
              </a:rPr>
              <a:t>，是国家的象征</a:t>
            </a:r>
          </a:p>
          <a:p>
            <a:pPr>
              <a:spcBef>
                <a:spcPct val="0"/>
              </a:spcBef>
              <a:buClrTx/>
              <a:buNone/>
            </a:pPr>
            <a:r>
              <a:rPr lang="zh-CN" altLang="en-US" sz="2400" b="1" dirty="0" smtClean="0">
                <a:solidFill>
                  <a:srgbClr val="FF0000"/>
                </a:solidFill>
                <a:latin typeface="黑体" panose="02010609060101010101" pitchFamily="49" charset="-122"/>
                <a:ea typeface="黑体" panose="02010609060101010101" pitchFamily="49" charset="-122"/>
              </a:rPr>
              <a:t>②议会</a:t>
            </a:r>
            <a:r>
              <a:rPr lang="zh-CN" altLang="en-US" sz="2400" b="1" dirty="0">
                <a:solidFill>
                  <a:srgbClr val="FF0000"/>
                </a:solidFill>
                <a:latin typeface="黑体" panose="02010609060101010101" pitchFamily="49" charset="-122"/>
                <a:ea typeface="黑体" panose="02010609060101010101" pitchFamily="49" charset="-122"/>
              </a:rPr>
              <a:t>：国家的权利中心在议会，</a:t>
            </a:r>
          </a:p>
          <a:p>
            <a:pPr eaLnBrk="1" hangingPunct="1">
              <a:spcBef>
                <a:spcPct val="0"/>
              </a:spcBef>
              <a:buClrTx/>
              <a:buFontTx/>
              <a:buNone/>
            </a:pPr>
            <a:r>
              <a:rPr lang="zh-CN" altLang="en-US" sz="2400" b="1" dirty="0">
                <a:solidFill>
                  <a:srgbClr val="FF0000"/>
                </a:solidFill>
                <a:latin typeface="黑体" panose="02010609060101010101" pitchFamily="49" charset="-122"/>
                <a:ea typeface="黑体" panose="02010609060101010101" pitchFamily="49" charset="-122"/>
              </a:rPr>
              <a:t> </a:t>
            </a:r>
            <a:r>
              <a:rPr lang="zh-CN" altLang="en-US" sz="2400" b="1" dirty="0" smtClean="0">
                <a:solidFill>
                  <a:srgbClr val="FF0000"/>
                </a:solidFill>
                <a:latin typeface="黑体" panose="02010609060101010101" pitchFamily="49" charset="-122"/>
                <a:ea typeface="黑体" panose="02010609060101010101" pitchFamily="49" charset="-122"/>
              </a:rPr>
              <a:t>③集君主制、贵族制、民主制于一体</a:t>
            </a:r>
            <a:endParaRPr lang="zh-CN" altLang="en-US" sz="2400" b="1" dirty="0">
              <a:solidFill>
                <a:srgbClr val="FF0000"/>
              </a:solidFill>
              <a:latin typeface="黑体" panose="02010609060101010101" pitchFamily="49" charset="-122"/>
              <a:ea typeface="黑体" panose="02010609060101010101" pitchFamily="49" charset="-122"/>
            </a:endParaRPr>
          </a:p>
        </p:txBody>
      </p:sp>
      <p:sp>
        <p:nvSpPr>
          <p:cNvPr id="11375" name="Rectangle 111"/>
          <p:cNvSpPr>
            <a:spLocks noChangeArrowheads="1"/>
          </p:cNvSpPr>
          <p:nvPr/>
        </p:nvSpPr>
        <p:spPr bwMode="auto">
          <a:xfrm>
            <a:off x="1524000" y="4191000"/>
            <a:ext cx="1905000" cy="457200"/>
          </a:xfrm>
          <a:prstGeom prst="rect">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FontTx/>
              <a:buNone/>
            </a:pPr>
            <a:r>
              <a:rPr lang="zh-CN" altLang="en-US" sz="2400" b="1">
                <a:solidFill>
                  <a:schemeClr val="tx2"/>
                </a:solidFill>
                <a:ea typeface="楷体_GB2312" pitchFamily="49" charset="-122"/>
              </a:rPr>
              <a:t>选出多数党</a:t>
            </a:r>
          </a:p>
        </p:txBody>
      </p:sp>
      <p:sp>
        <p:nvSpPr>
          <p:cNvPr id="11376" name="AutoShape 112">
            <a:hlinkClick r:id="rId3" action="ppaction://hlinksldjump" highlightClick="1"/>
          </p:cNvPr>
          <p:cNvSpPr>
            <a:spLocks noChangeArrowheads="1"/>
          </p:cNvSpPr>
          <p:nvPr/>
        </p:nvSpPr>
        <p:spPr bwMode="auto">
          <a:xfrm>
            <a:off x="6781800" y="6019800"/>
            <a:ext cx="457200" cy="585788"/>
          </a:xfrm>
          <a:prstGeom prst="actionButtonForwardNex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endParaRPr lang="zh-CN" altLang="en-US" sz="1800"/>
          </a:p>
        </p:txBody>
      </p:sp>
      <p:sp>
        <p:nvSpPr>
          <p:cNvPr id="11377" name="AutoShape 113">
            <a:hlinkClick r:id="rId4" action="ppaction://hlinksldjump" highlightClick="1"/>
          </p:cNvPr>
          <p:cNvSpPr>
            <a:spLocks noChangeArrowheads="1"/>
          </p:cNvSpPr>
          <p:nvPr/>
        </p:nvSpPr>
        <p:spPr bwMode="auto">
          <a:xfrm>
            <a:off x="7620000" y="5943600"/>
            <a:ext cx="457200" cy="585788"/>
          </a:xfrm>
          <a:prstGeom prst="actionButtonForwardNex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endParaRPr lang="zh-CN" altLang="en-US" sz="1800"/>
          </a:p>
        </p:txBody>
      </p:sp>
      <p:sp>
        <p:nvSpPr>
          <p:cNvPr id="11378" name="AutoShape 114">
            <a:hlinkClick r:id="rId5" action="ppaction://hlinksldjump" highlightClick="1"/>
          </p:cNvPr>
          <p:cNvSpPr>
            <a:spLocks noChangeArrowheads="1"/>
          </p:cNvSpPr>
          <p:nvPr/>
        </p:nvSpPr>
        <p:spPr bwMode="auto">
          <a:xfrm>
            <a:off x="8534400" y="5943600"/>
            <a:ext cx="457200" cy="585788"/>
          </a:xfrm>
          <a:prstGeom prst="actionButtonForwardNex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endParaRPr lang="zh-CN" altLang="en-US" sz="1800"/>
          </a:p>
        </p:txBody>
      </p:sp>
    </p:spTree>
    <p:extLst>
      <p:ext uri="{BB962C8B-B14F-4D97-AF65-F5344CB8AC3E}">
        <p14:creationId xmlns:p14="http://schemas.microsoft.com/office/powerpoint/2010/main" val="308898114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11269"/>
                                        </p:tgtEl>
                                        <p:attrNameLst>
                                          <p:attrName>style.visibility</p:attrName>
                                        </p:attrNameLst>
                                      </p:cBhvr>
                                      <p:to>
                                        <p:strVal val="visible"/>
                                      </p:to>
                                    </p:set>
                                    <p:animEffect transition="in" filter="wipe(down)">
                                      <p:cBhvr>
                                        <p:cTn id="7" dur="500"/>
                                        <p:tgtEl>
                                          <p:spTgt spid="11269"/>
                                        </p:tgtEl>
                                      </p:cBhvr>
                                    </p:animEffect>
                                  </p:childTnLst>
                                </p:cTn>
                              </p:par>
                            </p:childTnLst>
                          </p:cTn>
                        </p:par>
                        <p:par>
                          <p:cTn id="8" fill="hold" nodeType="afterGroup">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11277"/>
                                        </p:tgtEl>
                                        <p:attrNameLst>
                                          <p:attrName>style.visibility</p:attrName>
                                        </p:attrNameLst>
                                      </p:cBhvr>
                                      <p:to>
                                        <p:strVal val="visible"/>
                                      </p:to>
                                    </p:set>
                                    <p:animEffect transition="in" filter="wipe(down)">
                                      <p:cBhvr>
                                        <p:cTn id="11" dur="500"/>
                                        <p:tgtEl>
                                          <p:spTgt spid="11277"/>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4" fill="hold" nodeType="clickEffect">
                                  <p:stCondLst>
                                    <p:cond delay="0"/>
                                  </p:stCondLst>
                                  <p:childTnLst>
                                    <p:set>
                                      <p:cBhvr>
                                        <p:cTn id="15" dur="1" fill="hold">
                                          <p:stCondLst>
                                            <p:cond delay="0"/>
                                          </p:stCondLst>
                                        </p:cTn>
                                        <p:tgtEl>
                                          <p:spTgt spid="11270"/>
                                        </p:tgtEl>
                                        <p:attrNameLst>
                                          <p:attrName>style.visibility</p:attrName>
                                        </p:attrNameLst>
                                      </p:cBhvr>
                                      <p:to>
                                        <p:strVal val="visible"/>
                                      </p:to>
                                    </p:set>
                                    <p:animEffect transition="in" filter="wipe(down)">
                                      <p:cBhvr>
                                        <p:cTn id="16" dur="500"/>
                                        <p:tgtEl>
                                          <p:spTgt spid="11270"/>
                                        </p:tgtEl>
                                      </p:cBhvr>
                                    </p:animEffect>
                                  </p:childTnLst>
                                </p:cTn>
                              </p:par>
                            </p:childTnLst>
                          </p:cTn>
                        </p:par>
                        <p:par>
                          <p:cTn id="17" fill="hold" nodeType="afterGroup">
                            <p:stCondLst>
                              <p:cond delay="500"/>
                            </p:stCondLst>
                            <p:childTnLst>
                              <p:par>
                                <p:cTn id="18" presetID="22" presetClass="entr" presetSubtype="4" fill="hold" grpId="0" nodeType="afterEffect">
                                  <p:stCondLst>
                                    <p:cond delay="0"/>
                                  </p:stCondLst>
                                  <p:childTnLst>
                                    <p:set>
                                      <p:cBhvr>
                                        <p:cTn id="19" dur="1" fill="hold">
                                          <p:stCondLst>
                                            <p:cond delay="0"/>
                                          </p:stCondLst>
                                        </p:cTn>
                                        <p:tgtEl>
                                          <p:spTgt spid="11278"/>
                                        </p:tgtEl>
                                        <p:attrNameLst>
                                          <p:attrName>style.visibility</p:attrName>
                                        </p:attrNameLst>
                                      </p:cBhvr>
                                      <p:to>
                                        <p:strVal val="visible"/>
                                      </p:to>
                                    </p:set>
                                    <p:animEffect transition="in" filter="wipe(down)">
                                      <p:cBhvr>
                                        <p:cTn id="20" dur="500"/>
                                        <p:tgtEl>
                                          <p:spTgt spid="11278"/>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22" presetClass="entr" presetSubtype="2" fill="hold" nodeType="clickEffect">
                                  <p:stCondLst>
                                    <p:cond delay="0"/>
                                  </p:stCondLst>
                                  <p:childTnLst>
                                    <p:set>
                                      <p:cBhvr>
                                        <p:cTn id="24" dur="1" fill="hold">
                                          <p:stCondLst>
                                            <p:cond delay="0"/>
                                          </p:stCondLst>
                                        </p:cTn>
                                        <p:tgtEl>
                                          <p:spTgt spid="11273"/>
                                        </p:tgtEl>
                                        <p:attrNameLst>
                                          <p:attrName>style.visibility</p:attrName>
                                        </p:attrNameLst>
                                      </p:cBhvr>
                                      <p:to>
                                        <p:strVal val="visible"/>
                                      </p:to>
                                    </p:set>
                                    <p:animEffect transition="in" filter="wipe(right)">
                                      <p:cBhvr>
                                        <p:cTn id="25" dur="500"/>
                                        <p:tgtEl>
                                          <p:spTgt spid="11273"/>
                                        </p:tgtEl>
                                      </p:cBhvr>
                                    </p:animEffect>
                                  </p:childTnLst>
                                </p:cTn>
                              </p:par>
                            </p:childTnLst>
                          </p:cTn>
                        </p:par>
                        <p:par>
                          <p:cTn id="26" fill="hold" nodeType="afterGroup">
                            <p:stCondLst>
                              <p:cond delay="500"/>
                            </p:stCondLst>
                            <p:childTnLst>
                              <p:par>
                                <p:cTn id="27" presetID="22" presetClass="entr" presetSubtype="2" fill="hold" grpId="0" nodeType="afterEffect">
                                  <p:stCondLst>
                                    <p:cond delay="0"/>
                                  </p:stCondLst>
                                  <p:childTnLst>
                                    <p:set>
                                      <p:cBhvr>
                                        <p:cTn id="28" dur="1" fill="hold">
                                          <p:stCondLst>
                                            <p:cond delay="0"/>
                                          </p:stCondLst>
                                        </p:cTn>
                                        <p:tgtEl>
                                          <p:spTgt spid="11282"/>
                                        </p:tgtEl>
                                        <p:attrNameLst>
                                          <p:attrName>style.visibility</p:attrName>
                                        </p:attrNameLst>
                                      </p:cBhvr>
                                      <p:to>
                                        <p:strVal val="visible"/>
                                      </p:to>
                                    </p:set>
                                    <p:animEffect transition="in" filter="wipe(right)">
                                      <p:cBhvr>
                                        <p:cTn id="29" dur="500"/>
                                        <p:tgtEl>
                                          <p:spTgt spid="11282"/>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22" presetClass="entr" presetSubtype="1" fill="hold" nodeType="clickEffect">
                                  <p:stCondLst>
                                    <p:cond delay="0"/>
                                  </p:stCondLst>
                                  <p:childTnLst>
                                    <p:set>
                                      <p:cBhvr>
                                        <p:cTn id="33" dur="1" fill="hold">
                                          <p:stCondLst>
                                            <p:cond delay="0"/>
                                          </p:stCondLst>
                                        </p:cTn>
                                        <p:tgtEl>
                                          <p:spTgt spid="11280"/>
                                        </p:tgtEl>
                                        <p:attrNameLst>
                                          <p:attrName>style.visibility</p:attrName>
                                        </p:attrNameLst>
                                      </p:cBhvr>
                                      <p:to>
                                        <p:strVal val="visible"/>
                                      </p:to>
                                    </p:set>
                                    <p:animEffect transition="in" filter="wipe(up)">
                                      <p:cBhvr>
                                        <p:cTn id="34" dur="500"/>
                                        <p:tgtEl>
                                          <p:spTgt spid="11280"/>
                                        </p:tgtEl>
                                      </p:cBhvr>
                                    </p:animEffect>
                                  </p:childTnLst>
                                </p:cTn>
                              </p:par>
                            </p:childTnLst>
                          </p:cTn>
                        </p:par>
                        <p:par>
                          <p:cTn id="35" fill="hold" nodeType="afterGroup">
                            <p:stCondLst>
                              <p:cond delay="500"/>
                            </p:stCondLst>
                            <p:childTnLst>
                              <p:par>
                                <p:cTn id="36" presetID="22" presetClass="entr" presetSubtype="1" fill="hold" grpId="0" nodeType="afterEffect">
                                  <p:stCondLst>
                                    <p:cond delay="0"/>
                                  </p:stCondLst>
                                  <p:childTnLst>
                                    <p:set>
                                      <p:cBhvr>
                                        <p:cTn id="37" dur="1" fill="hold">
                                          <p:stCondLst>
                                            <p:cond delay="0"/>
                                          </p:stCondLst>
                                        </p:cTn>
                                        <p:tgtEl>
                                          <p:spTgt spid="11281"/>
                                        </p:tgtEl>
                                        <p:attrNameLst>
                                          <p:attrName>style.visibility</p:attrName>
                                        </p:attrNameLst>
                                      </p:cBhvr>
                                      <p:to>
                                        <p:strVal val="visible"/>
                                      </p:to>
                                    </p:set>
                                    <p:animEffect transition="in" filter="wipe(up)">
                                      <p:cBhvr>
                                        <p:cTn id="38" dur="500"/>
                                        <p:tgtEl>
                                          <p:spTgt spid="11281"/>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3" presetClass="entr" presetSubtype="10" fill="hold" nodeType="clickEffect">
                                  <p:stCondLst>
                                    <p:cond delay="0"/>
                                  </p:stCondLst>
                                  <p:childTnLst>
                                    <p:set>
                                      <p:cBhvr>
                                        <p:cTn id="42" dur="1" fill="hold">
                                          <p:stCondLst>
                                            <p:cond delay="0"/>
                                          </p:stCondLst>
                                        </p:cTn>
                                        <p:tgtEl>
                                          <p:spTgt spid="11376"/>
                                        </p:tgtEl>
                                        <p:attrNameLst>
                                          <p:attrName>style.visibility</p:attrName>
                                        </p:attrNameLst>
                                      </p:cBhvr>
                                      <p:to>
                                        <p:strVal val="visible"/>
                                      </p:to>
                                    </p:set>
                                    <p:animEffect transition="in" filter="blinds(horizontal)">
                                      <p:cBhvr>
                                        <p:cTn id="43" dur="500"/>
                                        <p:tgtEl>
                                          <p:spTgt spid="11376"/>
                                        </p:tgtEl>
                                      </p:cBhvr>
                                    </p:animEffect>
                                  </p:childTnLst>
                                </p:cTn>
                              </p:par>
                            </p:childTnLst>
                          </p:cTn>
                        </p:par>
                      </p:childTnLst>
                    </p:cTn>
                  </p:par>
                  <p:par>
                    <p:cTn id="44" fill="hold" nodeType="clickPar">
                      <p:stCondLst>
                        <p:cond delay="indefinite"/>
                      </p:stCondLst>
                      <p:childTnLst>
                        <p:par>
                          <p:cTn id="45" fill="hold" nodeType="withGroup">
                            <p:stCondLst>
                              <p:cond delay="0"/>
                            </p:stCondLst>
                            <p:childTnLst>
                              <p:par>
                                <p:cTn id="46" presetID="22" presetClass="entr" presetSubtype="1" fill="hold" nodeType="clickEffect">
                                  <p:stCondLst>
                                    <p:cond delay="0"/>
                                  </p:stCondLst>
                                  <p:childTnLst>
                                    <p:set>
                                      <p:cBhvr>
                                        <p:cTn id="47" dur="1" fill="hold">
                                          <p:stCondLst>
                                            <p:cond delay="0"/>
                                          </p:stCondLst>
                                        </p:cTn>
                                        <p:tgtEl>
                                          <p:spTgt spid="11274"/>
                                        </p:tgtEl>
                                        <p:attrNameLst>
                                          <p:attrName>style.visibility</p:attrName>
                                        </p:attrNameLst>
                                      </p:cBhvr>
                                      <p:to>
                                        <p:strVal val="visible"/>
                                      </p:to>
                                    </p:set>
                                    <p:animEffect transition="in" filter="wipe(up)">
                                      <p:cBhvr>
                                        <p:cTn id="48" dur="500"/>
                                        <p:tgtEl>
                                          <p:spTgt spid="11274"/>
                                        </p:tgtEl>
                                      </p:cBhvr>
                                    </p:animEffect>
                                  </p:childTnLst>
                                </p:cTn>
                              </p:par>
                              <p:par>
                                <p:cTn id="49" presetID="22" presetClass="entr" presetSubtype="1" fill="hold" grpId="0" nodeType="withEffect">
                                  <p:stCondLst>
                                    <p:cond delay="0"/>
                                  </p:stCondLst>
                                  <p:childTnLst>
                                    <p:set>
                                      <p:cBhvr>
                                        <p:cTn id="50" dur="1" fill="hold">
                                          <p:stCondLst>
                                            <p:cond delay="0"/>
                                          </p:stCondLst>
                                        </p:cTn>
                                        <p:tgtEl>
                                          <p:spTgt spid="11279"/>
                                        </p:tgtEl>
                                        <p:attrNameLst>
                                          <p:attrName>style.visibility</p:attrName>
                                        </p:attrNameLst>
                                      </p:cBhvr>
                                      <p:to>
                                        <p:strVal val="visible"/>
                                      </p:to>
                                    </p:set>
                                    <p:animEffect transition="in" filter="wipe(up)">
                                      <p:cBhvr>
                                        <p:cTn id="51" dur="500"/>
                                        <p:tgtEl>
                                          <p:spTgt spid="11279"/>
                                        </p:tgtEl>
                                      </p:cBhvr>
                                    </p:animEffect>
                                  </p:childTnLst>
                                </p:cTn>
                              </p:par>
                            </p:childTnLst>
                          </p:cTn>
                        </p:par>
                      </p:childTnLst>
                    </p:cTn>
                  </p:par>
                  <p:par>
                    <p:cTn id="52" fill="hold" nodeType="clickPar">
                      <p:stCondLst>
                        <p:cond delay="indefinite"/>
                      </p:stCondLst>
                      <p:childTnLst>
                        <p:par>
                          <p:cTn id="53" fill="hold" nodeType="withGroup">
                            <p:stCondLst>
                              <p:cond delay="0"/>
                            </p:stCondLst>
                            <p:childTnLst>
                              <p:par>
                                <p:cTn id="54" presetID="3" presetClass="entr" presetSubtype="10" fill="hold" nodeType="clickEffect">
                                  <p:stCondLst>
                                    <p:cond delay="0"/>
                                  </p:stCondLst>
                                  <p:childTnLst>
                                    <p:set>
                                      <p:cBhvr>
                                        <p:cTn id="55" dur="1" fill="hold">
                                          <p:stCondLst>
                                            <p:cond delay="0"/>
                                          </p:stCondLst>
                                        </p:cTn>
                                        <p:tgtEl>
                                          <p:spTgt spid="11377"/>
                                        </p:tgtEl>
                                        <p:attrNameLst>
                                          <p:attrName>style.visibility</p:attrName>
                                        </p:attrNameLst>
                                      </p:cBhvr>
                                      <p:to>
                                        <p:strVal val="visible"/>
                                      </p:to>
                                    </p:set>
                                    <p:animEffect transition="in" filter="blinds(horizontal)">
                                      <p:cBhvr>
                                        <p:cTn id="56" dur="500"/>
                                        <p:tgtEl>
                                          <p:spTgt spid="11377"/>
                                        </p:tgtEl>
                                      </p:cBhvr>
                                    </p:animEffect>
                                  </p:childTnLst>
                                </p:cTn>
                              </p:par>
                            </p:childTnLst>
                          </p:cTn>
                        </p:par>
                      </p:childTnLst>
                    </p:cTn>
                  </p:par>
                  <p:par>
                    <p:cTn id="57" fill="hold" nodeType="clickPar">
                      <p:stCondLst>
                        <p:cond delay="indefinite"/>
                      </p:stCondLst>
                      <p:childTnLst>
                        <p:par>
                          <p:cTn id="58" fill="hold" nodeType="withGroup">
                            <p:stCondLst>
                              <p:cond delay="0"/>
                            </p:stCondLst>
                            <p:childTnLst>
                              <p:par>
                                <p:cTn id="59" presetID="4" presetClass="entr" presetSubtype="16" fill="hold" grpId="0" nodeType="clickEffect">
                                  <p:stCondLst>
                                    <p:cond delay="0"/>
                                  </p:stCondLst>
                                  <p:childTnLst>
                                    <p:set>
                                      <p:cBhvr>
                                        <p:cTn id="60" dur="1" fill="hold">
                                          <p:stCondLst>
                                            <p:cond delay="0"/>
                                          </p:stCondLst>
                                        </p:cTn>
                                        <p:tgtEl>
                                          <p:spTgt spid="11375"/>
                                        </p:tgtEl>
                                        <p:attrNameLst>
                                          <p:attrName>style.visibility</p:attrName>
                                        </p:attrNameLst>
                                      </p:cBhvr>
                                      <p:to>
                                        <p:strVal val="visible"/>
                                      </p:to>
                                    </p:set>
                                    <p:animEffect transition="in" filter="box(in)">
                                      <p:cBhvr>
                                        <p:cTn id="61" dur="500"/>
                                        <p:tgtEl>
                                          <p:spTgt spid="11375"/>
                                        </p:tgtEl>
                                      </p:cBhvr>
                                    </p:animEffect>
                                  </p:childTnLst>
                                </p:cTn>
                              </p:par>
                            </p:childTnLst>
                          </p:cTn>
                        </p:par>
                        <p:par>
                          <p:cTn id="62" fill="hold" nodeType="afterGroup">
                            <p:stCondLst>
                              <p:cond delay="500"/>
                            </p:stCondLst>
                            <p:childTnLst>
                              <p:par>
                                <p:cTn id="63" presetID="55" presetClass="entr" presetSubtype="0" fill="hold" nodeType="afterEffect">
                                  <p:stCondLst>
                                    <p:cond delay="0"/>
                                  </p:stCondLst>
                                  <p:childTnLst>
                                    <p:set>
                                      <p:cBhvr>
                                        <p:cTn id="64" dur="1" fill="hold">
                                          <p:stCondLst>
                                            <p:cond delay="0"/>
                                          </p:stCondLst>
                                        </p:cTn>
                                        <p:tgtEl>
                                          <p:spTgt spid="11284"/>
                                        </p:tgtEl>
                                        <p:attrNameLst>
                                          <p:attrName>style.visibility</p:attrName>
                                        </p:attrNameLst>
                                      </p:cBhvr>
                                      <p:to>
                                        <p:strVal val="visible"/>
                                      </p:to>
                                    </p:set>
                                    <p:anim calcmode="lin" valueType="num">
                                      <p:cBhvr>
                                        <p:cTn id="65" dur="1000" fill="hold"/>
                                        <p:tgtEl>
                                          <p:spTgt spid="11284"/>
                                        </p:tgtEl>
                                        <p:attrNameLst>
                                          <p:attrName>ppt_w</p:attrName>
                                        </p:attrNameLst>
                                      </p:cBhvr>
                                      <p:tavLst>
                                        <p:tav tm="0">
                                          <p:val>
                                            <p:strVal val="#ppt_w*0.70"/>
                                          </p:val>
                                        </p:tav>
                                        <p:tav tm="100000">
                                          <p:val>
                                            <p:strVal val="#ppt_w"/>
                                          </p:val>
                                        </p:tav>
                                      </p:tavLst>
                                    </p:anim>
                                    <p:anim calcmode="lin" valueType="num">
                                      <p:cBhvr>
                                        <p:cTn id="66" dur="1000" fill="hold"/>
                                        <p:tgtEl>
                                          <p:spTgt spid="11284"/>
                                        </p:tgtEl>
                                        <p:attrNameLst>
                                          <p:attrName>ppt_h</p:attrName>
                                        </p:attrNameLst>
                                      </p:cBhvr>
                                      <p:tavLst>
                                        <p:tav tm="0">
                                          <p:val>
                                            <p:strVal val="#ppt_h"/>
                                          </p:val>
                                        </p:tav>
                                        <p:tav tm="100000">
                                          <p:val>
                                            <p:strVal val="#ppt_h"/>
                                          </p:val>
                                        </p:tav>
                                      </p:tavLst>
                                    </p:anim>
                                    <p:animEffect transition="in" filter="fade">
                                      <p:cBhvr>
                                        <p:cTn id="67" dur="1000"/>
                                        <p:tgtEl>
                                          <p:spTgt spid="11284"/>
                                        </p:tgtEl>
                                      </p:cBhvr>
                                    </p:animEffect>
                                  </p:childTnLst>
                                </p:cTn>
                              </p:par>
                            </p:childTnLst>
                          </p:cTn>
                        </p:par>
                      </p:childTnLst>
                    </p:cTn>
                  </p:par>
                  <p:par>
                    <p:cTn id="68" fill="hold" nodeType="clickPar">
                      <p:stCondLst>
                        <p:cond delay="indefinite"/>
                      </p:stCondLst>
                      <p:childTnLst>
                        <p:par>
                          <p:cTn id="69" fill="hold" nodeType="withGroup">
                            <p:stCondLst>
                              <p:cond delay="0"/>
                            </p:stCondLst>
                            <p:childTnLst>
                              <p:par>
                                <p:cTn id="70" presetID="55" presetClass="entr" presetSubtype="0" fill="hold" grpId="0" nodeType="clickEffect">
                                  <p:stCondLst>
                                    <p:cond delay="0"/>
                                  </p:stCondLst>
                                  <p:childTnLst>
                                    <p:set>
                                      <p:cBhvr>
                                        <p:cTn id="71" dur="1" fill="hold">
                                          <p:stCondLst>
                                            <p:cond delay="0"/>
                                          </p:stCondLst>
                                        </p:cTn>
                                        <p:tgtEl>
                                          <p:spTgt spid="11285"/>
                                        </p:tgtEl>
                                        <p:attrNameLst>
                                          <p:attrName>style.visibility</p:attrName>
                                        </p:attrNameLst>
                                      </p:cBhvr>
                                      <p:to>
                                        <p:strVal val="visible"/>
                                      </p:to>
                                    </p:set>
                                    <p:anim calcmode="lin" valueType="num">
                                      <p:cBhvr>
                                        <p:cTn id="72" dur="1000" fill="hold"/>
                                        <p:tgtEl>
                                          <p:spTgt spid="11285"/>
                                        </p:tgtEl>
                                        <p:attrNameLst>
                                          <p:attrName>ppt_w</p:attrName>
                                        </p:attrNameLst>
                                      </p:cBhvr>
                                      <p:tavLst>
                                        <p:tav tm="0">
                                          <p:val>
                                            <p:strVal val="#ppt_w*0.70"/>
                                          </p:val>
                                        </p:tav>
                                        <p:tav tm="100000">
                                          <p:val>
                                            <p:strVal val="#ppt_w"/>
                                          </p:val>
                                        </p:tav>
                                      </p:tavLst>
                                    </p:anim>
                                    <p:anim calcmode="lin" valueType="num">
                                      <p:cBhvr>
                                        <p:cTn id="73" dur="1000" fill="hold"/>
                                        <p:tgtEl>
                                          <p:spTgt spid="11285"/>
                                        </p:tgtEl>
                                        <p:attrNameLst>
                                          <p:attrName>ppt_h</p:attrName>
                                        </p:attrNameLst>
                                      </p:cBhvr>
                                      <p:tavLst>
                                        <p:tav tm="0">
                                          <p:val>
                                            <p:strVal val="#ppt_h"/>
                                          </p:val>
                                        </p:tav>
                                        <p:tav tm="100000">
                                          <p:val>
                                            <p:strVal val="#ppt_h"/>
                                          </p:val>
                                        </p:tav>
                                      </p:tavLst>
                                    </p:anim>
                                    <p:animEffect transition="in" filter="fade">
                                      <p:cBhvr>
                                        <p:cTn id="74" dur="1000"/>
                                        <p:tgtEl>
                                          <p:spTgt spid="11285"/>
                                        </p:tgtEl>
                                      </p:cBhvr>
                                    </p:animEffect>
                                  </p:childTnLst>
                                </p:cTn>
                              </p:par>
                            </p:childTnLst>
                          </p:cTn>
                        </p:par>
                      </p:childTnLst>
                    </p:cTn>
                  </p:par>
                  <p:par>
                    <p:cTn id="75" fill="hold" nodeType="clickPar">
                      <p:stCondLst>
                        <p:cond delay="indefinite"/>
                      </p:stCondLst>
                      <p:childTnLst>
                        <p:par>
                          <p:cTn id="76" fill="hold" nodeType="withGroup">
                            <p:stCondLst>
                              <p:cond delay="0"/>
                            </p:stCondLst>
                            <p:childTnLst>
                              <p:par>
                                <p:cTn id="77" presetID="3" presetClass="entr" presetSubtype="10" fill="hold" nodeType="clickEffect">
                                  <p:stCondLst>
                                    <p:cond delay="0"/>
                                  </p:stCondLst>
                                  <p:childTnLst>
                                    <p:set>
                                      <p:cBhvr>
                                        <p:cTn id="78" dur="1" fill="hold">
                                          <p:stCondLst>
                                            <p:cond delay="0"/>
                                          </p:stCondLst>
                                        </p:cTn>
                                        <p:tgtEl>
                                          <p:spTgt spid="11378"/>
                                        </p:tgtEl>
                                        <p:attrNameLst>
                                          <p:attrName>style.visibility</p:attrName>
                                        </p:attrNameLst>
                                      </p:cBhvr>
                                      <p:to>
                                        <p:strVal val="visible"/>
                                      </p:to>
                                    </p:set>
                                    <p:animEffect transition="in" filter="blinds(horizontal)">
                                      <p:cBhvr>
                                        <p:cTn id="79" dur="500"/>
                                        <p:tgtEl>
                                          <p:spTgt spid="113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77" grpId="0"/>
      <p:bldP spid="11278" grpId="0"/>
      <p:bldP spid="11279" grpId="0"/>
      <p:bldP spid="11281" grpId="0"/>
      <p:bldP spid="11282" grpId="0"/>
      <p:bldP spid="11285" grpId="0" animBg="1"/>
      <p:bldP spid="11375"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AS_OS" val="Unix 3.10 unknown"/>
  <p:tag name="AS_RELEASE_DATE" val="2020.11.30"/>
  <p:tag name="AS_TITLE" val="Aspose.Slides for Java"/>
  <p:tag name="AS_VERSION" val="20.11"/>
</p:tagLst>
</file>

<file path=ppt/tags/tag10.xml><?xml version="1.0" encoding="utf-8"?>
<p:tagLst xmlns:a="http://schemas.openxmlformats.org/drawingml/2006/main" xmlns:r="http://schemas.openxmlformats.org/officeDocument/2006/relationships" xmlns:p="http://schemas.openxmlformats.org/presentationml/2006/main">
  <p:tag name="AS_UNIQUEID" val="1513"/>
</p:tagLst>
</file>

<file path=ppt/tags/tag100.xml><?xml version="1.0" encoding="utf-8"?>
<p:tagLst xmlns:a="http://schemas.openxmlformats.org/drawingml/2006/main" xmlns:r="http://schemas.openxmlformats.org/officeDocument/2006/relationships" xmlns:p="http://schemas.openxmlformats.org/presentationml/2006/main">
  <p:tag name="AS_UNIQUEID" val="1625"/>
</p:tagLst>
</file>

<file path=ppt/tags/tag101.xml><?xml version="1.0" encoding="utf-8"?>
<p:tagLst xmlns:a="http://schemas.openxmlformats.org/drawingml/2006/main" xmlns:r="http://schemas.openxmlformats.org/officeDocument/2006/relationships" xmlns:p="http://schemas.openxmlformats.org/presentationml/2006/main">
  <p:tag name="AS_UNIQUEID" val="1626"/>
</p:tagLst>
</file>

<file path=ppt/tags/tag102.xml><?xml version="1.0" encoding="utf-8"?>
<p:tagLst xmlns:a="http://schemas.openxmlformats.org/drawingml/2006/main" xmlns:r="http://schemas.openxmlformats.org/officeDocument/2006/relationships" xmlns:p="http://schemas.openxmlformats.org/presentationml/2006/main">
  <p:tag name="AS_UNIQUEID" val="1628"/>
</p:tagLst>
</file>

<file path=ppt/tags/tag103.xml><?xml version="1.0" encoding="utf-8"?>
<p:tagLst xmlns:a="http://schemas.openxmlformats.org/drawingml/2006/main" xmlns:r="http://schemas.openxmlformats.org/officeDocument/2006/relationships" xmlns:p="http://schemas.openxmlformats.org/presentationml/2006/main">
  <p:tag name="AS_UNIQUEID" val="1629"/>
</p:tagLst>
</file>

<file path=ppt/tags/tag104.xml><?xml version="1.0" encoding="utf-8"?>
<p:tagLst xmlns:a="http://schemas.openxmlformats.org/drawingml/2006/main" xmlns:r="http://schemas.openxmlformats.org/officeDocument/2006/relationships" xmlns:p="http://schemas.openxmlformats.org/presentationml/2006/main">
  <p:tag name="AS_UNIQUEID" val="1632"/>
</p:tagLst>
</file>

<file path=ppt/tags/tag105.xml><?xml version="1.0" encoding="utf-8"?>
<p:tagLst xmlns:a="http://schemas.openxmlformats.org/drawingml/2006/main" xmlns:r="http://schemas.openxmlformats.org/officeDocument/2006/relationships" xmlns:p="http://schemas.openxmlformats.org/presentationml/2006/main">
  <p:tag name="AS_UNIQUEID" val="1633"/>
</p:tagLst>
</file>

<file path=ppt/tags/tag106.xml><?xml version="1.0" encoding="utf-8"?>
<p:tagLst xmlns:a="http://schemas.openxmlformats.org/drawingml/2006/main" xmlns:r="http://schemas.openxmlformats.org/officeDocument/2006/relationships" xmlns:p="http://schemas.openxmlformats.org/presentationml/2006/main">
  <p:tag name="AS_UNIQUEID" val="1634"/>
</p:tagLst>
</file>

<file path=ppt/tags/tag107.xml><?xml version="1.0" encoding="utf-8"?>
<p:tagLst xmlns:a="http://schemas.openxmlformats.org/drawingml/2006/main" xmlns:r="http://schemas.openxmlformats.org/officeDocument/2006/relationships" xmlns:p="http://schemas.openxmlformats.org/presentationml/2006/main">
  <p:tag name="AS_UNIQUEID" val="1637"/>
</p:tagLst>
</file>

<file path=ppt/tags/tag108.xml><?xml version="1.0" encoding="utf-8"?>
<p:tagLst xmlns:a="http://schemas.openxmlformats.org/drawingml/2006/main" xmlns:r="http://schemas.openxmlformats.org/officeDocument/2006/relationships" xmlns:p="http://schemas.openxmlformats.org/presentationml/2006/main">
  <p:tag name="AS_UNIQUEID" val="1638"/>
</p:tagLst>
</file>

<file path=ppt/tags/tag109.xml><?xml version="1.0" encoding="utf-8"?>
<p:tagLst xmlns:a="http://schemas.openxmlformats.org/drawingml/2006/main" xmlns:r="http://schemas.openxmlformats.org/officeDocument/2006/relationships" xmlns:p="http://schemas.openxmlformats.org/presentationml/2006/main">
  <p:tag name="AS_UNIQUEID" val="1639"/>
</p:tagLst>
</file>

<file path=ppt/tags/tag11.xml><?xml version="1.0" encoding="utf-8"?>
<p:tagLst xmlns:a="http://schemas.openxmlformats.org/drawingml/2006/main" xmlns:r="http://schemas.openxmlformats.org/officeDocument/2006/relationships" xmlns:p="http://schemas.openxmlformats.org/presentationml/2006/main">
  <p:tag name="AS_UNIQUEID" val="1514"/>
</p:tagLst>
</file>

<file path=ppt/tags/tag110.xml><?xml version="1.0" encoding="utf-8"?>
<p:tagLst xmlns:a="http://schemas.openxmlformats.org/drawingml/2006/main" xmlns:r="http://schemas.openxmlformats.org/officeDocument/2006/relationships" xmlns:p="http://schemas.openxmlformats.org/presentationml/2006/main">
  <p:tag name="AS_UNIQUEID" val="1641"/>
</p:tagLst>
</file>

<file path=ppt/tags/tag111.xml><?xml version="1.0" encoding="utf-8"?>
<p:tagLst xmlns:a="http://schemas.openxmlformats.org/drawingml/2006/main" xmlns:r="http://schemas.openxmlformats.org/officeDocument/2006/relationships" xmlns:p="http://schemas.openxmlformats.org/presentationml/2006/main">
  <p:tag name="AS_UNIQUEID" val="1642"/>
</p:tagLst>
</file>

<file path=ppt/tags/tag112.xml><?xml version="1.0" encoding="utf-8"?>
<p:tagLst xmlns:a="http://schemas.openxmlformats.org/drawingml/2006/main" xmlns:r="http://schemas.openxmlformats.org/officeDocument/2006/relationships" xmlns:p="http://schemas.openxmlformats.org/presentationml/2006/main">
  <p:tag name="AS_UNIQUEID" val="1643"/>
</p:tagLst>
</file>

<file path=ppt/tags/tag113.xml><?xml version="1.0" encoding="utf-8"?>
<p:tagLst xmlns:a="http://schemas.openxmlformats.org/drawingml/2006/main" xmlns:r="http://schemas.openxmlformats.org/officeDocument/2006/relationships" xmlns:p="http://schemas.openxmlformats.org/presentationml/2006/main">
  <p:tag name="AS_UNIQUEID" val="1644"/>
</p:tagLst>
</file>

<file path=ppt/tags/tag114.xml><?xml version="1.0" encoding="utf-8"?>
<p:tagLst xmlns:a="http://schemas.openxmlformats.org/drawingml/2006/main" xmlns:r="http://schemas.openxmlformats.org/officeDocument/2006/relationships" xmlns:p="http://schemas.openxmlformats.org/presentationml/2006/main">
  <p:tag name="AS_UNIQUEID" val="1645"/>
</p:tagLst>
</file>

<file path=ppt/tags/tag115.xml><?xml version="1.0" encoding="utf-8"?>
<p:tagLst xmlns:a="http://schemas.openxmlformats.org/drawingml/2006/main" xmlns:r="http://schemas.openxmlformats.org/officeDocument/2006/relationships" xmlns:p="http://schemas.openxmlformats.org/presentationml/2006/main">
  <p:tag name="AS_UNIQUEID" val="1654"/>
</p:tagLst>
</file>

<file path=ppt/tags/tag116.xml><?xml version="1.0" encoding="utf-8"?>
<p:tagLst xmlns:a="http://schemas.openxmlformats.org/drawingml/2006/main" xmlns:r="http://schemas.openxmlformats.org/officeDocument/2006/relationships" xmlns:p="http://schemas.openxmlformats.org/presentationml/2006/main">
  <p:tag name="AS_UNIQUEID" val="1655"/>
</p:tagLst>
</file>

<file path=ppt/tags/tag117.xml><?xml version="1.0" encoding="utf-8"?>
<p:tagLst xmlns:a="http://schemas.openxmlformats.org/drawingml/2006/main" xmlns:r="http://schemas.openxmlformats.org/officeDocument/2006/relationships" xmlns:p="http://schemas.openxmlformats.org/presentationml/2006/main">
  <p:tag name="AS_UNIQUEID" val="1656"/>
</p:tagLst>
</file>

<file path=ppt/tags/tag118.xml><?xml version="1.0" encoding="utf-8"?>
<p:tagLst xmlns:a="http://schemas.openxmlformats.org/drawingml/2006/main" xmlns:r="http://schemas.openxmlformats.org/officeDocument/2006/relationships" xmlns:p="http://schemas.openxmlformats.org/presentationml/2006/main">
  <p:tag name="AS_UNIQUEID" val="1657"/>
</p:tagLst>
</file>

<file path=ppt/tags/tag119.xml><?xml version="1.0" encoding="utf-8"?>
<p:tagLst xmlns:a="http://schemas.openxmlformats.org/drawingml/2006/main" xmlns:r="http://schemas.openxmlformats.org/officeDocument/2006/relationships" xmlns:p="http://schemas.openxmlformats.org/presentationml/2006/main">
  <p:tag name="AS_UNIQUEID" val="1659"/>
</p:tagLst>
</file>

<file path=ppt/tags/tag12.xml><?xml version="1.0" encoding="utf-8"?>
<p:tagLst xmlns:a="http://schemas.openxmlformats.org/drawingml/2006/main" xmlns:r="http://schemas.openxmlformats.org/officeDocument/2006/relationships" xmlns:p="http://schemas.openxmlformats.org/presentationml/2006/main">
  <p:tag name="AS_UNIQUEID" val="1516"/>
</p:tagLst>
</file>

<file path=ppt/tags/tag120.xml><?xml version="1.0" encoding="utf-8"?>
<p:tagLst xmlns:a="http://schemas.openxmlformats.org/drawingml/2006/main" xmlns:r="http://schemas.openxmlformats.org/officeDocument/2006/relationships" xmlns:p="http://schemas.openxmlformats.org/presentationml/2006/main">
  <p:tag name="AS_UNIQUEID" val="1660"/>
</p:tagLst>
</file>

<file path=ppt/tags/tag121.xml><?xml version="1.0" encoding="utf-8"?>
<p:tagLst xmlns:a="http://schemas.openxmlformats.org/drawingml/2006/main" xmlns:r="http://schemas.openxmlformats.org/officeDocument/2006/relationships" xmlns:p="http://schemas.openxmlformats.org/presentationml/2006/main">
  <p:tag name="AS_UNIQUEID" val="1663"/>
</p:tagLst>
</file>

<file path=ppt/tags/tag122.xml><?xml version="1.0" encoding="utf-8"?>
<p:tagLst xmlns:a="http://schemas.openxmlformats.org/drawingml/2006/main" xmlns:r="http://schemas.openxmlformats.org/officeDocument/2006/relationships" xmlns:p="http://schemas.openxmlformats.org/presentationml/2006/main">
  <p:tag name="AS_UNIQUEID" val="1664"/>
</p:tagLst>
</file>

<file path=ppt/tags/tag123.xml><?xml version="1.0" encoding="utf-8"?>
<p:tagLst xmlns:a="http://schemas.openxmlformats.org/drawingml/2006/main" xmlns:r="http://schemas.openxmlformats.org/officeDocument/2006/relationships" xmlns:p="http://schemas.openxmlformats.org/presentationml/2006/main">
  <p:tag name="AS_UNIQUEID" val="1665"/>
</p:tagLst>
</file>

<file path=ppt/tags/tag124.xml><?xml version="1.0" encoding="utf-8"?>
<p:tagLst xmlns:a="http://schemas.openxmlformats.org/drawingml/2006/main" xmlns:r="http://schemas.openxmlformats.org/officeDocument/2006/relationships" xmlns:p="http://schemas.openxmlformats.org/presentationml/2006/main">
  <p:tag name="AS_UNIQUEID" val="1666"/>
</p:tagLst>
</file>

<file path=ppt/tags/tag125.xml><?xml version="1.0" encoding="utf-8"?>
<p:tagLst xmlns:a="http://schemas.openxmlformats.org/drawingml/2006/main" xmlns:r="http://schemas.openxmlformats.org/officeDocument/2006/relationships" xmlns:p="http://schemas.openxmlformats.org/presentationml/2006/main">
  <p:tag name="AS_UNIQUEID" val="1667"/>
</p:tagLst>
</file>

<file path=ppt/tags/tag126.xml><?xml version="1.0" encoding="utf-8"?>
<p:tagLst xmlns:a="http://schemas.openxmlformats.org/drawingml/2006/main" xmlns:r="http://schemas.openxmlformats.org/officeDocument/2006/relationships" xmlns:p="http://schemas.openxmlformats.org/presentationml/2006/main">
  <p:tag name="AS_UNIQUEID" val="1668"/>
</p:tagLst>
</file>

<file path=ppt/tags/tag127.xml><?xml version="1.0" encoding="utf-8"?>
<p:tagLst xmlns:a="http://schemas.openxmlformats.org/drawingml/2006/main" xmlns:r="http://schemas.openxmlformats.org/officeDocument/2006/relationships" xmlns:p="http://schemas.openxmlformats.org/presentationml/2006/main">
  <p:tag name="AS_UNIQUEID" val="1671"/>
</p:tagLst>
</file>

<file path=ppt/tags/tag128.xml><?xml version="1.0" encoding="utf-8"?>
<p:tagLst xmlns:a="http://schemas.openxmlformats.org/drawingml/2006/main" xmlns:r="http://schemas.openxmlformats.org/officeDocument/2006/relationships" xmlns:p="http://schemas.openxmlformats.org/presentationml/2006/main">
  <p:tag name="AS_UNIQUEID" val="908"/>
</p:tagLst>
</file>

<file path=ppt/tags/tag129.xml><?xml version="1.0" encoding="utf-8"?>
<p:tagLst xmlns:a="http://schemas.openxmlformats.org/drawingml/2006/main" xmlns:r="http://schemas.openxmlformats.org/officeDocument/2006/relationships" xmlns:p="http://schemas.openxmlformats.org/presentationml/2006/main">
  <p:tag name="AS_UNIQUEID" val="1672"/>
</p:tagLst>
</file>

<file path=ppt/tags/tag13.xml><?xml version="1.0" encoding="utf-8"?>
<p:tagLst xmlns:a="http://schemas.openxmlformats.org/drawingml/2006/main" xmlns:r="http://schemas.openxmlformats.org/officeDocument/2006/relationships" xmlns:p="http://schemas.openxmlformats.org/presentationml/2006/main">
  <p:tag name="AS_UNIQUEID" val="1517"/>
</p:tagLst>
</file>

<file path=ppt/tags/tag130.xml><?xml version="1.0" encoding="utf-8"?>
<p:tagLst xmlns:a="http://schemas.openxmlformats.org/drawingml/2006/main" xmlns:r="http://schemas.openxmlformats.org/officeDocument/2006/relationships" xmlns:p="http://schemas.openxmlformats.org/presentationml/2006/main">
  <p:tag name="AS_UNIQUEID" val="926"/>
</p:tagLst>
</file>

<file path=ppt/tags/tag131.xml><?xml version="1.0" encoding="utf-8"?>
<p:tagLst xmlns:a="http://schemas.openxmlformats.org/drawingml/2006/main" xmlns:r="http://schemas.openxmlformats.org/officeDocument/2006/relationships" xmlns:p="http://schemas.openxmlformats.org/presentationml/2006/main">
  <p:tag name="AS_UNIQUEID" val="927"/>
</p:tagLst>
</file>

<file path=ppt/tags/tag132.xml><?xml version="1.0" encoding="utf-8"?>
<p:tagLst xmlns:a="http://schemas.openxmlformats.org/drawingml/2006/main" xmlns:r="http://schemas.openxmlformats.org/officeDocument/2006/relationships" xmlns:p="http://schemas.openxmlformats.org/presentationml/2006/main">
  <p:tag name="AS_UNIQUEID" val="910"/>
</p:tagLst>
</file>

<file path=ppt/tags/tag133.xml><?xml version="1.0" encoding="utf-8"?>
<p:tagLst xmlns:a="http://schemas.openxmlformats.org/drawingml/2006/main" xmlns:r="http://schemas.openxmlformats.org/officeDocument/2006/relationships" xmlns:p="http://schemas.openxmlformats.org/presentationml/2006/main">
  <p:tag name="AS_UNIQUEID" val="1673"/>
</p:tagLst>
</file>

<file path=ppt/tags/tag134.xml><?xml version="1.0" encoding="utf-8"?>
<p:tagLst xmlns:a="http://schemas.openxmlformats.org/drawingml/2006/main" xmlns:r="http://schemas.openxmlformats.org/officeDocument/2006/relationships" xmlns:p="http://schemas.openxmlformats.org/presentationml/2006/main">
  <p:tag name="AS_UNIQUEID" val="1674"/>
</p:tagLst>
</file>

<file path=ppt/tags/tag135.xml><?xml version="1.0" encoding="utf-8"?>
<p:tagLst xmlns:a="http://schemas.openxmlformats.org/drawingml/2006/main" xmlns:r="http://schemas.openxmlformats.org/officeDocument/2006/relationships" xmlns:p="http://schemas.openxmlformats.org/presentationml/2006/main">
  <p:tag name="AS_UNIQUEID" val="1675"/>
</p:tagLst>
</file>

<file path=ppt/tags/tag136.xml><?xml version="1.0" encoding="utf-8"?>
<p:tagLst xmlns:a="http://schemas.openxmlformats.org/drawingml/2006/main" xmlns:r="http://schemas.openxmlformats.org/officeDocument/2006/relationships" xmlns:p="http://schemas.openxmlformats.org/presentationml/2006/main">
  <p:tag name="AS_UNIQUEID" val="1676"/>
</p:tagLst>
</file>

<file path=ppt/tags/tag137.xml><?xml version="1.0" encoding="utf-8"?>
<p:tagLst xmlns:a="http://schemas.openxmlformats.org/drawingml/2006/main" xmlns:r="http://schemas.openxmlformats.org/officeDocument/2006/relationships" xmlns:p="http://schemas.openxmlformats.org/presentationml/2006/main">
  <p:tag name="AS_UNIQUEID" val="919"/>
</p:tagLst>
</file>

<file path=ppt/tags/tag138.xml><?xml version="1.0" encoding="utf-8"?>
<p:tagLst xmlns:a="http://schemas.openxmlformats.org/drawingml/2006/main" xmlns:r="http://schemas.openxmlformats.org/officeDocument/2006/relationships" xmlns:p="http://schemas.openxmlformats.org/presentationml/2006/main">
  <p:tag name="AS_UNIQUEID" val="1677"/>
</p:tagLst>
</file>

<file path=ppt/tags/tag139.xml><?xml version="1.0" encoding="utf-8"?>
<p:tagLst xmlns:a="http://schemas.openxmlformats.org/drawingml/2006/main" xmlns:r="http://schemas.openxmlformats.org/officeDocument/2006/relationships" xmlns:p="http://schemas.openxmlformats.org/presentationml/2006/main">
  <p:tag name="AS_UNIQUEID" val="1678"/>
</p:tagLst>
</file>

<file path=ppt/tags/tag14.xml><?xml version="1.0" encoding="utf-8"?>
<p:tagLst xmlns:a="http://schemas.openxmlformats.org/drawingml/2006/main" xmlns:r="http://schemas.openxmlformats.org/officeDocument/2006/relationships" xmlns:p="http://schemas.openxmlformats.org/presentationml/2006/main">
  <p:tag name="AS_UNIQUEID" val="1518"/>
</p:tagLst>
</file>

<file path=ppt/tags/tag140.xml><?xml version="1.0" encoding="utf-8"?>
<p:tagLst xmlns:a="http://schemas.openxmlformats.org/drawingml/2006/main" xmlns:r="http://schemas.openxmlformats.org/officeDocument/2006/relationships" xmlns:p="http://schemas.openxmlformats.org/presentationml/2006/main">
  <p:tag name="AS_UNIQUEID" val="924"/>
</p:tagLst>
</file>

<file path=ppt/tags/tag141.xml><?xml version="1.0" encoding="utf-8"?>
<p:tagLst xmlns:a="http://schemas.openxmlformats.org/drawingml/2006/main" xmlns:r="http://schemas.openxmlformats.org/officeDocument/2006/relationships" xmlns:p="http://schemas.openxmlformats.org/presentationml/2006/main">
  <p:tag name="AS_UNIQUEID" val="925"/>
</p:tagLst>
</file>

<file path=ppt/tags/tag142.xml><?xml version="1.0" encoding="utf-8"?>
<p:tagLst xmlns:a="http://schemas.openxmlformats.org/drawingml/2006/main" xmlns:r="http://schemas.openxmlformats.org/officeDocument/2006/relationships" xmlns:p="http://schemas.openxmlformats.org/presentationml/2006/main">
  <p:tag name="AS_UNIQUEID" val="922"/>
</p:tagLst>
</file>

<file path=ppt/tags/tag143.xml><?xml version="1.0" encoding="utf-8"?>
<p:tagLst xmlns:a="http://schemas.openxmlformats.org/drawingml/2006/main" xmlns:r="http://schemas.openxmlformats.org/officeDocument/2006/relationships" xmlns:p="http://schemas.openxmlformats.org/presentationml/2006/main">
  <p:tag name="AS_UNIQUEID" val="923"/>
</p:tagLst>
</file>

<file path=ppt/tags/tag144.xml><?xml version="1.0" encoding="utf-8"?>
<p:tagLst xmlns:a="http://schemas.openxmlformats.org/drawingml/2006/main" xmlns:r="http://schemas.openxmlformats.org/officeDocument/2006/relationships" xmlns:p="http://schemas.openxmlformats.org/presentationml/2006/main">
  <p:tag name="AS_UNIQUEID" val="920"/>
</p:tagLst>
</file>

<file path=ppt/tags/tag145.xml><?xml version="1.0" encoding="utf-8"?>
<p:tagLst xmlns:a="http://schemas.openxmlformats.org/drawingml/2006/main" xmlns:r="http://schemas.openxmlformats.org/officeDocument/2006/relationships" xmlns:p="http://schemas.openxmlformats.org/presentationml/2006/main">
  <p:tag name="AS_UNIQUEID" val="921"/>
</p:tagLst>
</file>

<file path=ppt/tags/tag146.xml><?xml version="1.0" encoding="utf-8"?>
<p:tagLst xmlns:a="http://schemas.openxmlformats.org/drawingml/2006/main" xmlns:r="http://schemas.openxmlformats.org/officeDocument/2006/relationships" xmlns:p="http://schemas.openxmlformats.org/presentationml/2006/main">
  <p:tag name="AS_UNIQUEID" val="916"/>
</p:tagLst>
</file>

<file path=ppt/tags/tag147.xml><?xml version="1.0" encoding="utf-8"?>
<p:tagLst xmlns:a="http://schemas.openxmlformats.org/drawingml/2006/main" xmlns:r="http://schemas.openxmlformats.org/officeDocument/2006/relationships" xmlns:p="http://schemas.openxmlformats.org/presentationml/2006/main">
  <p:tag name="AS_UNIQUEID" val="917"/>
</p:tagLst>
</file>

<file path=ppt/tags/tag148.xml><?xml version="1.0" encoding="utf-8"?>
<p:tagLst xmlns:a="http://schemas.openxmlformats.org/drawingml/2006/main" xmlns:r="http://schemas.openxmlformats.org/officeDocument/2006/relationships" xmlns:p="http://schemas.openxmlformats.org/presentationml/2006/main">
  <p:tag name="AS_UNIQUEID" val="918"/>
</p:tagLst>
</file>

<file path=ppt/tags/tag149.xml><?xml version="1.0" encoding="utf-8"?>
<p:tagLst xmlns:a="http://schemas.openxmlformats.org/drawingml/2006/main" xmlns:r="http://schemas.openxmlformats.org/officeDocument/2006/relationships" xmlns:p="http://schemas.openxmlformats.org/presentationml/2006/main">
  <p:tag name="AS_UNIQUEID" val="914"/>
</p:tagLst>
</file>

<file path=ppt/tags/tag15.xml><?xml version="1.0" encoding="utf-8"?>
<p:tagLst xmlns:a="http://schemas.openxmlformats.org/drawingml/2006/main" xmlns:r="http://schemas.openxmlformats.org/officeDocument/2006/relationships" xmlns:p="http://schemas.openxmlformats.org/presentationml/2006/main">
  <p:tag name="AS_UNIQUEID" val="1519"/>
</p:tagLst>
</file>

<file path=ppt/tags/tag150.xml><?xml version="1.0" encoding="utf-8"?>
<p:tagLst xmlns:a="http://schemas.openxmlformats.org/drawingml/2006/main" xmlns:r="http://schemas.openxmlformats.org/officeDocument/2006/relationships" xmlns:p="http://schemas.openxmlformats.org/presentationml/2006/main">
  <p:tag name="AS_UNIQUEID" val="915"/>
</p:tagLst>
</file>

<file path=ppt/tags/tag151.xml><?xml version="1.0" encoding="utf-8"?>
<p:tagLst xmlns:a="http://schemas.openxmlformats.org/drawingml/2006/main" xmlns:r="http://schemas.openxmlformats.org/officeDocument/2006/relationships" xmlns:p="http://schemas.openxmlformats.org/presentationml/2006/main">
  <p:tag name="AS_UNIQUEID" val="911"/>
</p:tagLst>
</file>

<file path=ppt/tags/tag152.xml><?xml version="1.0" encoding="utf-8"?>
<p:tagLst xmlns:a="http://schemas.openxmlformats.org/drawingml/2006/main" xmlns:r="http://schemas.openxmlformats.org/officeDocument/2006/relationships" xmlns:p="http://schemas.openxmlformats.org/presentationml/2006/main">
  <p:tag name="AS_UNIQUEID" val="912"/>
</p:tagLst>
</file>

<file path=ppt/tags/tag153.xml><?xml version="1.0" encoding="utf-8"?>
<p:tagLst xmlns:a="http://schemas.openxmlformats.org/drawingml/2006/main" xmlns:r="http://schemas.openxmlformats.org/officeDocument/2006/relationships" xmlns:p="http://schemas.openxmlformats.org/presentationml/2006/main">
  <p:tag name="AS_UNIQUEID" val="913"/>
</p:tagLst>
</file>

<file path=ppt/tags/tag154.xml><?xml version="1.0" encoding="utf-8"?>
<p:tagLst xmlns:a="http://schemas.openxmlformats.org/drawingml/2006/main" xmlns:r="http://schemas.openxmlformats.org/officeDocument/2006/relationships" xmlns:p="http://schemas.openxmlformats.org/presentationml/2006/main">
  <p:tag name="AS_UNIQUEID" val="1506"/>
</p:tagLst>
</file>

<file path=ppt/tags/tag155.xml><?xml version="1.0" encoding="utf-8"?>
<p:tagLst xmlns:a="http://schemas.openxmlformats.org/drawingml/2006/main" xmlns:r="http://schemas.openxmlformats.org/officeDocument/2006/relationships" xmlns:p="http://schemas.openxmlformats.org/presentationml/2006/main">
  <p:tag name="AS_UNIQUEID" val="1507"/>
</p:tagLst>
</file>

<file path=ppt/tags/tag156.xml><?xml version="1.0" encoding="utf-8"?>
<p:tagLst xmlns:a="http://schemas.openxmlformats.org/drawingml/2006/main" xmlns:r="http://schemas.openxmlformats.org/officeDocument/2006/relationships" xmlns:p="http://schemas.openxmlformats.org/presentationml/2006/main">
  <p:tag name="AS_UNIQUEID" val="1508"/>
</p:tagLst>
</file>

<file path=ppt/tags/tag157.xml><?xml version="1.0" encoding="utf-8"?>
<p:tagLst xmlns:a="http://schemas.openxmlformats.org/drawingml/2006/main" xmlns:r="http://schemas.openxmlformats.org/officeDocument/2006/relationships" xmlns:p="http://schemas.openxmlformats.org/presentationml/2006/main">
  <p:tag name="AS_UNIQUEID" val="1680"/>
</p:tagLst>
</file>

<file path=ppt/tags/tag158.xml><?xml version="1.0" encoding="utf-8"?>
<p:tagLst xmlns:a="http://schemas.openxmlformats.org/drawingml/2006/main" xmlns:r="http://schemas.openxmlformats.org/officeDocument/2006/relationships" xmlns:p="http://schemas.openxmlformats.org/presentationml/2006/main">
  <p:tag name="AS_UNIQUEID" val="1681"/>
</p:tagLst>
</file>

<file path=ppt/tags/tag159.xml><?xml version="1.0" encoding="utf-8"?>
<p:tagLst xmlns:a="http://schemas.openxmlformats.org/drawingml/2006/main" xmlns:r="http://schemas.openxmlformats.org/officeDocument/2006/relationships" xmlns:p="http://schemas.openxmlformats.org/presentationml/2006/main">
  <p:tag name="AS_UNIQUEID" val="1682"/>
</p:tagLst>
</file>

<file path=ppt/tags/tag16.xml><?xml version="1.0" encoding="utf-8"?>
<p:tagLst xmlns:a="http://schemas.openxmlformats.org/drawingml/2006/main" xmlns:r="http://schemas.openxmlformats.org/officeDocument/2006/relationships" xmlns:p="http://schemas.openxmlformats.org/presentationml/2006/main">
  <p:tag name="AS_UNIQUEID" val="1520"/>
</p:tagLst>
</file>

<file path=ppt/tags/tag160.xml><?xml version="1.0" encoding="utf-8"?>
<p:tagLst xmlns:a="http://schemas.openxmlformats.org/drawingml/2006/main" xmlns:r="http://schemas.openxmlformats.org/officeDocument/2006/relationships" xmlns:p="http://schemas.openxmlformats.org/presentationml/2006/main">
  <p:tag name="AS_UNIQUEID" val="1683"/>
  <p:tag name="KSO_WM_UNIT_PLACING_PICTURE_USER_VIEWPORT" val="{&quot;height&quot;:5995,&quot;width&quot;:2757}"/>
</p:tagLst>
</file>

<file path=ppt/tags/tag161.xml><?xml version="1.0" encoding="utf-8"?>
<p:tagLst xmlns:a="http://schemas.openxmlformats.org/drawingml/2006/main" xmlns:r="http://schemas.openxmlformats.org/officeDocument/2006/relationships" xmlns:p="http://schemas.openxmlformats.org/presentationml/2006/main">
  <p:tag name="AS_UNIQUEID" val="1684"/>
  <p:tag name="KSO_WM_UNIT_PLACING_PICTURE_USER_VIEWPORT" val="{&quot;height&quot;:5961,&quot;width&quot;:3193}"/>
</p:tagLst>
</file>

<file path=ppt/tags/tag162.xml><?xml version="1.0" encoding="utf-8"?>
<p:tagLst xmlns:a="http://schemas.openxmlformats.org/drawingml/2006/main" xmlns:r="http://schemas.openxmlformats.org/officeDocument/2006/relationships" xmlns:p="http://schemas.openxmlformats.org/presentationml/2006/main">
  <p:tag name="AS_UNIQUEID" val="1685"/>
  <p:tag name="KSO_WM_UNIT_PLACING_PICTURE_USER_VIEWPORT" val="{&quot;height&quot;:11400,&quot;width&quot;:8490}"/>
  <p:tag name="REFSHAPE" val="394570716"/>
</p:tagLst>
</file>

<file path=ppt/tags/tag163.xml><?xml version="1.0" encoding="utf-8"?>
<p:tagLst xmlns:a="http://schemas.openxmlformats.org/drawingml/2006/main" xmlns:r="http://schemas.openxmlformats.org/officeDocument/2006/relationships" xmlns:p="http://schemas.openxmlformats.org/presentationml/2006/main">
  <p:tag name="AS_UNIQUEID" val="1686"/>
</p:tagLst>
</file>

<file path=ppt/tags/tag164.xml><?xml version="1.0" encoding="utf-8"?>
<p:tagLst xmlns:a="http://schemas.openxmlformats.org/drawingml/2006/main" xmlns:r="http://schemas.openxmlformats.org/officeDocument/2006/relationships" xmlns:p="http://schemas.openxmlformats.org/presentationml/2006/main">
  <p:tag name="AS_UNIQUEID" val="1687"/>
</p:tagLst>
</file>

<file path=ppt/tags/tag165.xml><?xml version="1.0" encoding="utf-8"?>
<p:tagLst xmlns:a="http://schemas.openxmlformats.org/drawingml/2006/main" xmlns:r="http://schemas.openxmlformats.org/officeDocument/2006/relationships" xmlns:p="http://schemas.openxmlformats.org/presentationml/2006/main">
  <p:tag name="AS_UNIQUEID" val="1688"/>
</p:tagLst>
</file>

<file path=ppt/tags/tag166.xml><?xml version="1.0" encoding="utf-8"?>
<p:tagLst xmlns:a="http://schemas.openxmlformats.org/drawingml/2006/main" xmlns:r="http://schemas.openxmlformats.org/officeDocument/2006/relationships" xmlns:p="http://schemas.openxmlformats.org/presentationml/2006/main">
  <p:tag name="AS_UNIQUEID" val="1706"/>
</p:tagLst>
</file>

<file path=ppt/tags/tag167.xml><?xml version="1.0" encoding="utf-8"?>
<p:tagLst xmlns:a="http://schemas.openxmlformats.org/drawingml/2006/main" xmlns:r="http://schemas.openxmlformats.org/officeDocument/2006/relationships" xmlns:p="http://schemas.openxmlformats.org/presentationml/2006/main">
  <p:tag name="AS_UNIQUEID" val="1707"/>
</p:tagLst>
</file>

<file path=ppt/tags/tag168.xml><?xml version="1.0" encoding="utf-8"?>
<p:tagLst xmlns:a="http://schemas.openxmlformats.org/drawingml/2006/main" xmlns:r="http://schemas.openxmlformats.org/officeDocument/2006/relationships" xmlns:p="http://schemas.openxmlformats.org/presentationml/2006/main">
  <p:tag name="AS_UNIQUEID" val="1708"/>
  <p:tag name="KSO_WM_BEAUTIFY_FLAG" val="#wm#"/>
  <p:tag name="KSO_WM_TAG_VERSION" val="1.0"/>
  <p:tag name="KSO_WM_TEMPLATE_CATEGORY" val="custom"/>
  <p:tag name="KSO_WM_TEMPLATE_INDEX" val="20185080"/>
  <p:tag name="KSO_WM_UNIT_ID" val="custom20185080_23*i*3"/>
  <p:tag name="KSO_WM_UNIT_INDEX" val="3"/>
  <p:tag name="KSO_WM_UNIT_TYPE" val="i"/>
</p:tagLst>
</file>

<file path=ppt/tags/tag169.xml><?xml version="1.0" encoding="utf-8"?>
<p:tagLst xmlns:a="http://schemas.openxmlformats.org/drawingml/2006/main" xmlns:r="http://schemas.openxmlformats.org/officeDocument/2006/relationships" xmlns:p="http://schemas.openxmlformats.org/presentationml/2006/main">
  <p:tag name="AS_UNIQUEID" val="1709"/>
</p:tagLst>
</file>

<file path=ppt/tags/tag17.xml><?xml version="1.0" encoding="utf-8"?>
<p:tagLst xmlns:a="http://schemas.openxmlformats.org/drawingml/2006/main" xmlns:r="http://schemas.openxmlformats.org/officeDocument/2006/relationships" xmlns:p="http://schemas.openxmlformats.org/presentationml/2006/main">
  <p:tag name="AS_UNIQUEID" val="1522"/>
</p:tagLst>
</file>

<file path=ppt/tags/tag170.xml><?xml version="1.0" encoding="utf-8"?>
<p:tagLst xmlns:a="http://schemas.openxmlformats.org/drawingml/2006/main" xmlns:r="http://schemas.openxmlformats.org/officeDocument/2006/relationships" xmlns:p="http://schemas.openxmlformats.org/presentationml/2006/main">
  <p:tag name="AS_UNIQUEID" val="1710"/>
</p:tagLst>
</file>

<file path=ppt/tags/tag171.xml><?xml version="1.0" encoding="utf-8"?>
<p:tagLst xmlns:a="http://schemas.openxmlformats.org/drawingml/2006/main" xmlns:r="http://schemas.openxmlformats.org/officeDocument/2006/relationships" xmlns:p="http://schemas.openxmlformats.org/presentationml/2006/main">
  <p:tag name="AS_UNIQUEID" val="1711"/>
</p:tagLst>
</file>

<file path=ppt/tags/tag172.xml><?xml version="1.0" encoding="utf-8"?>
<p:tagLst xmlns:a="http://schemas.openxmlformats.org/drawingml/2006/main" xmlns:r="http://schemas.openxmlformats.org/officeDocument/2006/relationships" xmlns:p="http://schemas.openxmlformats.org/presentationml/2006/main">
  <p:tag name="AS_UNIQUEID" val="1712"/>
</p:tagLst>
</file>

<file path=ppt/tags/tag173.xml><?xml version="1.0" encoding="utf-8"?>
<p:tagLst xmlns:a="http://schemas.openxmlformats.org/drawingml/2006/main" xmlns:r="http://schemas.openxmlformats.org/officeDocument/2006/relationships" xmlns:p="http://schemas.openxmlformats.org/presentationml/2006/main">
  <p:tag name="AS_UNIQUEID" val="1713"/>
</p:tagLst>
</file>

<file path=ppt/tags/tag174.xml><?xml version="1.0" encoding="utf-8"?>
<p:tagLst xmlns:a="http://schemas.openxmlformats.org/drawingml/2006/main" xmlns:r="http://schemas.openxmlformats.org/officeDocument/2006/relationships" xmlns:p="http://schemas.openxmlformats.org/presentationml/2006/main">
  <p:tag name="AS_UNIQUEID" val="1714"/>
</p:tagLst>
</file>

<file path=ppt/tags/tag175.xml><?xml version="1.0" encoding="utf-8"?>
<p:tagLst xmlns:a="http://schemas.openxmlformats.org/drawingml/2006/main" xmlns:r="http://schemas.openxmlformats.org/officeDocument/2006/relationships" xmlns:p="http://schemas.openxmlformats.org/presentationml/2006/main">
  <p:tag name="AS_UNIQUEID" val="1715"/>
  <p:tag name="KSO_WM_BEAUTIFY_FLAG" val="#wm#"/>
  <p:tag name="KSO_WM_TAG_VERSION" val="1.0"/>
  <p:tag name="KSO_WM_TEMPLATE_CATEGORY" val="custom"/>
  <p:tag name="KSO_WM_TEMPLATE_INDEX" val="20185080"/>
  <p:tag name="KSO_WM_UNIT_ID" val="custom20185080_23*i*3"/>
  <p:tag name="KSO_WM_UNIT_INDEX" val="3"/>
  <p:tag name="KSO_WM_UNIT_TYPE" val="i"/>
</p:tagLst>
</file>

<file path=ppt/tags/tag176.xml><?xml version="1.0" encoding="utf-8"?>
<p:tagLst xmlns:a="http://schemas.openxmlformats.org/drawingml/2006/main" xmlns:r="http://schemas.openxmlformats.org/officeDocument/2006/relationships" xmlns:p="http://schemas.openxmlformats.org/presentationml/2006/main">
  <p:tag name="AS_UNIQUEID" val="1716"/>
</p:tagLst>
</file>

<file path=ppt/tags/tag177.xml><?xml version="1.0" encoding="utf-8"?>
<p:tagLst xmlns:a="http://schemas.openxmlformats.org/drawingml/2006/main" xmlns:r="http://schemas.openxmlformats.org/officeDocument/2006/relationships" xmlns:p="http://schemas.openxmlformats.org/presentationml/2006/main">
  <p:tag name="AS_UNIQUEID" val="1717"/>
</p:tagLst>
</file>

<file path=ppt/tags/tag178.xml><?xml version="1.0" encoding="utf-8"?>
<p:tagLst xmlns:a="http://schemas.openxmlformats.org/drawingml/2006/main" xmlns:r="http://schemas.openxmlformats.org/officeDocument/2006/relationships" xmlns:p="http://schemas.openxmlformats.org/presentationml/2006/main">
  <p:tag name="AS_UNIQUEID" val="1718"/>
</p:tagLst>
</file>

<file path=ppt/tags/tag179.xml><?xml version="1.0" encoding="utf-8"?>
<p:tagLst xmlns:a="http://schemas.openxmlformats.org/drawingml/2006/main" xmlns:r="http://schemas.openxmlformats.org/officeDocument/2006/relationships" xmlns:p="http://schemas.openxmlformats.org/presentationml/2006/main">
  <p:tag name="AS_UNIQUEID" val="1719"/>
</p:tagLst>
</file>

<file path=ppt/tags/tag18.xml><?xml version="1.0" encoding="utf-8"?>
<p:tagLst xmlns:a="http://schemas.openxmlformats.org/drawingml/2006/main" xmlns:r="http://schemas.openxmlformats.org/officeDocument/2006/relationships" xmlns:p="http://schemas.openxmlformats.org/presentationml/2006/main">
  <p:tag name="AS_UNIQUEID" val="1523"/>
</p:tagLst>
</file>

<file path=ppt/tags/tag180.xml><?xml version="1.0" encoding="utf-8"?>
<p:tagLst xmlns:a="http://schemas.openxmlformats.org/drawingml/2006/main" xmlns:r="http://schemas.openxmlformats.org/officeDocument/2006/relationships" xmlns:p="http://schemas.openxmlformats.org/presentationml/2006/main">
  <p:tag name="AS_UNIQUEID" val="1720"/>
</p:tagLst>
</file>

<file path=ppt/tags/tag181.xml><?xml version="1.0" encoding="utf-8"?>
<p:tagLst xmlns:a="http://schemas.openxmlformats.org/drawingml/2006/main" xmlns:r="http://schemas.openxmlformats.org/officeDocument/2006/relationships" xmlns:p="http://schemas.openxmlformats.org/presentationml/2006/main">
  <p:tag name="AS_UNIQUEID" val="1721"/>
</p:tagLst>
</file>

<file path=ppt/tags/tag182.xml><?xml version="1.0" encoding="utf-8"?>
<p:tagLst xmlns:a="http://schemas.openxmlformats.org/drawingml/2006/main" xmlns:r="http://schemas.openxmlformats.org/officeDocument/2006/relationships" xmlns:p="http://schemas.openxmlformats.org/presentationml/2006/main">
  <p:tag name="AS_UNIQUEID" val="1722"/>
</p:tagLst>
</file>

<file path=ppt/tags/tag183.xml><?xml version="1.0" encoding="utf-8"?>
<p:tagLst xmlns:a="http://schemas.openxmlformats.org/drawingml/2006/main" xmlns:r="http://schemas.openxmlformats.org/officeDocument/2006/relationships" xmlns:p="http://schemas.openxmlformats.org/presentationml/2006/main">
  <p:tag name="AS_UNIQUEID" val="1723"/>
</p:tagLst>
</file>

<file path=ppt/tags/tag184.xml><?xml version="1.0" encoding="utf-8"?>
<p:tagLst xmlns:a="http://schemas.openxmlformats.org/drawingml/2006/main" xmlns:r="http://schemas.openxmlformats.org/officeDocument/2006/relationships" xmlns:p="http://schemas.openxmlformats.org/presentationml/2006/main">
  <p:tag name="AS_UNIQUEID" val="1724"/>
</p:tagLst>
</file>

<file path=ppt/tags/tag185.xml><?xml version="1.0" encoding="utf-8"?>
<p:tagLst xmlns:a="http://schemas.openxmlformats.org/drawingml/2006/main" xmlns:r="http://schemas.openxmlformats.org/officeDocument/2006/relationships" xmlns:p="http://schemas.openxmlformats.org/presentationml/2006/main">
  <p:tag name="AS_UNIQUEID" val="1725"/>
</p:tagLst>
</file>

<file path=ppt/tags/tag186.xml><?xml version="1.0" encoding="utf-8"?>
<p:tagLst xmlns:a="http://schemas.openxmlformats.org/drawingml/2006/main" xmlns:r="http://schemas.openxmlformats.org/officeDocument/2006/relationships" xmlns:p="http://schemas.openxmlformats.org/presentationml/2006/main">
  <p:tag name="AS_UNIQUEID" val="1726"/>
</p:tagLst>
</file>

<file path=ppt/tags/tag187.xml><?xml version="1.0" encoding="utf-8"?>
<p:tagLst xmlns:a="http://schemas.openxmlformats.org/drawingml/2006/main" xmlns:r="http://schemas.openxmlformats.org/officeDocument/2006/relationships" xmlns:p="http://schemas.openxmlformats.org/presentationml/2006/main">
  <p:tag name="AS_UNIQUEID" val="1727"/>
</p:tagLst>
</file>

<file path=ppt/tags/tag188.xml><?xml version="1.0" encoding="utf-8"?>
<p:tagLst xmlns:a="http://schemas.openxmlformats.org/drawingml/2006/main" xmlns:r="http://schemas.openxmlformats.org/officeDocument/2006/relationships" xmlns:p="http://schemas.openxmlformats.org/presentationml/2006/main">
  <p:tag name="AS_UNIQUEID" val="1728"/>
</p:tagLst>
</file>

<file path=ppt/tags/tag189.xml><?xml version="1.0" encoding="utf-8"?>
<p:tagLst xmlns:a="http://schemas.openxmlformats.org/drawingml/2006/main" xmlns:r="http://schemas.openxmlformats.org/officeDocument/2006/relationships" xmlns:p="http://schemas.openxmlformats.org/presentationml/2006/main">
  <p:tag name="AS_UNIQUEID" val="1729"/>
</p:tagLst>
</file>

<file path=ppt/tags/tag19.xml><?xml version="1.0" encoding="utf-8"?>
<p:tagLst xmlns:a="http://schemas.openxmlformats.org/drawingml/2006/main" xmlns:r="http://schemas.openxmlformats.org/officeDocument/2006/relationships" xmlns:p="http://schemas.openxmlformats.org/presentationml/2006/main">
  <p:tag name="AS_UNIQUEID" val="1524"/>
</p:tagLst>
</file>

<file path=ppt/tags/tag190.xml><?xml version="1.0" encoding="utf-8"?>
<p:tagLst xmlns:a="http://schemas.openxmlformats.org/drawingml/2006/main" xmlns:r="http://schemas.openxmlformats.org/officeDocument/2006/relationships" xmlns:p="http://schemas.openxmlformats.org/presentationml/2006/main">
  <p:tag name="AS_UNIQUEID" val="1730"/>
</p:tagLst>
</file>

<file path=ppt/tags/tag191.xml><?xml version="1.0" encoding="utf-8"?>
<p:tagLst xmlns:a="http://schemas.openxmlformats.org/drawingml/2006/main" xmlns:r="http://schemas.openxmlformats.org/officeDocument/2006/relationships" xmlns:p="http://schemas.openxmlformats.org/presentationml/2006/main">
  <p:tag name="AS_UNIQUEID" val="1731"/>
</p:tagLst>
</file>

<file path=ppt/tags/tag192.xml><?xml version="1.0" encoding="utf-8"?>
<p:tagLst xmlns:a="http://schemas.openxmlformats.org/drawingml/2006/main" xmlns:r="http://schemas.openxmlformats.org/officeDocument/2006/relationships" xmlns:p="http://schemas.openxmlformats.org/presentationml/2006/main">
  <p:tag name="AS_UNIQUEID" val="1732"/>
</p:tagLst>
</file>

<file path=ppt/tags/tag193.xml><?xml version="1.0" encoding="utf-8"?>
<p:tagLst xmlns:a="http://schemas.openxmlformats.org/drawingml/2006/main" xmlns:r="http://schemas.openxmlformats.org/officeDocument/2006/relationships" xmlns:p="http://schemas.openxmlformats.org/presentationml/2006/main">
  <p:tag name="AS_UNIQUEID" val="1733"/>
</p:tagLst>
</file>

<file path=ppt/tags/tag194.xml><?xml version="1.0" encoding="utf-8"?>
<p:tagLst xmlns:a="http://schemas.openxmlformats.org/drawingml/2006/main" xmlns:r="http://schemas.openxmlformats.org/officeDocument/2006/relationships" xmlns:p="http://schemas.openxmlformats.org/presentationml/2006/main">
  <p:tag name="AS_UNIQUEID" val="1734"/>
</p:tagLst>
</file>

<file path=ppt/tags/tag195.xml><?xml version="1.0" encoding="utf-8"?>
<p:tagLst xmlns:a="http://schemas.openxmlformats.org/drawingml/2006/main" xmlns:r="http://schemas.openxmlformats.org/officeDocument/2006/relationships" xmlns:p="http://schemas.openxmlformats.org/presentationml/2006/main">
  <p:tag name="AS_UNIQUEID" val="1735"/>
</p:tagLst>
</file>

<file path=ppt/tags/tag196.xml><?xml version="1.0" encoding="utf-8"?>
<p:tagLst xmlns:a="http://schemas.openxmlformats.org/drawingml/2006/main" xmlns:r="http://schemas.openxmlformats.org/officeDocument/2006/relationships" xmlns:p="http://schemas.openxmlformats.org/presentationml/2006/main">
  <p:tag name="AS_UNIQUEID" val="1736"/>
</p:tagLst>
</file>

<file path=ppt/tags/tag197.xml><?xml version="1.0" encoding="utf-8"?>
<p:tagLst xmlns:a="http://schemas.openxmlformats.org/drawingml/2006/main" xmlns:r="http://schemas.openxmlformats.org/officeDocument/2006/relationships" xmlns:p="http://schemas.openxmlformats.org/presentationml/2006/main">
  <p:tag name="AS_UNIQUEID" val="1737"/>
</p:tagLst>
</file>

<file path=ppt/tags/tag198.xml><?xml version="1.0" encoding="utf-8"?>
<p:tagLst xmlns:a="http://schemas.openxmlformats.org/drawingml/2006/main" xmlns:r="http://schemas.openxmlformats.org/officeDocument/2006/relationships" xmlns:p="http://schemas.openxmlformats.org/presentationml/2006/main">
  <p:tag name="AS_UNIQUEID" val="1738"/>
</p:tagLst>
</file>

<file path=ppt/tags/tag199.xml><?xml version="1.0" encoding="utf-8"?>
<p:tagLst xmlns:a="http://schemas.openxmlformats.org/drawingml/2006/main" xmlns:r="http://schemas.openxmlformats.org/officeDocument/2006/relationships" xmlns:p="http://schemas.openxmlformats.org/presentationml/2006/main">
  <p:tag name="AS_UNIQUEID" val="1739"/>
</p:tagLst>
</file>

<file path=ppt/tags/tag2.xml><?xml version="1.0" encoding="utf-8"?>
<p:tagLst xmlns:a="http://schemas.openxmlformats.org/drawingml/2006/main" xmlns:r="http://schemas.openxmlformats.org/officeDocument/2006/relationships" xmlns:p="http://schemas.openxmlformats.org/presentationml/2006/main">
  <p:tag name="AS_UNIQUEID" val="1580"/>
</p:tagLst>
</file>

<file path=ppt/tags/tag20.xml><?xml version="1.0" encoding="utf-8"?>
<p:tagLst xmlns:a="http://schemas.openxmlformats.org/drawingml/2006/main" xmlns:r="http://schemas.openxmlformats.org/officeDocument/2006/relationships" xmlns:p="http://schemas.openxmlformats.org/presentationml/2006/main">
  <p:tag name="AS_UNIQUEID" val="1525"/>
</p:tagLst>
</file>

<file path=ppt/tags/tag200.xml><?xml version="1.0" encoding="utf-8"?>
<p:tagLst xmlns:a="http://schemas.openxmlformats.org/drawingml/2006/main" xmlns:r="http://schemas.openxmlformats.org/officeDocument/2006/relationships" xmlns:p="http://schemas.openxmlformats.org/presentationml/2006/main">
  <p:tag name="AS_UNIQUEID" val="1740"/>
</p:tagLst>
</file>

<file path=ppt/tags/tag201.xml><?xml version="1.0" encoding="utf-8"?>
<p:tagLst xmlns:a="http://schemas.openxmlformats.org/drawingml/2006/main" xmlns:r="http://schemas.openxmlformats.org/officeDocument/2006/relationships" xmlns:p="http://schemas.openxmlformats.org/presentationml/2006/main">
  <p:tag name="AS_UNIQUEID" val="1741"/>
</p:tagLst>
</file>

<file path=ppt/tags/tag202.xml><?xml version="1.0" encoding="utf-8"?>
<p:tagLst xmlns:a="http://schemas.openxmlformats.org/drawingml/2006/main" xmlns:r="http://schemas.openxmlformats.org/officeDocument/2006/relationships" xmlns:p="http://schemas.openxmlformats.org/presentationml/2006/main">
  <p:tag name="AS_UNIQUEID" val="1742"/>
</p:tagLst>
</file>

<file path=ppt/tags/tag203.xml><?xml version="1.0" encoding="utf-8"?>
<p:tagLst xmlns:a="http://schemas.openxmlformats.org/drawingml/2006/main" xmlns:r="http://schemas.openxmlformats.org/officeDocument/2006/relationships" xmlns:p="http://schemas.openxmlformats.org/presentationml/2006/main">
  <p:tag name="AS_UNIQUEID" val="1743"/>
</p:tagLst>
</file>

<file path=ppt/tags/tag204.xml><?xml version="1.0" encoding="utf-8"?>
<p:tagLst xmlns:a="http://schemas.openxmlformats.org/drawingml/2006/main" xmlns:r="http://schemas.openxmlformats.org/officeDocument/2006/relationships" xmlns:p="http://schemas.openxmlformats.org/presentationml/2006/main">
  <p:tag name="AS_UNIQUEID" val="1768"/>
  <p:tag name="KSO_WM_UNIT_PLACING_PICTURE_USER_VIEWPORT" val="{&quot;height&quot;:2025,&quot;width&quot;:5370}"/>
</p:tagLst>
</file>

<file path=ppt/tags/tag205.xml><?xml version="1.0" encoding="utf-8"?>
<p:tagLst xmlns:a="http://schemas.openxmlformats.org/drawingml/2006/main" xmlns:r="http://schemas.openxmlformats.org/officeDocument/2006/relationships" xmlns:p="http://schemas.openxmlformats.org/presentationml/2006/main">
  <p:tag name="AS_UNIQUEID" val="1769"/>
</p:tagLst>
</file>

<file path=ppt/tags/tag206.xml><?xml version="1.0" encoding="utf-8"?>
<p:tagLst xmlns:a="http://schemas.openxmlformats.org/drawingml/2006/main" xmlns:r="http://schemas.openxmlformats.org/officeDocument/2006/relationships" xmlns:p="http://schemas.openxmlformats.org/presentationml/2006/main">
  <p:tag name="AS_UNIQUEID" val="1770"/>
</p:tagLst>
</file>

<file path=ppt/tags/tag207.xml><?xml version="1.0" encoding="utf-8"?>
<p:tagLst xmlns:a="http://schemas.openxmlformats.org/drawingml/2006/main" xmlns:r="http://schemas.openxmlformats.org/officeDocument/2006/relationships" xmlns:p="http://schemas.openxmlformats.org/presentationml/2006/main">
  <p:tag name="AS_UNIQUEID" val="1771"/>
  <p:tag name="KSO_WM_BEAUTIFY_FLAG" val="#wm#"/>
  <p:tag name="KSO_WM_TAG_VERSION" val="1.0"/>
  <p:tag name="KSO_WM_TEMPLATE_CATEGORY" val="custom"/>
  <p:tag name="KSO_WM_TEMPLATE_INDEX" val="20185080"/>
  <p:tag name="KSO_WM_UNIT_ID" val="custom20185080_23*i*3"/>
  <p:tag name="KSO_WM_UNIT_INDEX" val="3"/>
  <p:tag name="KSO_WM_UNIT_TYPE" val="i"/>
</p:tagLst>
</file>

<file path=ppt/tags/tag208.xml><?xml version="1.0" encoding="utf-8"?>
<p:tagLst xmlns:a="http://schemas.openxmlformats.org/drawingml/2006/main" xmlns:r="http://schemas.openxmlformats.org/officeDocument/2006/relationships" xmlns:p="http://schemas.openxmlformats.org/presentationml/2006/main">
  <p:tag name="AS_UNIQUEID" val="1772"/>
</p:tagLst>
</file>

<file path=ppt/tags/tag209.xml><?xml version="1.0" encoding="utf-8"?>
<p:tagLst xmlns:a="http://schemas.openxmlformats.org/drawingml/2006/main" xmlns:r="http://schemas.openxmlformats.org/officeDocument/2006/relationships" xmlns:p="http://schemas.openxmlformats.org/presentationml/2006/main">
  <p:tag name="AS_UNIQUEID" val="1773"/>
</p:tagLst>
</file>

<file path=ppt/tags/tag21.xml><?xml version="1.0" encoding="utf-8"?>
<p:tagLst xmlns:a="http://schemas.openxmlformats.org/drawingml/2006/main" xmlns:r="http://schemas.openxmlformats.org/officeDocument/2006/relationships" xmlns:p="http://schemas.openxmlformats.org/presentationml/2006/main">
  <p:tag name="AS_UNIQUEID" val="1526"/>
</p:tagLst>
</file>

<file path=ppt/tags/tag210.xml><?xml version="1.0" encoding="utf-8"?>
<p:tagLst xmlns:a="http://schemas.openxmlformats.org/drawingml/2006/main" xmlns:r="http://schemas.openxmlformats.org/officeDocument/2006/relationships" xmlns:p="http://schemas.openxmlformats.org/presentationml/2006/main">
  <p:tag name="AS_UNIQUEID" val="1774"/>
</p:tagLst>
</file>

<file path=ppt/tags/tag211.xml><?xml version="1.0" encoding="utf-8"?>
<p:tagLst xmlns:a="http://schemas.openxmlformats.org/drawingml/2006/main" xmlns:r="http://schemas.openxmlformats.org/officeDocument/2006/relationships" xmlns:p="http://schemas.openxmlformats.org/presentationml/2006/main">
  <p:tag name="AS_UNIQUEID" val="1775"/>
</p:tagLst>
</file>

<file path=ppt/tags/tag212.xml><?xml version="1.0" encoding="utf-8"?>
<p:tagLst xmlns:a="http://schemas.openxmlformats.org/drawingml/2006/main" xmlns:r="http://schemas.openxmlformats.org/officeDocument/2006/relationships" xmlns:p="http://schemas.openxmlformats.org/presentationml/2006/main">
  <p:tag name="AS_UNIQUEID" val="1776"/>
</p:tagLst>
</file>

<file path=ppt/tags/tag213.xml><?xml version="1.0" encoding="utf-8"?>
<p:tagLst xmlns:a="http://schemas.openxmlformats.org/drawingml/2006/main" xmlns:r="http://schemas.openxmlformats.org/officeDocument/2006/relationships" xmlns:p="http://schemas.openxmlformats.org/presentationml/2006/main">
  <p:tag name="AS_UNIQUEID" val="1777"/>
</p:tagLst>
</file>

<file path=ppt/tags/tag214.xml><?xml version="1.0" encoding="utf-8"?>
<p:tagLst xmlns:a="http://schemas.openxmlformats.org/drawingml/2006/main" xmlns:r="http://schemas.openxmlformats.org/officeDocument/2006/relationships" xmlns:p="http://schemas.openxmlformats.org/presentationml/2006/main">
  <p:tag name="AS_UNIQUEID" val="1778"/>
  <p:tag name="KSO_WM_BEAUTIFY_FLAG" val="#wm#"/>
  <p:tag name="KSO_WM_TAG_VERSION" val="1.0"/>
  <p:tag name="KSO_WM_TEMPLATE_CATEGORY" val="custom"/>
  <p:tag name="KSO_WM_TEMPLATE_INDEX" val="20185080"/>
  <p:tag name="KSO_WM_UNIT_ID" val="custom20185080_23*i*3"/>
  <p:tag name="KSO_WM_UNIT_INDEX" val="3"/>
  <p:tag name="KSO_WM_UNIT_TYPE" val="i"/>
</p:tagLst>
</file>

<file path=ppt/tags/tag215.xml><?xml version="1.0" encoding="utf-8"?>
<p:tagLst xmlns:a="http://schemas.openxmlformats.org/drawingml/2006/main" xmlns:r="http://schemas.openxmlformats.org/officeDocument/2006/relationships" xmlns:p="http://schemas.openxmlformats.org/presentationml/2006/main">
  <p:tag name="AS_UNIQUEID" val="1779"/>
</p:tagLst>
</file>

<file path=ppt/tags/tag216.xml><?xml version="1.0" encoding="utf-8"?>
<p:tagLst xmlns:a="http://schemas.openxmlformats.org/drawingml/2006/main" xmlns:r="http://schemas.openxmlformats.org/officeDocument/2006/relationships" xmlns:p="http://schemas.openxmlformats.org/presentationml/2006/main">
  <p:tag name="AS_UNIQUEID" val="1780"/>
</p:tagLst>
</file>

<file path=ppt/tags/tag217.xml><?xml version="1.0" encoding="utf-8"?>
<p:tagLst xmlns:a="http://schemas.openxmlformats.org/drawingml/2006/main" xmlns:r="http://schemas.openxmlformats.org/officeDocument/2006/relationships" xmlns:p="http://schemas.openxmlformats.org/presentationml/2006/main">
  <p:tag name="AS_UNIQUEID" val="1781"/>
</p:tagLst>
</file>

<file path=ppt/tags/tag218.xml><?xml version="1.0" encoding="utf-8"?>
<p:tagLst xmlns:a="http://schemas.openxmlformats.org/drawingml/2006/main" xmlns:r="http://schemas.openxmlformats.org/officeDocument/2006/relationships" xmlns:p="http://schemas.openxmlformats.org/presentationml/2006/main">
  <p:tag name="AS_UNIQUEID" val="1782"/>
</p:tagLst>
</file>

<file path=ppt/tags/tag219.xml><?xml version="1.0" encoding="utf-8"?>
<p:tagLst xmlns:a="http://schemas.openxmlformats.org/drawingml/2006/main" xmlns:r="http://schemas.openxmlformats.org/officeDocument/2006/relationships" xmlns:p="http://schemas.openxmlformats.org/presentationml/2006/main">
  <p:tag name="AS_UNIQUEID" val="1783"/>
</p:tagLst>
</file>

<file path=ppt/tags/tag22.xml><?xml version="1.0" encoding="utf-8"?>
<p:tagLst xmlns:a="http://schemas.openxmlformats.org/drawingml/2006/main" xmlns:r="http://schemas.openxmlformats.org/officeDocument/2006/relationships" xmlns:p="http://schemas.openxmlformats.org/presentationml/2006/main">
  <p:tag name="AS_UNIQUEID" val="1528"/>
</p:tagLst>
</file>

<file path=ppt/tags/tag220.xml><?xml version="1.0" encoding="utf-8"?>
<p:tagLst xmlns:a="http://schemas.openxmlformats.org/drawingml/2006/main" xmlns:r="http://schemas.openxmlformats.org/officeDocument/2006/relationships" xmlns:p="http://schemas.openxmlformats.org/presentationml/2006/main">
  <p:tag name="AS_UNIQUEID" val="1784"/>
</p:tagLst>
</file>

<file path=ppt/tags/tag221.xml><?xml version="1.0" encoding="utf-8"?>
<p:tagLst xmlns:a="http://schemas.openxmlformats.org/drawingml/2006/main" xmlns:r="http://schemas.openxmlformats.org/officeDocument/2006/relationships" xmlns:p="http://schemas.openxmlformats.org/presentationml/2006/main">
  <p:tag name="AS_UNIQUEID" val="1785"/>
</p:tagLst>
</file>

<file path=ppt/tags/tag222.xml><?xml version="1.0" encoding="utf-8"?>
<p:tagLst xmlns:a="http://schemas.openxmlformats.org/drawingml/2006/main" xmlns:r="http://schemas.openxmlformats.org/officeDocument/2006/relationships" xmlns:p="http://schemas.openxmlformats.org/presentationml/2006/main">
  <p:tag name="AS_UNIQUEID" val="1786"/>
</p:tagLst>
</file>

<file path=ppt/tags/tag223.xml><?xml version="1.0" encoding="utf-8"?>
<p:tagLst xmlns:a="http://schemas.openxmlformats.org/drawingml/2006/main" xmlns:r="http://schemas.openxmlformats.org/officeDocument/2006/relationships" xmlns:p="http://schemas.openxmlformats.org/presentationml/2006/main">
  <p:tag name="AS_UNIQUEID" val="1787"/>
</p:tagLst>
</file>

<file path=ppt/tags/tag224.xml><?xml version="1.0" encoding="utf-8"?>
<p:tagLst xmlns:a="http://schemas.openxmlformats.org/drawingml/2006/main" xmlns:r="http://schemas.openxmlformats.org/officeDocument/2006/relationships" xmlns:p="http://schemas.openxmlformats.org/presentationml/2006/main">
  <p:tag name="AS_UNIQUEID" val="1788"/>
</p:tagLst>
</file>

<file path=ppt/tags/tag225.xml><?xml version="1.0" encoding="utf-8"?>
<p:tagLst xmlns:a="http://schemas.openxmlformats.org/drawingml/2006/main" xmlns:r="http://schemas.openxmlformats.org/officeDocument/2006/relationships" xmlns:p="http://schemas.openxmlformats.org/presentationml/2006/main">
  <p:tag name="AS_UNIQUEID" val="1789"/>
</p:tagLst>
</file>

<file path=ppt/tags/tag226.xml><?xml version="1.0" encoding="utf-8"?>
<p:tagLst xmlns:a="http://schemas.openxmlformats.org/drawingml/2006/main" xmlns:r="http://schemas.openxmlformats.org/officeDocument/2006/relationships" xmlns:p="http://schemas.openxmlformats.org/presentationml/2006/main">
  <p:tag name="AS_UNIQUEID" val="1790"/>
</p:tagLst>
</file>

<file path=ppt/tags/tag227.xml><?xml version="1.0" encoding="utf-8"?>
<p:tagLst xmlns:a="http://schemas.openxmlformats.org/drawingml/2006/main" xmlns:r="http://schemas.openxmlformats.org/officeDocument/2006/relationships" xmlns:p="http://schemas.openxmlformats.org/presentationml/2006/main">
  <p:tag name="AS_UNIQUEID" val="1792"/>
</p:tagLst>
</file>

<file path=ppt/tags/tag228.xml><?xml version="1.0" encoding="utf-8"?>
<p:tagLst xmlns:a="http://schemas.openxmlformats.org/drawingml/2006/main" xmlns:r="http://schemas.openxmlformats.org/officeDocument/2006/relationships" xmlns:p="http://schemas.openxmlformats.org/presentationml/2006/main">
  <p:tag name="AS_UNIQUEID" val="1793"/>
</p:tagLst>
</file>

<file path=ppt/tags/tag229.xml><?xml version="1.0" encoding="utf-8"?>
<p:tagLst xmlns:a="http://schemas.openxmlformats.org/drawingml/2006/main" xmlns:r="http://schemas.openxmlformats.org/officeDocument/2006/relationships" xmlns:p="http://schemas.openxmlformats.org/presentationml/2006/main">
  <p:tag name="AS_UNIQUEID" val="1794"/>
  <p:tag name="KSO_WM_BEAUTIFY_FLAG" val="#wm#"/>
  <p:tag name="KSO_WM_TAG_VERSION" val="1.0"/>
  <p:tag name="KSO_WM_TEMPLATE_CATEGORY" val="custom"/>
  <p:tag name="KSO_WM_TEMPLATE_INDEX" val="20185080"/>
  <p:tag name="KSO_WM_UNIT_ID" val="custom20185080_23*i*3"/>
  <p:tag name="KSO_WM_UNIT_INDEX" val="3"/>
  <p:tag name="KSO_WM_UNIT_TYPE" val="i"/>
</p:tagLst>
</file>

<file path=ppt/tags/tag23.xml><?xml version="1.0" encoding="utf-8"?>
<p:tagLst xmlns:a="http://schemas.openxmlformats.org/drawingml/2006/main" xmlns:r="http://schemas.openxmlformats.org/officeDocument/2006/relationships" xmlns:p="http://schemas.openxmlformats.org/presentationml/2006/main">
  <p:tag name="AS_UNIQUEID" val="1529"/>
</p:tagLst>
</file>

<file path=ppt/tags/tag230.xml><?xml version="1.0" encoding="utf-8"?>
<p:tagLst xmlns:a="http://schemas.openxmlformats.org/drawingml/2006/main" xmlns:r="http://schemas.openxmlformats.org/officeDocument/2006/relationships" xmlns:p="http://schemas.openxmlformats.org/presentationml/2006/main">
  <p:tag name="AS_UNIQUEID" val="1795"/>
</p:tagLst>
</file>

<file path=ppt/tags/tag231.xml><?xml version="1.0" encoding="utf-8"?>
<p:tagLst xmlns:a="http://schemas.openxmlformats.org/drawingml/2006/main" xmlns:r="http://schemas.openxmlformats.org/officeDocument/2006/relationships" xmlns:p="http://schemas.openxmlformats.org/presentationml/2006/main">
  <p:tag name="AS_UNIQUEID" val="1796"/>
</p:tagLst>
</file>

<file path=ppt/tags/tag232.xml><?xml version="1.0" encoding="utf-8"?>
<p:tagLst xmlns:a="http://schemas.openxmlformats.org/drawingml/2006/main" xmlns:r="http://schemas.openxmlformats.org/officeDocument/2006/relationships" xmlns:p="http://schemas.openxmlformats.org/presentationml/2006/main">
  <p:tag name="AS_UNIQUEID" val="1797"/>
</p:tagLst>
</file>

<file path=ppt/tags/tag233.xml><?xml version="1.0" encoding="utf-8"?>
<p:tagLst xmlns:a="http://schemas.openxmlformats.org/drawingml/2006/main" xmlns:r="http://schemas.openxmlformats.org/officeDocument/2006/relationships" xmlns:p="http://schemas.openxmlformats.org/presentationml/2006/main">
  <p:tag name="AS_UNIQUEID" val="1798"/>
</p:tagLst>
</file>

<file path=ppt/tags/tag234.xml><?xml version="1.0" encoding="utf-8"?>
<p:tagLst xmlns:a="http://schemas.openxmlformats.org/drawingml/2006/main" xmlns:r="http://schemas.openxmlformats.org/officeDocument/2006/relationships" xmlns:p="http://schemas.openxmlformats.org/presentationml/2006/main">
  <p:tag name="AS_UNIQUEID" val="1799"/>
</p:tagLst>
</file>

<file path=ppt/tags/tag235.xml><?xml version="1.0" encoding="utf-8"?>
<p:tagLst xmlns:a="http://schemas.openxmlformats.org/drawingml/2006/main" xmlns:r="http://schemas.openxmlformats.org/officeDocument/2006/relationships" xmlns:p="http://schemas.openxmlformats.org/presentationml/2006/main">
  <p:tag name="AS_UNIQUEID" val="1800"/>
</p:tagLst>
</file>

<file path=ppt/tags/tag236.xml><?xml version="1.0" encoding="utf-8"?>
<p:tagLst xmlns:a="http://schemas.openxmlformats.org/drawingml/2006/main" xmlns:r="http://schemas.openxmlformats.org/officeDocument/2006/relationships" xmlns:p="http://schemas.openxmlformats.org/presentationml/2006/main">
  <p:tag name="AS_UNIQUEID" val="1801"/>
  <p:tag name="KSO_WM_BEAUTIFY_FLAG" val="#wm#"/>
  <p:tag name="KSO_WM_TAG_VERSION" val="1.0"/>
  <p:tag name="KSO_WM_TEMPLATE_CATEGORY" val="custom"/>
  <p:tag name="KSO_WM_TEMPLATE_INDEX" val="20185080"/>
  <p:tag name="KSO_WM_UNIT_ID" val="custom20185080_23*i*3"/>
  <p:tag name="KSO_WM_UNIT_INDEX" val="3"/>
  <p:tag name="KSO_WM_UNIT_TYPE" val="i"/>
</p:tagLst>
</file>

<file path=ppt/tags/tag237.xml><?xml version="1.0" encoding="utf-8"?>
<p:tagLst xmlns:a="http://schemas.openxmlformats.org/drawingml/2006/main" xmlns:r="http://schemas.openxmlformats.org/officeDocument/2006/relationships" xmlns:p="http://schemas.openxmlformats.org/presentationml/2006/main">
  <p:tag name="AS_UNIQUEID" val="1802"/>
</p:tagLst>
</file>

<file path=ppt/tags/tag238.xml><?xml version="1.0" encoding="utf-8"?>
<p:tagLst xmlns:a="http://schemas.openxmlformats.org/drawingml/2006/main" xmlns:r="http://schemas.openxmlformats.org/officeDocument/2006/relationships" xmlns:p="http://schemas.openxmlformats.org/presentationml/2006/main">
  <p:tag name="AS_UNIQUEID" val="1803"/>
</p:tagLst>
</file>

<file path=ppt/tags/tag239.xml><?xml version="1.0" encoding="utf-8"?>
<p:tagLst xmlns:a="http://schemas.openxmlformats.org/drawingml/2006/main" xmlns:r="http://schemas.openxmlformats.org/officeDocument/2006/relationships" xmlns:p="http://schemas.openxmlformats.org/presentationml/2006/main">
  <p:tag name="AS_UNIQUEID" val="1804"/>
</p:tagLst>
</file>

<file path=ppt/tags/tag24.xml><?xml version="1.0" encoding="utf-8"?>
<p:tagLst xmlns:a="http://schemas.openxmlformats.org/drawingml/2006/main" xmlns:r="http://schemas.openxmlformats.org/officeDocument/2006/relationships" xmlns:p="http://schemas.openxmlformats.org/presentationml/2006/main">
  <p:tag name="AS_UNIQUEID" val="1530"/>
</p:tagLst>
</file>

<file path=ppt/tags/tag240.xml><?xml version="1.0" encoding="utf-8"?>
<p:tagLst xmlns:a="http://schemas.openxmlformats.org/drawingml/2006/main" xmlns:r="http://schemas.openxmlformats.org/officeDocument/2006/relationships" xmlns:p="http://schemas.openxmlformats.org/presentationml/2006/main">
  <p:tag name="AS_UNIQUEID" val="1805"/>
</p:tagLst>
</file>

<file path=ppt/tags/tag241.xml><?xml version="1.0" encoding="utf-8"?>
<p:tagLst xmlns:a="http://schemas.openxmlformats.org/drawingml/2006/main" xmlns:r="http://schemas.openxmlformats.org/officeDocument/2006/relationships" xmlns:p="http://schemas.openxmlformats.org/presentationml/2006/main">
  <p:tag name="AS_UNIQUEID" val="1806"/>
</p:tagLst>
</file>

<file path=ppt/tags/tag242.xml><?xml version="1.0" encoding="utf-8"?>
<p:tagLst xmlns:a="http://schemas.openxmlformats.org/drawingml/2006/main" xmlns:r="http://schemas.openxmlformats.org/officeDocument/2006/relationships" xmlns:p="http://schemas.openxmlformats.org/presentationml/2006/main">
  <p:tag name="AS_UNIQUEID" val="1807"/>
</p:tagLst>
</file>

<file path=ppt/tags/tag243.xml><?xml version="1.0" encoding="utf-8"?>
<p:tagLst xmlns:a="http://schemas.openxmlformats.org/drawingml/2006/main" xmlns:r="http://schemas.openxmlformats.org/officeDocument/2006/relationships" xmlns:p="http://schemas.openxmlformats.org/presentationml/2006/main">
  <p:tag name="AS_UNIQUEID" val="1808"/>
</p:tagLst>
</file>

<file path=ppt/tags/tag244.xml><?xml version="1.0" encoding="utf-8"?>
<p:tagLst xmlns:a="http://schemas.openxmlformats.org/drawingml/2006/main" xmlns:r="http://schemas.openxmlformats.org/officeDocument/2006/relationships" xmlns:p="http://schemas.openxmlformats.org/presentationml/2006/main">
  <p:tag name="AS_UNIQUEID" val="1809"/>
</p:tagLst>
</file>

<file path=ppt/tags/tag245.xml><?xml version="1.0" encoding="utf-8"?>
<p:tagLst xmlns:a="http://schemas.openxmlformats.org/drawingml/2006/main" xmlns:r="http://schemas.openxmlformats.org/officeDocument/2006/relationships" xmlns:p="http://schemas.openxmlformats.org/presentationml/2006/main">
  <p:tag name="AS_UNIQUEID" val="1810"/>
</p:tagLst>
</file>

<file path=ppt/tags/tag246.xml><?xml version="1.0" encoding="utf-8"?>
<p:tagLst xmlns:a="http://schemas.openxmlformats.org/drawingml/2006/main" xmlns:r="http://schemas.openxmlformats.org/officeDocument/2006/relationships" xmlns:p="http://schemas.openxmlformats.org/presentationml/2006/main">
  <p:tag name="AS_UNIQUEID" val="1811"/>
</p:tagLst>
</file>

<file path=ppt/tags/tag247.xml><?xml version="1.0" encoding="utf-8"?>
<p:tagLst xmlns:a="http://schemas.openxmlformats.org/drawingml/2006/main" xmlns:r="http://schemas.openxmlformats.org/officeDocument/2006/relationships" xmlns:p="http://schemas.openxmlformats.org/presentationml/2006/main">
  <p:tag name="AS_UNIQUEID" val="1812"/>
</p:tagLst>
</file>

<file path=ppt/tags/tag248.xml><?xml version="1.0" encoding="utf-8"?>
<p:tagLst xmlns:a="http://schemas.openxmlformats.org/drawingml/2006/main" xmlns:r="http://schemas.openxmlformats.org/officeDocument/2006/relationships" xmlns:p="http://schemas.openxmlformats.org/presentationml/2006/main">
  <p:tag name="AS_UNIQUEID" val="1813"/>
</p:tagLst>
</file>

<file path=ppt/tags/tag249.xml><?xml version="1.0" encoding="utf-8"?>
<p:tagLst xmlns:a="http://schemas.openxmlformats.org/drawingml/2006/main" xmlns:r="http://schemas.openxmlformats.org/officeDocument/2006/relationships" xmlns:p="http://schemas.openxmlformats.org/presentationml/2006/main">
  <p:tag name="AS_UNIQUEID" val="1814"/>
</p:tagLst>
</file>

<file path=ppt/tags/tag25.xml><?xml version="1.0" encoding="utf-8"?>
<p:tagLst xmlns:a="http://schemas.openxmlformats.org/drawingml/2006/main" xmlns:r="http://schemas.openxmlformats.org/officeDocument/2006/relationships" xmlns:p="http://schemas.openxmlformats.org/presentationml/2006/main">
  <p:tag name="AS_UNIQUEID" val="1531"/>
</p:tagLst>
</file>

<file path=ppt/tags/tag250.xml><?xml version="1.0" encoding="utf-8"?>
<p:tagLst xmlns:a="http://schemas.openxmlformats.org/drawingml/2006/main" xmlns:r="http://schemas.openxmlformats.org/officeDocument/2006/relationships" xmlns:p="http://schemas.openxmlformats.org/presentationml/2006/main">
  <p:tag name="AS_UNIQUEID" val="1815"/>
</p:tagLst>
</file>

<file path=ppt/tags/tag251.xml><?xml version="1.0" encoding="utf-8"?>
<p:tagLst xmlns:a="http://schemas.openxmlformats.org/drawingml/2006/main" xmlns:r="http://schemas.openxmlformats.org/officeDocument/2006/relationships" xmlns:p="http://schemas.openxmlformats.org/presentationml/2006/main">
  <p:tag name="AS_UNIQUEID" val="1816"/>
</p:tagLst>
</file>

<file path=ppt/tags/tag252.xml><?xml version="1.0" encoding="utf-8"?>
<p:tagLst xmlns:a="http://schemas.openxmlformats.org/drawingml/2006/main" xmlns:r="http://schemas.openxmlformats.org/officeDocument/2006/relationships" xmlns:p="http://schemas.openxmlformats.org/presentationml/2006/main">
  <p:tag name="AS_UNIQUEID" val="1817"/>
</p:tagLst>
</file>

<file path=ppt/tags/tag253.xml><?xml version="1.0" encoding="utf-8"?>
<p:tagLst xmlns:a="http://schemas.openxmlformats.org/drawingml/2006/main" xmlns:r="http://schemas.openxmlformats.org/officeDocument/2006/relationships" xmlns:p="http://schemas.openxmlformats.org/presentationml/2006/main">
  <p:tag name="AS_UNIQUEID" val="1818"/>
</p:tagLst>
</file>

<file path=ppt/tags/tag254.xml><?xml version="1.0" encoding="utf-8"?>
<p:tagLst xmlns:a="http://schemas.openxmlformats.org/drawingml/2006/main" xmlns:r="http://schemas.openxmlformats.org/officeDocument/2006/relationships" xmlns:p="http://schemas.openxmlformats.org/presentationml/2006/main">
  <p:tag name="AS_UNIQUEID" val="1819"/>
</p:tagLst>
</file>

<file path=ppt/tags/tag255.xml><?xml version="1.0" encoding="utf-8"?>
<p:tagLst xmlns:a="http://schemas.openxmlformats.org/drawingml/2006/main" xmlns:r="http://schemas.openxmlformats.org/officeDocument/2006/relationships" xmlns:p="http://schemas.openxmlformats.org/presentationml/2006/main">
  <p:tag name="AS_UNIQUEID" val="1820"/>
</p:tagLst>
</file>

<file path=ppt/tags/tag256.xml><?xml version="1.0" encoding="utf-8"?>
<p:tagLst xmlns:a="http://schemas.openxmlformats.org/drawingml/2006/main" xmlns:r="http://schemas.openxmlformats.org/officeDocument/2006/relationships" xmlns:p="http://schemas.openxmlformats.org/presentationml/2006/main">
  <p:tag name="AS_UNIQUEID" val="1821"/>
</p:tagLst>
</file>

<file path=ppt/tags/tag257.xml><?xml version="1.0" encoding="utf-8"?>
<p:tagLst xmlns:a="http://schemas.openxmlformats.org/drawingml/2006/main" xmlns:r="http://schemas.openxmlformats.org/officeDocument/2006/relationships" xmlns:p="http://schemas.openxmlformats.org/presentationml/2006/main">
  <p:tag name="AS_UNIQUEID" val="1822"/>
</p:tagLst>
</file>

<file path=ppt/tags/tag258.xml><?xml version="1.0" encoding="utf-8"?>
<p:tagLst xmlns:a="http://schemas.openxmlformats.org/drawingml/2006/main" xmlns:r="http://schemas.openxmlformats.org/officeDocument/2006/relationships" xmlns:p="http://schemas.openxmlformats.org/presentationml/2006/main">
  <p:tag name="AS_UNIQUEID" val="1823"/>
</p:tagLst>
</file>

<file path=ppt/tags/tag259.xml><?xml version="1.0" encoding="utf-8"?>
<p:tagLst xmlns:a="http://schemas.openxmlformats.org/drawingml/2006/main" xmlns:r="http://schemas.openxmlformats.org/officeDocument/2006/relationships" xmlns:p="http://schemas.openxmlformats.org/presentationml/2006/main">
  <p:tag name="AS_UNIQUEID" val="1824"/>
</p:tagLst>
</file>

<file path=ppt/tags/tag26.xml><?xml version="1.0" encoding="utf-8"?>
<p:tagLst xmlns:a="http://schemas.openxmlformats.org/drawingml/2006/main" xmlns:r="http://schemas.openxmlformats.org/officeDocument/2006/relationships" xmlns:p="http://schemas.openxmlformats.org/presentationml/2006/main">
  <p:tag name="AS_UNIQUEID" val="1532"/>
</p:tagLst>
</file>

<file path=ppt/tags/tag260.xml><?xml version="1.0" encoding="utf-8"?>
<p:tagLst xmlns:a="http://schemas.openxmlformats.org/drawingml/2006/main" xmlns:r="http://schemas.openxmlformats.org/officeDocument/2006/relationships" xmlns:p="http://schemas.openxmlformats.org/presentationml/2006/main">
  <p:tag name="AS_UNIQUEID" val="1825"/>
</p:tagLst>
</file>

<file path=ppt/tags/tag261.xml><?xml version="1.0" encoding="utf-8"?>
<p:tagLst xmlns:a="http://schemas.openxmlformats.org/drawingml/2006/main" xmlns:r="http://schemas.openxmlformats.org/officeDocument/2006/relationships" xmlns:p="http://schemas.openxmlformats.org/presentationml/2006/main">
  <p:tag name="AS_UNIQUEID" val="1826"/>
</p:tagLst>
</file>

<file path=ppt/tags/tag262.xml><?xml version="1.0" encoding="utf-8"?>
<p:tagLst xmlns:a="http://schemas.openxmlformats.org/drawingml/2006/main" xmlns:r="http://schemas.openxmlformats.org/officeDocument/2006/relationships" xmlns:p="http://schemas.openxmlformats.org/presentationml/2006/main">
  <p:tag name="AS_UNIQUEID" val="1827"/>
</p:tagLst>
</file>

<file path=ppt/tags/tag263.xml><?xml version="1.0" encoding="utf-8"?>
<p:tagLst xmlns:a="http://schemas.openxmlformats.org/drawingml/2006/main" xmlns:r="http://schemas.openxmlformats.org/officeDocument/2006/relationships" xmlns:p="http://schemas.openxmlformats.org/presentationml/2006/main">
  <p:tag name="AS_UNIQUEID" val="1828"/>
</p:tagLst>
</file>

<file path=ppt/tags/tag264.xml><?xml version="1.0" encoding="utf-8"?>
<p:tagLst xmlns:a="http://schemas.openxmlformats.org/drawingml/2006/main" xmlns:r="http://schemas.openxmlformats.org/officeDocument/2006/relationships" xmlns:p="http://schemas.openxmlformats.org/presentationml/2006/main">
  <p:tag name="AS_UNIQUEID" val="1829"/>
</p:tagLst>
</file>

<file path=ppt/tags/tag265.xml><?xml version="1.0" encoding="utf-8"?>
<p:tagLst xmlns:a="http://schemas.openxmlformats.org/drawingml/2006/main" xmlns:r="http://schemas.openxmlformats.org/officeDocument/2006/relationships" xmlns:p="http://schemas.openxmlformats.org/presentationml/2006/main">
  <p:tag name="AS_UNIQUEID" val="1830"/>
</p:tagLst>
</file>

<file path=ppt/tags/tag266.xml><?xml version="1.0" encoding="utf-8"?>
<p:tagLst xmlns:a="http://schemas.openxmlformats.org/drawingml/2006/main" xmlns:r="http://schemas.openxmlformats.org/officeDocument/2006/relationships" xmlns:p="http://schemas.openxmlformats.org/presentationml/2006/main">
  <p:tag name="AS_UNIQUEID" val="1831"/>
</p:tagLst>
</file>

<file path=ppt/tags/tag267.xml><?xml version="1.0" encoding="utf-8"?>
<p:tagLst xmlns:a="http://schemas.openxmlformats.org/drawingml/2006/main" xmlns:r="http://schemas.openxmlformats.org/officeDocument/2006/relationships" xmlns:p="http://schemas.openxmlformats.org/presentationml/2006/main">
  <p:tag name="AS_UNIQUEID" val="1833"/>
</p:tagLst>
</file>

<file path=ppt/tags/tag268.xml><?xml version="1.0" encoding="utf-8"?>
<p:tagLst xmlns:a="http://schemas.openxmlformats.org/drawingml/2006/main" xmlns:r="http://schemas.openxmlformats.org/officeDocument/2006/relationships" xmlns:p="http://schemas.openxmlformats.org/presentationml/2006/main">
  <p:tag name="AS_UNIQUEID" val="1834"/>
</p:tagLst>
</file>

<file path=ppt/tags/tag269.xml><?xml version="1.0" encoding="utf-8"?>
<p:tagLst xmlns:a="http://schemas.openxmlformats.org/drawingml/2006/main" xmlns:r="http://schemas.openxmlformats.org/officeDocument/2006/relationships" xmlns:p="http://schemas.openxmlformats.org/presentationml/2006/main">
  <p:tag name="AS_UNIQUEID" val="1835"/>
  <p:tag name="KSO_WM_BEAUTIFY_FLAG" val="#wm#"/>
  <p:tag name="KSO_WM_TAG_VERSION" val="1.0"/>
  <p:tag name="KSO_WM_TEMPLATE_CATEGORY" val="custom"/>
  <p:tag name="KSO_WM_TEMPLATE_INDEX" val="20185080"/>
  <p:tag name="KSO_WM_UNIT_ID" val="custom20185080_23*i*3"/>
  <p:tag name="KSO_WM_UNIT_INDEX" val="3"/>
  <p:tag name="KSO_WM_UNIT_TYPE" val="i"/>
</p:tagLst>
</file>

<file path=ppt/tags/tag27.xml><?xml version="1.0" encoding="utf-8"?>
<p:tagLst xmlns:a="http://schemas.openxmlformats.org/drawingml/2006/main" xmlns:r="http://schemas.openxmlformats.org/officeDocument/2006/relationships" xmlns:p="http://schemas.openxmlformats.org/presentationml/2006/main">
  <p:tag name="AS_UNIQUEID" val="1533"/>
</p:tagLst>
</file>

<file path=ppt/tags/tag270.xml><?xml version="1.0" encoding="utf-8"?>
<p:tagLst xmlns:a="http://schemas.openxmlformats.org/drawingml/2006/main" xmlns:r="http://schemas.openxmlformats.org/officeDocument/2006/relationships" xmlns:p="http://schemas.openxmlformats.org/presentationml/2006/main">
  <p:tag name="AS_UNIQUEID" val="1836"/>
</p:tagLst>
</file>

<file path=ppt/tags/tag271.xml><?xml version="1.0" encoding="utf-8"?>
<p:tagLst xmlns:a="http://schemas.openxmlformats.org/drawingml/2006/main" xmlns:r="http://schemas.openxmlformats.org/officeDocument/2006/relationships" xmlns:p="http://schemas.openxmlformats.org/presentationml/2006/main">
  <p:tag name="AS_UNIQUEID" val="1837"/>
</p:tagLst>
</file>

<file path=ppt/tags/tag272.xml><?xml version="1.0" encoding="utf-8"?>
<p:tagLst xmlns:a="http://schemas.openxmlformats.org/drawingml/2006/main" xmlns:r="http://schemas.openxmlformats.org/officeDocument/2006/relationships" xmlns:p="http://schemas.openxmlformats.org/presentationml/2006/main">
  <p:tag name="AS_UNIQUEID" val="1838"/>
</p:tagLst>
</file>

<file path=ppt/tags/tag273.xml><?xml version="1.0" encoding="utf-8"?>
<p:tagLst xmlns:a="http://schemas.openxmlformats.org/drawingml/2006/main" xmlns:r="http://schemas.openxmlformats.org/officeDocument/2006/relationships" xmlns:p="http://schemas.openxmlformats.org/presentationml/2006/main">
  <p:tag name="AS_UNIQUEID" val="1839"/>
</p:tagLst>
</file>

<file path=ppt/tags/tag274.xml><?xml version="1.0" encoding="utf-8"?>
<p:tagLst xmlns:a="http://schemas.openxmlformats.org/drawingml/2006/main" xmlns:r="http://schemas.openxmlformats.org/officeDocument/2006/relationships" xmlns:p="http://schemas.openxmlformats.org/presentationml/2006/main">
  <p:tag name="AS_UNIQUEID" val="1840"/>
</p:tagLst>
</file>

<file path=ppt/tags/tag275.xml><?xml version="1.0" encoding="utf-8"?>
<p:tagLst xmlns:a="http://schemas.openxmlformats.org/drawingml/2006/main" xmlns:r="http://schemas.openxmlformats.org/officeDocument/2006/relationships" xmlns:p="http://schemas.openxmlformats.org/presentationml/2006/main">
  <p:tag name="AS_UNIQUEID" val="1841"/>
</p:tagLst>
</file>

<file path=ppt/tags/tag276.xml><?xml version="1.0" encoding="utf-8"?>
<p:tagLst xmlns:a="http://schemas.openxmlformats.org/drawingml/2006/main" xmlns:r="http://schemas.openxmlformats.org/officeDocument/2006/relationships" xmlns:p="http://schemas.openxmlformats.org/presentationml/2006/main">
  <p:tag name="AS_UNIQUEID" val="1842"/>
  <p:tag name="KSO_WM_BEAUTIFY_FLAG" val="#wm#"/>
  <p:tag name="KSO_WM_TAG_VERSION" val="1.0"/>
  <p:tag name="KSO_WM_TEMPLATE_CATEGORY" val="custom"/>
  <p:tag name="KSO_WM_TEMPLATE_INDEX" val="20185080"/>
  <p:tag name="KSO_WM_UNIT_ID" val="custom20185080_23*i*3"/>
  <p:tag name="KSO_WM_UNIT_INDEX" val="3"/>
  <p:tag name="KSO_WM_UNIT_TYPE" val="i"/>
</p:tagLst>
</file>

<file path=ppt/tags/tag277.xml><?xml version="1.0" encoding="utf-8"?>
<p:tagLst xmlns:a="http://schemas.openxmlformats.org/drawingml/2006/main" xmlns:r="http://schemas.openxmlformats.org/officeDocument/2006/relationships" xmlns:p="http://schemas.openxmlformats.org/presentationml/2006/main">
  <p:tag name="AS_UNIQUEID" val="1843"/>
</p:tagLst>
</file>

<file path=ppt/tags/tag278.xml><?xml version="1.0" encoding="utf-8"?>
<p:tagLst xmlns:a="http://schemas.openxmlformats.org/drawingml/2006/main" xmlns:r="http://schemas.openxmlformats.org/officeDocument/2006/relationships" xmlns:p="http://schemas.openxmlformats.org/presentationml/2006/main">
  <p:tag name="AS_UNIQUEID" val="1844"/>
</p:tagLst>
</file>

<file path=ppt/tags/tag279.xml><?xml version="1.0" encoding="utf-8"?>
<p:tagLst xmlns:a="http://schemas.openxmlformats.org/drawingml/2006/main" xmlns:r="http://schemas.openxmlformats.org/officeDocument/2006/relationships" xmlns:p="http://schemas.openxmlformats.org/presentationml/2006/main">
  <p:tag name="AS_UNIQUEID" val="1845"/>
</p:tagLst>
</file>

<file path=ppt/tags/tag28.xml><?xml version="1.0" encoding="utf-8"?>
<p:tagLst xmlns:a="http://schemas.openxmlformats.org/drawingml/2006/main" xmlns:r="http://schemas.openxmlformats.org/officeDocument/2006/relationships" xmlns:p="http://schemas.openxmlformats.org/presentationml/2006/main">
  <p:tag name="AS_UNIQUEID" val="1535"/>
</p:tagLst>
</file>

<file path=ppt/tags/tag280.xml><?xml version="1.0" encoding="utf-8"?>
<p:tagLst xmlns:a="http://schemas.openxmlformats.org/drawingml/2006/main" xmlns:r="http://schemas.openxmlformats.org/officeDocument/2006/relationships" xmlns:p="http://schemas.openxmlformats.org/presentationml/2006/main">
  <p:tag name="AS_UNIQUEID" val="1847"/>
</p:tagLst>
</file>

<file path=ppt/tags/tag281.xml><?xml version="1.0" encoding="utf-8"?>
<p:tagLst xmlns:a="http://schemas.openxmlformats.org/drawingml/2006/main" xmlns:r="http://schemas.openxmlformats.org/officeDocument/2006/relationships" xmlns:p="http://schemas.openxmlformats.org/presentationml/2006/main">
  <p:tag name="AS_UNIQUEID" val="1848"/>
</p:tagLst>
</file>

<file path=ppt/tags/tag282.xml><?xml version="1.0" encoding="utf-8"?>
<p:tagLst xmlns:a="http://schemas.openxmlformats.org/drawingml/2006/main" xmlns:r="http://schemas.openxmlformats.org/officeDocument/2006/relationships" xmlns:p="http://schemas.openxmlformats.org/presentationml/2006/main">
  <p:tag name="AS_UNIQUEID" val="1849"/>
</p:tagLst>
</file>

<file path=ppt/tags/tag283.xml><?xml version="1.0" encoding="utf-8"?>
<p:tagLst xmlns:a="http://schemas.openxmlformats.org/drawingml/2006/main" xmlns:r="http://schemas.openxmlformats.org/officeDocument/2006/relationships" xmlns:p="http://schemas.openxmlformats.org/presentationml/2006/main">
  <p:tag name="AS_UNIQUEID" val="1850"/>
</p:tagLst>
</file>

<file path=ppt/tags/tag284.xml><?xml version="1.0" encoding="utf-8"?>
<p:tagLst xmlns:a="http://schemas.openxmlformats.org/drawingml/2006/main" xmlns:r="http://schemas.openxmlformats.org/officeDocument/2006/relationships" xmlns:p="http://schemas.openxmlformats.org/presentationml/2006/main">
  <p:tag name="AS_UNIQUEID" val="1851"/>
</p:tagLst>
</file>

<file path=ppt/tags/tag285.xml><?xml version="1.0" encoding="utf-8"?>
<p:tagLst xmlns:a="http://schemas.openxmlformats.org/drawingml/2006/main" xmlns:r="http://schemas.openxmlformats.org/officeDocument/2006/relationships" xmlns:p="http://schemas.openxmlformats.org/presentationml/2006/main">
  <p:tag name="AS_UNIQUEID" val="1852"/>
</p:tagLst>
</file>

<file path=ppt/tags/tag286.xml><?xml version="1.0" encoding="utf-8"?>
<p:tagLst xmlns:a="http://schemas.openxmlformats.org/drawingml/2006/main" xmlns:r="http://schemas.openxmlformats.org/officeDocument/2006/relationships" xmlns:p="http://schemas.openxmlformats.org/presentationml/2006/main">
  <p:tag name="AS_UNIQUEID" val="1853"/>
</p:tagLst>
</file>

<file path=ppt/tags/tag287.xml><?xml version="1.0" encoding="utf-8"?>
<p:tagLst xmlns:a="http://schemas.openxmlformats.org/drawingml/2006/main" xmlns:r="http://schemas.openxmlformats.org/officeDocument/2006/relationships" xmlns:p="http://schemas.openxmlformats.org/presentationml/2006/main">
  <p:tag name="AS_UNIQUEID" val="1854"/>
</p:tagLst>
</file>

<file path=ppt/tags/tag288.xml><?xml version="1.0" encoding="utf-8"?>
<p:tagLst xmlns:a="http://schemas.openxmlformats.org/drawingml/2006/main" xmlns:r="http://schemas.openxmlformats.org/officeDocument/2006/relationships" xmlns:p="http://schemas.openxmlformats.org/presentationml/2006/main">
  <p:tag name="AS_UNIQUEID" val="1855"/>
</p:tagLst>
</file>

<file path=ppt/tags/tag289.xml><?xml version="1.0" encoding="utf-8"?>
<p:tagLst xmlns:a="http://schemas.openxmlformats.org/drawingml/2006/main" xmlns:r="http://schemas.openxmlformats.org/officeDocument/2006/relationships" xmlns:p="http://schemas.openxmlformats.org/presentationml/2006/main">
  <p:tag name="AS_UNIQUEID" val="1856"/>
</p:tagLst>
</file>

<file path=ppt/tags/tag29.xml><?xml version="1.0" encoding="utf-8"?>
<p:tagLst xmlns:a="http://schemas.openxmlformats.org/drawingml/2006/main" xmlns:r="http://schemas.openxmlformats.org/officeDocument/2006/relationships" xmlns:p="http://schemas.openxmlformats.org/presentationml/2006/main">
  <p:tag name="AS_UNIQUEID" val="1536"/>
</p:tagLst>
</file>

<file path=ppt/tags/tag290.xml><?xml version="1.0" encoding="utf-8"?>
<p:tagLst xmlns:a="http://schemas.openxmlformats.org/drawingml/2006/main" xmlns:r="http://schemas.openxmlformats.org/officeDocument/2006/relationships" xmlns:p="http://schemas.openxmlformats.org/presentationml/2006/main">
  <p:tag name="AS_UNIQUEID" val="1857"/>
</p:tagLst>
</file>

<file path=ppt/tags/tag291.xml><?xml version="1.0" encoding="utf-8"?>
<p:tagLst xmlns:a="http://schemas.openxmlformats.org/drawingml/2006/main" xmlns:r="http://schemas.openxmlformats.org/officeDocument/2006/relationships" xmlns:p="http://schemas.openxmlformats.org/presentationml/2006/main">
  <p:tag name="AS_UNIQUEID" val="1858"/>
</p:tagLst>
</file>

<file path=ppt/tags/tag292.xml><?xml version="1.0" encoding="utf-8"?>
<p:tagLst xmlns:a="http://schemas.openxmlformats.org/drawingml/2006/main" xmlns:r="http://schemas.openxmlformats.org/officeDocument/2006/relationships" xmlns:p="http://schemas.openxmlformats.org/presentationml/2006/main">
  <p:tag name="AS_UNIQUEID" val="1859"/>
</p:tagLst>
</file>

<file path=ppt/tags/tag293.xml><?xml version="1.0" encoding="utf-8"?>
<p:tagLst xmlns:a="http://schemas.openxmlformats.org/drawingml/2006/main" xmlns:r="http://schemas.openxmlformats.org/officeDocument/2006/relationships" xmlns:p="http://schemas.openxmlformats.org/presentationml/2006/main">
  <p:tag name="AS_UNIQUEID" val="1860"/>
</p:tagLst>
</file>

<file path=ppt/tags/tag294.xml><?xml version="1.0" encoding="utf-8"?>
<p:tagLst xmlns:a="http://schemas.openxmlformats.org/drawingml/2006/main" xmlns:r="http://schemas.openxmlformats.org/officeDocument/2006/relationships" xmlns:p="http://schemas.openxmlformats.org/presentationml/2006/main">
  <p:tag name="AS_UNIQUEID" val="1861"/>
</p:tagLst>
</file>

<file path=ppt/tags/tag295.xml><?xml version="1.0" encoding="utf-8"?>
<p:tagLst xmlns:a="http://schemas.openxmlformats.org/drawingml/2006/main" xmlns:r="http://schemas.openxmlformats.org/officeDocument/2006/relationships" xmlns:p="http://schemas.openxmlformats.org/presentationml/2006/main">
  <p:tag name="AS_UNIQUEID" val="1862"/>
</p:tagLst>
</file>

<file path=ppt/tags/tag296.xml><?xml version="1.0" encoding="utf-8"?>
<p:tagLst xmlns:a="http://schemas.openxmlformats.org/drawingml/2006/main" xmlns:r="http://schemas.openxmlformats.org/officeDocument/2006/relationships" xmlns:p="http://schemas.openxmlformats.org/presentationml/2006/main">
  <p:tag name="AS_UNIQUEID" val="1863"/>
</p:tagLst>
</file>

<file path=ppt/tags/tag297.xml><?xml version="1.0" encoding="utf-8"?>
<p:tagLst xmlns:a="http://schemas.openxmlformats.org/drawingml/2006/main" xmlns:r="http://schemas.openxmlformats.org/officeDocument/2006/relationships" xmlns:p="http://schemas.openxmlformats.org/presentationml/2006/main">
  <p:tag name="AS_UNIQUEID" val="1864"/>
</p:tagLst>
</file>

<file path=ppt/tags/tag298.xml><?xml version="1.0" encoding="utf-8"?>
<p:tagLst xmlns:a="http://schemas.openxmlformats.org/drawingml/2006/main" xmlns:r="http://schemas.openxmlformats.org/officeDocument/2006/relationships" xmlns:p="http://schemas.openxmlformats.org/presentationml/2006/main">
  <p:tag name="AS_UNIQUEID" val="1865"/>
</p:tagLst>
</file>

<file path=ppt/tags/tag299.xml><?xml version="1.0" encoding="utf-8"?>
<p:tagLst xmlns:a="http://schemas.openxmlformats.org/drawingml/2006/main" xmlns:r="http://schemas.openxmlformats.org/officeDocument/2006/relationships" xmlns:p="http://schemas.openxmlformats.org/presentationml/2006/main">
  <p:tag name="AS_UNIQUEID" val="1866"/>
</p:tagLst>
</file>

<file path=ppt/tags/tag3.xml><?xml version="1.0" encoding="utf-8"?>
<p:tagLst xmlns:a="http://schemas.openxmlformats.org/drawingml/2006/main" xmlns:r="http://schemas.openxmlformats.org/officeDocument/2006/relationships" xmlns:p="http://schemas.openxmlformats.org/presentationml/2006/main">
  <p:tag name="AS_UNIQUEID" val="1581"/>
</p:tagLst>
</file>

<file path=ppt/tags/tag30.xml><?xml version="1.0" encoding="utf-8"?>
<p:tagLst xmlns:a="http://schemas.openxmlformats.org/drawingml/2006/main" xmlns:r="http://schemas.openxmlformats.org/officeDocument/2006/relationships" xmlns:p="http://schemas.openxmlformats.org/presentationml/2006/main">
  <p:tag name="AS_UNIQUEID" val="1537"/>
</p:tagLst>
</file>

<file path=ppt/tags/tag300.xml><?xml version="1.0" encoding="utf-8"?>
<p:tagLst xmlns:a="http://schemas.openxmlformats.org/drawingml/2006/main" xmlns:r="http://schemas.openxmlformats.org/officeDocument/2006/relationships" xmlns:p="http://schemas.openxmlformats.org/presentationml/2006/main">
  <p:tag name="AS_UNIQUEID" val="1867"/>
</p:tagLst>
</file>

<file path=ppt/tags/tag301.xml><?xml version="1.0" encoding="utf-8"?>
<p:tagLst xmlns:a="http://schemas.openxmlformats.org/drawingml/2006/main" xmlns:r="http://schemas.openxmlformats.org/officeDocument/2006/relationships" xmlns:p="http://schemas.openxmlformats.org/presentationml/2006/main">
  <p:tag name="AS_UNIQUEID" val="1868"/>
</p:tagLst>
</file>

<file path=ppt/tags/tag302.xml><?xml version="1.0" encoding="utf-8"?>
<p:tagLst xmlns:a="http://schemas.openxmlformats.org/drawingml/2006/main" xmlns:r="http://schemas.openxmlformats.org/officeDocument/2006/relationships" xmlns:p="http://schemas.openxmlformats.org/presentationml/2006/main">
  <p:tag name="AS_UNIQUEID" val="1869"/>
</p:tagLst>
</file>

<file path=ppt/tags/tag303.xml><?xml version="1.0" encoding="utf-8"?>
<p:tagLst xmlns:a="http://schemas.openxmlformats.org/drawingml/2006/main" xmlns:r="http://schemas.openxmlformats.org/officeDocument/2006/relationships" xmlns:p="http://schemas.openxmlformats.org/presentationml/2006/main">
  <p:tag name="AS_UNIQUEID" val="1870"/>
</p:tagLst>
</file>

<file path=ppt/tags/tag304.xml><?xml version="1.0" encoding="utf-8"?>
<p:tagLst xmlns:a="http://schemas.openxmlformats.org/drawingml/2006/main" xmlns:r="http://schemas.openxmlformats.org/officeDocument/2006/relationships" xmlns:p="http://schemas.openxmlformats.org/presentationml/2006/main">
  <p:tag name="AS_UNIQUEID" val="1872"/>
</p:tagLst>
</file>

<file path=ppt/tags/tag305.xml><?xml version="1.0" encoding="utf-8"?>
<p:tagLst xmlns:a="http://schemas.openxmlformats.org/drawingml/2006/main" xmlns:r="http://schemas.openxmlformats.org/officeDocument/2006/relationships" xmlns:p="http://schemas.openxmlformats.org/presentationml/2006/main">
  <p:tag name="AS_UNIQUEID" val="1873"/>
</p:tagLst>
</file>

<file path=ppt/tags/tag306.xml><?xml version="1.0" encoding="utf-8"?>
<p:tagLst xmlns:a="http://schemas.openxmlformats.org/drawingml/2006/main" xmlns:r="http://schemas.openxmlformats.org/officeDocument/2006/relationships" xmlns:p="http://schemas.openxmlformats.org/presentationml/2006/main">
  <p:tag name="AS_UNIQUEID" val="1874"/>
  <p:tag name="KSO_WM_BEAUTIFY_FLAG" val="#wm#"/>
  <p:tag name="KSO_WM_TAG_VERSION" val="1.0"/>
  <p:tag name="KSO_WM_TEMPLATE_CATEGORY" val="custom"/>
  <p:tag name="KSO_WM_TEMPLATE_INDEX" val="20185080"/>
  <p:tag name="KSO_WM_UNIT_ID" val="custom20185080_23*i*3"/>
  <p:tag name="KSO_WM_UNIT_INDEX" val="3"/>
  <p:tag name="KSO_WM_UNIT_TYPE" val="i"/>
</p:tagLst>
</file>

<file path=ppt/tags/tag307.xml><?xml version="1.0" encoding="utf-8"?>
<p:tagLst xmlns:a="http://schemas.openxmlformats.org/drawingml/2006/main" xmlns:r="http://schemas.openxmlformats.org/officeDocument/2006/relationships" xmlns:p="http://schemas.openxmlformats.org/presentationml/2006/main">
  <p:tag name="AS_UNIQUEID" val="1875"/>
</p:tagLst>
</file>

<file path=ppt/tags/tag308.xml><?xml version="1.0" encoding="utf-8"?>
<p:tagLst xmlns:a="http://schemas.openxmlformats.org/drawingml/2006/main" xmlns:r="http://schemas.openxmlformats.org/officeDocument/2006/relationships" xmlns:p="http://schemas.openxmlformats.org/presentationml/2006/main">
  <p:tag name="AS_UNIQUEID" val="1876"/>
</p:tagLst>
</file>

<file path=ppt/tags/tag309.xml><?xml version="1.0" encoding="utf-8"?>
<p:tagLst xmlns:a="http://schemas.openxmlformats.org/drawingml/2006/main" xmlns:r="http://schemas.openxmlformats.org/officeDocument/2006/relationships" xmlns:p="http://schemas.openxmlformats.org/presentationml/2006/main">
  <p:tag name="AS_UNIQUEID" val="1877"/>
</p:tagLst>
</file>

<file path=ppt/tags/tag31.xml><?xml version="1.0" encoding="utf-8"?>
<p:tagLst xmlns:a="http://schemas.openxmlformats.org/drawingml/2006/main" xmlns:r="http://schemas.openxmlformats.org/officeDocument/2006/relationships" xmlns:p="http://schemas.openxmlformats.org/presentationml/2006/main">
  <p:tag name="AS_UNIQUEID" val="1538"/>
</p:tagLst>
</file>

<file path=ppt/tags/tag310.xml><?xml version="1.0" encoding="utf-8"?>
<p:tagLst xmlns:a="http://schemas.openxmlformats.org/drawingml/2006/main" xmlns:r="http://schemas.openxmlformats.org/officeDocument/2006/relationships" xmlns:p="http://schemas.openxmlformats.org/presentationml/2006/main">
  <p:tag name="AS_UNIQUEID" val="1878"/>
</p:tagLst>
</file>

<file path=ppt/tags/tag311.xml><?xml version="1.0" encoding="utf-8"?>
<p:tagLst xmlns:a="http://schemas.openxmlformats.org/drawingml/2006/main" xmlns:r="http://schemas.openxmlformats.org/officeDocument/2006/relationships" xmlns:p="http://schemas.openxmlformats.org/presentationml/2006/main">
  <p:tag name="AS_UNIQUEID" val="1879"/>
</p:tagLst>
</file>

<file path=ppt/tags/tag312.xml><?xml version="1.0" encoding="utf-8"?>
<p:tagLst xmlns:a="http://schemas.openxmlformats.org/drawingml/2006/main" xmlns:r="http://schemas.openxmlformats.org/officeDocument/2006/relationships" xmlns:p="http://schemas.openxmlformats.org/presentationml/2006/main">
  <p:tag name="AS_UNIQUEID" val="1880"/>
</p:tagLst>
</file>

<file path=ppt/tags/tag313.xml><?xml version="1.0" encoding="utf-8"?>
<p:tagLst xmlns:a="http://schemas.openxmlformats.org/drawingml/2006/main" xmlns:r="http://schemas.openxmlformats.org/officeDocument/2006/relationships" xmlns:p="http://schemas.openxmlformats.org/presentationml/2006/main">
  <p:tag name="AS_UNIQUEID" val="1881"/>
  <p:tag name="KSO_WM_BEAUTIFY_FLAG" val="#wm#"/>
  <p:tag name="KSO_WM_TAG_VERSION" val="1.0"/>
  <p:tag name="KSO_WM_TEMPLATE_CATEGORY" val="custom"/>
  <p:tag name="KSO_WM_TEMPLATE_INDEX" val="20185080"/>
  <p:tag name="KSO_WM_UNIT_ID" val="custom20185080_23*i*3"/>
  <p:tag name="KSO_WM_UNIT_INDEX" val="3"/>
  <p:tag name="KSO_WM_UNIT_TYPE" val="i"/>
</p:tagLst>
</file>

<file path=ppt/tags/tag314.xml><?xml version="1.0" encoding="utf-8"?>
<p:tagLst xmlns:a="http://schemas.openxmlformats.org/drawingml/2006/main" xmlns:r="http://schemas.openxmlformats.org/officeDocument/2006/relationships" xmlns:p="http://schemas.openxmlformats.org/presentationml/2006/main">
  <p:tag name="AS_UNIQUEID" val="1882"/>
</p:tagLst>
</file>

<file path=ppt/tags/tag315.xml><?xml version="1.0" encoding="utf-8"?>
<p:tagLst xmlns:a="http://schemas.openxmlformats.org/drawingml/2006/main" xmlns:r="http://schemas.openxmlformats.org/officeDocument/2006/relationships" xmlns:p="http://schemas.openxmlformats.org/presentationml/2006/main">
  <p:tag name="AS_UNIQUEID" val="1883"/>
</p:tagLst>
</file>

<file path=ppt/tags/tag316.xml><?xml version="1.0" encoding="utf-8"?>
<p:tagLst xmlns:a="http://schemas.openxmlformats.org/drawingml/2006/main" xmlns:r="http://schemas.openxmlformats.org/officeDocument/2006/relationships" xmlns:p="http://schemas.openxmlformats.org/presentationml/2006/main">
  <p:tag name="AS_UNIQUEID" val="1884"/>
</p:tagLst>
</file>

<file path=ppt/tags/tag317.xml><?xml version="1.0" encoding="utf-8"?>
<p:tagLst xmlns:a="http://schemas.openxmlformats.org/drawingml/2006/main" xmlns:r="http://schemas.openxmlformats.org/officeDocument/2006/relationships" xmlns:p="http://schemas.openxmlformats.org/presentationml/2006/main">
  <p:tag name="AS_UNIQUEID" val="1885"/>
</p:tagLst>
</file>

<file path=ppt/tags/tag318.xml><?xml version="1.0" encoding="utf-8"?>
<p:tagLst xmlns:a="http://schemas.openxmlformats.org/drawingml/2006/main" xmlns:r="http://schemas.openxmlformats.org/officeDocument/2006/relationships" xmlns:p="http://schemas.openxmlformats.org/presentationml/2006/main">
  <p:tag name="AS_UNIQUEID" val="1886"/>
</p:tagLst>
</file>

<file path=ppt/tags/tag319.xml><?xml version="1.0" encoding="utf-8"?>
<p:tagLst xmlns:a="http://schemas.openxmlformats.org/drawingml/2006/main" xmlns:r="http://schemas.openxmlformats.org/officeDocument/2006/relationships" xmlns:p="http://schemas.openxmlformats.org/presentationml/2006/main">
  <p:tag name="AS_UNIQUEID" val="1888"/>
</p:tagLst>
</file>

<file path=ppt/tags/tag32.xml><?xml version="1.0" encoding="utf-8"?>
<p:tagLst xmlns:a="http://schemas.openxmlformats.org/drawingml/2006/main" xmlns:r="http://schemas.openxmlformats.org/officeDocument/2006/relationships" xmlns:p="http://schemas.openxmlformats.org/presentationml/2006/main">
  <p:tag name="AS_UNIQUEID" val="1539"/>
</p:tagLst>
</file>

<file path=ppt/tags/tag320.xml><?xml version="1.0" encoding="utf-8"?>
<p:tagLst xmlns:a="http://schemas.openxmlformats.org/drawingml/2006/main" xmlns:r="http://schemas.openxmlformats.org/officeDocument/2006/relationships" xmlns:p="http://schemas.openxmlformats.org/presentationml/2006/main">
  <p:tag name="AS_UNIQUEID" val="1889"/>
</p:tagLst>
</file>

<file path=ppt/tags/tag321.xml><?xml version="1.0" encoding="utf-8"?>
<p:tagLst xmlns:a="http://schemas.openxmlformats.org/drawingml/2006/main" xmlns:r="http://schemas.openxmlformats.org/officeDocument/2006/relationships" xmlns:p="http://schemas.openxmlformats.org/presentationml/2006/main">
  <p:tag name="AS_UNIQUEID" val="1890"/>
</p:tagLst>
</file>

<file path=ppt/tags/tag322.xml><?xml version="1.0" encoding="utf-8"?>
<p:tagLst xmlns:a="http://schemas.openxmlformats.org/drawingml/2006/main" xmlns:r="http://schemas.openxmlformats.org/officeDocument/2006/relationships" xmlns:p="http://schemas.openxmlformats.org/presentationml/2006/main">
  <p:tag name="AS_UNIQUEID" val="1891"/>
</p:tagLst>
</file>

<file path=ppt/tags/tag323.xml><?xml version="1.0" encoding="utf-8"?>
<p:tagLst xmlns:a="http://schemas.openxmlformats.org/drawingml/2006/main" xmlns:r="http://schemas.openxmlformats.org/officeDocument/2006/relationships" xmlns:p="http://schemas.openxmlformats.org/presentationml/2006/main">
  <p:tag name="AS_UNIQUEID" val="1892"/>
</p:tagLst>
</file>

<file path=ppt/tags/tag324.xml><?xml version="1.0" encoding="utf-8"?>
<p:tagLst xmlns:a="http://schemas.openxmlformats.org/drawingml/2006/main" xmlns:r="http://schemas.openxmlformats.org/officeDocument/2006/relationships" xmlns:p="http://schemas.openxmlformats.org/presentationml/2006/main">
  <p:tag name="AS_UNIQUEID" val="1893"/>
</p:tagLst>
</file>

<file path=ppt/tags/tag325.xml><?xml version="1.0" encoding="utf-8"?>
<p:tagLst xmlns:a="http://schemas.openxmlformats.org/drawingml/2006/main" xmlns:r="http://schemas.openxmlformats.org/officeDocument/2006/relationships" xmlns:p="http://schemas.openxmlformats.org/presentationml/2006/main">
  <p:tag name="AS_UNIQUEID" val="1909"/>
</p:tagLst>
</file>

<file path=ppt/tags/tag326.xml><?xml version="1.0" encoding="utf-8"?>
<p:tagLst xmlns:a="http://schemas.openxmlformats.org/drawingml/2006/main" xmlns:r="http://schemas.openxmlformats.org/officeDocument/2006/relationships" xmlns:p="http://schemas.openxmlformats.org/presentationml/2006/main">
  <p:tag name="AS_UNIQUEID" val="1910"/>
</p:tagLst>
</file>

<file path=ppt/tags/tag327.xml><?xml version="1.0" encoding="utf-8"?>
<p:tagLst xmlns:a="http://schemas.openxmlformats.org/drawingml/2006/main" xmlns:r="http://schemas.openxmlformats.org/officeDocument/2006/relationships" xmlns:p="http://schemas.openxmlformats.org/presentationml/2006/main">
  <p:tag name="AS_UNIQUEID" val="1911"/>
  <p:tag name="KSO_WM_BEAUTIFY_FLAG" val="#wm#"/>
  <p:tag name="KSO_WM_TAG_VERSION" val="1.0"/>
  <p:tag name="KSO_WM_TEMPLATE_CATEGORY" val="custom"/>
  <p:tag name="KSO_WM_TEMPLATE_INDEX" val="20185080"/>
  <p:tag name="KSO_WM_UNIT_ID" val="custom20185080_23*i*3"/>
  <p:tag name="KSO_WM_UNIT_INDEX" val="3"/>
  <p:tag name="KSO_WM_UNIT_TYPE" val="i"/>
</p:tagLst>
</file>

<file path=ppt/tags/tag328.xml><?xml version="1.0" encoding="utf-8"?>
<p:tagLst xmlns:a="http://schemas.openxmlformats.org/drawingml/2006/main" xmlns:r="http://schemas.openxmlformats.org/officeDocument/2006/relationships" xmlns:p="http://schemas.openxmlformats.org/presentationml/2006/main">
  <p:tag name="AS_UNIQUEID" val="1912"/>
</p:tagLst>
</file>

<file path=ppt/tags/tag329.xml><?xml version="1.0" encoding="utf-8"?>
<p:tagLst xmlns:a="http://schemas.openxmlformats.org/drawingml/2006/main" xmlns:r="http://schemas.openxmlformats.org/officeDocument/2006/relationships" xmlns:p="http://schemas.openxmlformats.org/presentationml/2006/main">
  <p:tag name="AS_UNIQUEID" val="1913"/>
</p:tagLst>
</file>

<file path=ppt/tags/tag33.xml><?xml version="1.0" encoding="utf-8"?>
<p:tagLst xmlns:a="http://schemas.openxmlformats.org/drawingml/2006/main" xmlns:r="http://schemas.openxmlformats.org/officeDocument/2006/relationships" xmlns:p="http://schemas.openxmlformats.org/presentationml/2006/main">
  <p:tag name="AS_UNIQUEID" val="1540"/>
</p:tagLst>
</file>

<file path=ppt/tags/tag330.xml><?xml version="1.0" encoding="utf-8"?>
<p:tagLst xmlns:a="http://schemas.openxmlformats.org/drawingml/2006/main" xmlns:r="http://schemas.openxmlformats.org/officeDocument/2006/relationships" xmlns:p="http://schemas.openxmlformats.org/presentationml/2006/main">
  <p:tag name="AS_UNIQUEID" val="1914"/>
</p:tagLst>
</file>

<file path=ppt/tags/tag331.xml><?xml version="1.0" encoding="utf-8"?>
<p:tagLst xmlns:a="http://schemas.openxmlformats.org/drawingml/2006/main" xmlns:r="http://schemas.openxmlformats.org/officeDocument/2006/relationships" xmlns:p="http://schemas.openxmlformats.org/presentationml/2006/main">
  <p:tag name="AS_UNIQUEID" val="1915"/>
</p:tagLst>
</file>

<file path=ppt/tags/tag332.xml><?xml version="1.0" encoding="utf-8"?>
<p:tagLst xmlns:a="http://schemas.openxmlformats.org/drawingml/2006/main" xmlns:r="http://schemas.openxmlformats.org/officeDocument/2006/relationships" xmlns:p="http://schemas.openxmlformats.org/presentationml/2006/main">
  <p:tag name="AS_UNIQUEID" val="1916"/>
</p:tagLst>
</file>

<file path=ppt/tags/tag333.xml><?xml version="1.0" encoding="utf-8"?>
<p:tagLst xmlns:a="http://schemas.openxmlformats.org/drawingml/2006/main" xmlns:r="http://schemas.openxmlformats.org/officeDocument/2006/relationships" xmlns:p="http://schemas.openxmlformats.org/presentationml/2006/main">
  <p:tag name="AS_UNIQUEID" val="1917"/>
</p:tagLst>
</file>

<file path=ppt/tags/tag334.xml><?xml version="1.0" encoding="utf-8"?>
<p:tagLst xmlns:a="http://schemas.openxmlformats.org/drawingml/2006/main" xmlns:r="http://schemas.openxmlformats.org/officeDocument/2006/relationships" xmlns:p="http://schemas.openxmlformats.org/presentationml/2006/main">
  <p:tag name="AS_UNIQUEID" val="1918"/>
  <p:tag name="KSO_WM_BEAUTIFY_FLAG" val="#wm#"/>
  <p:tag name="KSO_WM_TAG_VERSION" val="1.0"/>
  <p:tag name="KSO_WM_TEMPLATE_CATEGORY" val="custom"/>
  <p:tag name="KSO_WM_TEMPLATE_INDEX" val="20185080"/>
  <p:tag name="KSO_WM_UNIT_ID" val="custom20185080_23*i*3"/>
  <p:tag name="KSO_WM_UNIT_INDEX" val="3"/>
  <p:tag name="KSO_WM_UNIT_TYPE" val="i"/>
</p:tagLst>
</file>

<file path=ppt/tags/tag335.xml><?xml version="1.0" encoding="utf-8"?>
<p:tagLst xmlns:a="http://schemas.openxmlformats.org/drawingml/2006/main" xmlns:r="http://schemas.openxmlformats.org/officeDocument/2006/relationships" xmlns:p="http://schemas.openxmlformats.org/presentationml/2006/main">
  <p:tag name="AS_UNIQUEID" val="1919"/>
</p:tagLst>
</file>

<file path=ppt/tags/tag336.xml><?xml version="1.0" encoding="utf-8"?>
<p:tagLst xmlns:a="http://schemas.openxmlformats.org/drawingml/2006/main" xmlns:r="http://schemas.openxmlformats.org/officeDocument/2006/relationships" xmlns:p="http://schemas.openxmlformats.org/presentationml/2006/main">
  <p:tag name="AS_UNIQUEID" val="1920"/>
</p:tagLst>
</file>

<file path=ppt/tags/tag337.xml><?xml version="1.0" encoding="utf-8"?>
<p:tagLst xmlns:a="http://schemas.openxmlformats.org/drawingml/2006/main" xmlns:r="http://schemas.openxmlformats.org/officeDocument/2006/relationships" xmlns:p="http://schemas.openxmlformats.org/presentationml/2006/main">
  <p:tag name="AS_UNIQUEID" val="1921"/>
</p:tagLst>
</file>

<file path=ppt/tags/tag338.xml><?xml version="1.0" encoding="utf-8"?>
<p:tagLst xmlns:a="http://schemas.openxmlformats.org/drawingml/2006/main" xmlns:r="http://schemas.openxmlformats.org/officeDocument/2006/relationships" xmlns:p="http://schemas.openxmlformats.org/presentationml/2006/main">
  <p:tag name="AS_UNIQUEID" val="1922"/>
</p:tagLst>
</file>

<file path=ppt/tags/tag339.xml><?xml version="1.0" encoding="utf-8"?>
<p:tagLst xmlns:a="http://schemas.openxmlformats.org/drawingml/2006/main" xmlns:r="http://schemas.openxmlformats.org/officeDocument/2006/relationships" xmlns:p="http://schemas.openxmlformats.org/presentationml/2006/main">
  <p:tag name="AS_UNIQUEID" val="1923"/>
</p:tagLst>
</file>

<file path=ppt/tags/tag34.xml><?xml version="1.0" encoding="utf-8"?>
<p:tagLst xmlns:a="http://schemas.openxmlformats.org/drawingml/2006/main" xmlns:r="http://schemas.openxmlformats.org/officeDocument/2006/relationships" xmlns:p="http://schemas.openxmlformats.org/presentationml/2006/main">
  <p:tag name="AS_UNIQUEID" val="1541"/>
</p:tagLst>
</file>

<file path=ppt/tags/tag340.xml><?xml version="1.0" encoding="utf-8"?>
<p:tagLst xmlns:a="http://schemas.openxmlformats.org/drawingml/2006/main" xmlns:r="http://schemas.openxmlformats.org/officeDocument/2006/relationships" xmlns:p="http://schemas.openxmlformats.org/presentationml/2006/main">
  <p:tag name="AS_UNIQUEID" val="1924"/>
</p:tagLst>
</file>

<file path=ppt/tags/tag341.xml><?xml version="1.0" encoding="utf-8"?>
<p:tagLst xmlns:a="http://schemas.openxmlformats.org/drawingml/2006/main" xmlns:r="http://schemas.openxmlformats.org/officeDocument/2006/relationships" xmlns:p="http://schemas.openxmlformats.org/presentationml/2006/main">
  <p:tag name="AS_UNIQUEID" val="1925"/>
</p:tagLst>
</file>

<file path=ppt/tags/tag342.xml><?xml version="1.0" encoding="utf-8"?>
<p:tagLst xmlns:a="http://schemas.openxmlformats.org/drawingml/2006/main" xmlns:r="http://schemas.openxmlformats.org/officeDocument/2006/relationships" xmlns:p="http://schemas.openxmlformats.org/presentationml/2006/main">
  <p:tag name="AS_UNIQUEID" val="1926"/>
</p:tagLst>
</file>

<file path=ppt/tags/tag343.xml><?xml version="1.0" encoding="utf-8"?>
<p:tagLst xmlns:a="http://schemas.openxmlformats.org/drawingml/2006/main" xmlns:r="http://schemas.openxmlformats.org/officeDocument/2006/relationships" xmlns:p="http://schemas.openxmlformats.org/presentationml/2006/main">
  <p:tag name="AS_UNIQUEID" val="1927"/>
</p:tagLst>
</file>

<file path=ppt/tags/tag344.xml><?xml version="1.0" encoding="utf-8"?>
<p:tagLst xmlns:a="http://schemas.openxmlformats.org/drawingml/2006/main" xmlns:r="http://schemas.openxmlformats.org/officeDocument/2006/relationships" xmlns:p="http://schemas.openxmlformats.org/presentationml/2006/main">
  <p:tag name="AS_UNIQUEID" val="1928"/>
</p:tagLst>
</file>

<file path=ppt/tags/tag345.xml><?xml version="1.0" encoding="utf-8"?>
<p:tagLst xmlns:a="http://schemas.openxmlformats.org/drawingml/2006/main" xmlns:r="http://schemas.openxmlformats.org/officeDocument/2006/relationships" xmlns:p="http://schemas.openxmlformats.org/presentationml/2006/main">
  <p:tag name="AS_UNIQUEID" val="1930"/>
</p:tagLst>
</file>

<file path=ppt/tags/tag346.xml><?xml version="1.0" encoding="utf-8"?>
<p:tagLst xmlns:a="http://schemas.openxmlformats.org/drawingml/2006/main" xmlns:r="http://schemas.openxmlformats.org/officeDocument/2006/relationships" xmlns:p="http://schemas.openxmlformats.org/presentationml/2006/main">
  <p:tag name="AS_UNIQUEID" val="1931"/>
</p:tagLst>
</file>

<file path=ppt/tags/tag347.xml><?xml version="1.0" encoding="utf-8"?>
<p:tagLst xmlns:a="http://schemas.openxmlformats.org/drawingml/2006/main" xmlns:r="http://schemas.openxmlformats.org/officeDocument/2006/relationships" xmlns:p="http://schemas.openxmlformats.org/presentationml/2006/main">
  <p:tag name="AS_UNIQUEID" val="1932"/>
  <p:tag name="KSO_WM_BEAUTIFY_FLAG" val="#wm#"/>
  <p:tag name="KSO_WM_TAG_VERSION" val="1.0"/>
  <p:tag name="KSO_WM_TEMPLATE_CATEGORY" val="custom"/>
  <p:tag name="KSO_WM_TEMPLATE_INDEX" val="20185080"/>
  <p:tag name="KSO_WM_UNIT_ID" val="custom20185080_23*i*3"/>
  <p:tag name="KSO_WM_UNIT_INDEX" val="3"/>
  <p:tag name="KSO_WM_UNIT_TYPE" val="i"/>
</p:tagLst>
</file>

<file path=ppt/tags/tag348.xml><?xml version="1.0" encoding="utf-8"?>
<p:tagLst xmlns:a="http://schemas.openxmlformats.org/drawingml/2006/main" xmlns:r="http://schemas.openxmlformats.org/officeDocument/2006/relationships" xmlns:p="http://schemas.openxmlformats.org/presentationml/2006/main">
  <p:tag name="AS_UNIQUEID" val="1933"/>
</p:tagLst>
</file>

<file path=ppt/tags/tag349.xml><?xml version="1.0" encoding="utf-8"?>
<p:tagLst xmlns:a="http://schemas.openxmlformats.org/drawingml/2006/main" xmlns:r="http://schemas.openxmlformats.org/officeDocument/2006/relationships" xmlns:p="http://schemas.openxmlformats.org/presentationml/2006/main">
  <p:tag name="AS_UNIQUEID" val="1934"/>
</p:tagLst>
</file>

<file path=ppt/tags/tag35.xml><?xml version="1.0" encoding="utf-8"?>
<p:tagLst xmlns:a="http://schemas.openxmlformats.org/drawingml/2006/main" xmlns:r="http://schemas.openxmlformats.org/officeDocument/2006/relationships" xmlns:p="http://schemas.openxmlformats.org/presentationml/2006/main">
  <p:tag name="AS_UNIQUEID" val="1542"/>
</p:tagLst>
</file>

<file path=ppt/tags/tag350.xml><?xml version="1.0" encoding="utf-8"?>
<p:tagLst xmlns:a="http://schemas.openxmlformats.org/drawingml/2006/main" xmlns:r="http://schemas.openxmlformats.org/officeDocument/2006/relationships" xmlns:p="http://schemas.openxmlformats.org/presentationml/2006/main">
  <p:tag name="AS_UNIQUEID" val="1935"/>
</p:tagLst>
</file>

<file path=ppt/tags/tag351.xml><?xml version="1.0" encoding="utf-8"?>
<p:tagLst xmlns:a="http://schemas.openxmlformats.org/drawingml/2006/main" xmlns:r="http://schemas.openxmlformats.org/officeDocument/2006/relationships" xmlns:p="http://schemas.openxmlformats.org/presentationml/2006/main">
  <p:tag name="AS_UNIQUEID" val="1936"/>
</p:tagLst>
</file>

<file path=ppt/tags/tag352.xml><?xml version="1.0" encoding="utf-8"?>
<p:tagLst xmlns:a="http://schemas.openxmlformats.org/drawingml/2006/main" xmlns:r="http://schemas.openxmlformats.org/officeDocument/2006/relationships" xmlns:p="http://schemas.openxmlformats.org/presentationml/2006/main">
  <p:tag name="AS_UNIQUEID" val="1937"/>
</p:tagLst>
</file>

<file path=ppt/tags/tag353.xml><?xml version="1.0" encoding="utf-8"?>
<p:tagLst xmlns:a="http://schemas.openxmlformats.org/drawingml/2006/main" xmlns:r="http://schemas.openxmlformats.org/officeDocument/2006/relationships" xmlns:p="http://schemas.openxmlformats.org/presentationml/2006/main">
  <p:tag name="AS_UNIQUEID" val="1938"/>
</p:tagLst>
</file>

<file path=ppt/tags/tag354.xml><?xml version="1.0" encoding="utf-8"?>
<p:tagLst xmlns:a="http://schemas.openxmlformats.org/drawingml/2006/main" xmlns:r="http://schemas.openxmlformats.org/officeDocument/2006/relationships" xmlns:p="http://schemas.openxmlformats.org/presentationml/2006/main">
  <p:tag name="AS_UNIQUEID" val="1939"/>
  <p:tag name="KSO_WM_BEAUTIFY_FLAG" val="#wm#"/>
  <p:tag name="KSO_WM_TAG_VERSION" val="1.0"/>
  <p:tag name="KSO_WM_TEMPLATE_CATEGORY" val="custom"/>
  <p:tag name="KSO_WM_TEMPLATE_INDEX" val="20185080"/>
  <p:tag name="KSO_WM_UNIT_ID" val="custom20185080_23*i*3"/>
  <p:tag name="KSO_WM_UNIT_INDEX" val="3"/>
  <p:tag name="KSO_WM_UNIT_TYPE" val="i"/>
</p:tagLst>
</file>

<file path=ppt/tags/tag355.xml><?xml version="1.0" encoding="utf-8"?>
<p:tagLst xmlns:a="http://schemas.openxmlformats.org/drawingml/2006/main" xmlns:r="http://schemas.openxmlformats.org/officeDocument/2006/relationships" xmlns:p="http://schemas.openxmlformats.org/presentationml/2006/main">
  <p:tag name="AS_UNIQUEID" val="1940"/>
</p:tagLst>
</file>

<file path=ppt/tags/tag356.xml><?xml version="1.0" encoding="utf-8"?>
<p:tagLst xmlns:a="http://schemas.openxmlformats.org/drawingml/2006/main" xmlns:r="http://schemas.openxmlformats.org/officeDocument/2006/relationships" xmlns:p="http://schemas.openxmlformats.org/presentationml/2006/main">
  <p:tag name="AS_UNIQUEID" val="1941"/>
</p:tagLst>
</file>

<file path=ppt/tags/tag357.xml><?xml version="1.0" encoding="utf-8"?>
<p:tagLst xmlns:a="http://schemas.openxmlformats.org/drawingml/2006/main" xmlns:r="http://schemas.openxmlformats.org/officeDocument/2006/relationships" xmlns:p="http://schemas.openxmlformats.org/presentationml/2006/main">
  <p:tag name="AS_UNIQUEID" val="1942"/>
</p:tagLst>
</file>

<file path=ppt/tags/tag358.xml><?xml version="1.0" encoding="utf-8"?>
<p:tagLst xmlns:a="http://schemas.openxmlformats.org/drawingml/2006/main" xmlns:r="http://schemas.openxmlformats.org/officeDocument/2006/relationships" xmlns:p="http://schemas.openxmlformats.org/presentationml/2006/main">
  <p:tag name="AS_UNIQUEID" val="1943"/>
</p:tagLst>
</file>

<file path=ppt/tags/tag359.xml><?xml version="1.0" encoding="utf-8"?>
<p:tagLst xmlns:a="http://schemas.openxmlformats.org/drawingml/2006/main" xmlns:r="http://schemas.openxmlformats.org/officeDocument/2006/relationships" xmlns:p="http://schemas.openxmlformats.org/presentationml/2006/main">
  <p:tag name="AS_UNIQUEID" val="1944"/>
  <p:tag name="KSO_WM_BEAUTIFY_FLAG" val="#wm#"/>
  <p:tag name="KSO_WM_DIAGRAM_GROUP_CODE" val="m1-1"/>
  <p:tag name="KSO_WM_TAG_VERSION" val="1.0"/>
  <p:tag name="KSO_WM_TEMPLATE_CATEGORY" val="diagram"/>
  <p:tag name="KSO_WM_TEMPLATE_INDEX" val="20200191"/>
  <p:tag name="KSO_WM_UNIT_COMPATIBLE" val="0"/>
  <p:tag name="KSO_WM_UNIT_DIAGRAM_ISNUMVISUAL" val="0"/>
  <p:tag name="KSO_WM_UNIT_DIAGRAM_ISREFERUNIT" val="0"/>
  <p:tag name="KSO_WM_UNIT_DIAGRAM_SCHEMECOLOR_ID" val="5"/>
  <p:tag name="KSO_WM_UNIT_FILL_FORE_SCHEMECOLOR_INDEX" val="7"/>
  <p:tag name="KSO_WM_UNIT_FILL_TYPE" val="1"/>
  <p:tag name="KSO_WM_UNIT_HIGHLIGHT" val="0"/>
  <p:tag name="KSO_WM_UNIT_ID" val="diagram20200191_4*m_h_i*1_3_1"/>
  <p:tag name="KSO_WM_UNIT_INDEX" val="1_3_1"/>
  <p:tag name="KSO_WM_UNIT_LAYERLEVEL" val="1_1_1"/>
  <p:tag name="KSO_WM_UNIT_TEXT_FILL_FORE_SCHEMECOLOR_INDEX" val="2"/>
  <p:tag name="KSO_WM_UNIT_TEXT_FILL_TYPE" val="1"/>
  <p:tag name="KSO_WM_UNIT_TYPE" val="m_h_i"/>
</p:tagLst>
</file>

<file path=ppt/tags/tag36.xml><?xml version="1.0" encoding="utf-8"?>
<p:tagLst xmlns:a="http://schemas.openxmlformats.org/drawingml/2006/main" xmlns:r="http://schemas.openxmlformats.org/officeDocument/2006/relationships" xmlns:p="http://schemas.openxmlformats.org/presentationml/2006/main">
  <p:tag name="AS_UNIQUEID" val="1544"/>
</p:tagLst>
</file>

<file path=ppt/tags/tag360.xml><?xml version="1.0" encoding="utf-8"?>
<p:tagLst xmlns:a="http://schemas.openxmlformats.org/drawingml/2006/main" xmlns:r="http://schemas.openxmlformats.org/officeDocument/2006/relationships" xmlns:p="http://schemas.openxmlformats.org/presentationml/2006/main">
  <p:tag name="AS_UNIQUEID" val="1945"/>
  <p:tag name="KSO_WM_BEAUTIFY_FLAG" val="#wm#"/>
  <p:tag name="KSO_WM_DIAGRAM_GROUP_CODE" val="m1-1"/>
  <p:tag name="KSO_WM_TAG_VERSION" val="1.0"/>
  <p:tag name="KSO_WM_TEMPLATE_CATEGORY" val="diagram"/>
  <p:tag name="KSO_WM_TEMPLATE_INDEX" val="20200191"/>
  <p:tag name="KSO_WM_UNIT_COMPATIBLE" val="0"/>
  <p:tag name="KSO_WM_UNIT_DIAGRAM_ISNUMVISUAL" val="0"/>
  <p:tag name="KSO_WM_UNIT_DIAGRAM_ISREFERUNIT" val="0"/>
  <p:tag name="KSO_WM_UNIT_DIAGRAM_SCHEMECOLOR_ID" val="5"/>
  <p:tag name="KSO_WM_UNIT_FILL_FORE_SCHEMECOLOR_INDEX" val="8"/>
  <p:tag name="KSO_WM_UNIT_FILL_TYPE" val="1"/>
  <p:tag name="KSO_WM_UNIT_HIGHLIGHT" val="0"/>
  <p:tag name="KSO_WM_UNIT_ID" val="diagram20200191_4*m_h_i*1_4_1"/>
  <p:tag name="KSO_WM_UNIT_INDEX" val="1_4_1"/>
  <p:tag name="KSO_WM_UNIT_LAYERLEVEL" val="1_1_1"/>
  <p:tag name="KSO_WM_UNIT_TEXT_FILL_FORE_SCHEMECOLOR_INDEX" val="2"/>
  <p:tag name="KSO_WM_UNIT_TEXT_FILL_TYPE" val="1"/>
  <p:tag name="KSO_WM_UNIT_TYPE" val="m_h_i"/>
</p:tagLst>
</file>

<file path=ppt/tags/tag361.xml><?xml version="1.0" encoding="utf-8"?>
<p:tagLst xmlns:a="http://schemas.openxmlformats.org/drawingml/2006/main" xmlns:r="http://schemas.openxmlformats.org/officeDocument/2006/relationships" xmlns:p="http://schemas.openxmlformats.org/presentationml/2006/main">
  <p:tag name="AS_UNIQUEID" val="1946"/>
  <p:tag name="KSO_WM_BEAUTIFY_FLAG" val="#wm#"/>
  <p:tag name="KSO_WM_DIAGRAM_GROUP_CODE" val="m1-1"/>
  <p:tag name="KSO_WM_TAG_VERSION" val="1.0"/>
  <p:tag name="KSO_WM_TEMPLATE_CATEGORY" val="diagram"/>
  <p:tag name="KSO_WM_TEMPLATE_INDEX" val="20200191"/>
  <p:tag name="KSO_WM_UNIT_COMPATIBLE" val="0"/>
  <p:tag name="KSO_WM_UNIT_DIAGRAM_ISNUMVISUAL" val="0"/>
  <p:tag name="KSO_WM_UNIT_DIAGRAM_ISREFERUNIT" val="0"/>
  <p:tag name="KSO_WM_UNIT_DIAGRAM_SCHEMECOLOR_ID" val="5"/>
  <p:tag name="KSO_WM_UNIT_FILL_FORE_SCHEMECOLOR_INDEX" val="9"/>
  <p:tag name="KSO_WM_UNIT_FILL_TYPE" val="1"/>
  <p:tag name="KSO_WM_UNIT_HIGHLIGHT" val="0"/>
  <p:tag name="KSO_WM_UNIT_ID" val="diagram20200191_4*m_h_i*1_5_1"/>
  <p:tag name="KSO_WM_UNIT_INDEX" val="1_5_1"/>
  <p:tag name="KSO_WM_UNIT_LAYERLEVEL" val="1_1_1"/>
  <p:tag name="KSO_WM_UNIT_TEXT_FILL_FORE_SCHEMECOLOR_INDEX" val="2"/>
  <p:tag name="KSO_WM_UNIT_TEXT_FILL_TYPE" val="1"/>
  <p:tag name="KSO_WM_UNIT_TYPE" val="m_h_i"/>
</p:tagLst>
</file>

<file path=ppt/tags/tag362.xml><?xml version="1.0" encoding="utf-8"?>
<p:tagLst xmlns:a="http://schemas.openxmlformats.org/drawingml/2006/main" xmlns:r="http://schemas.openxmlformats.org/officeDocument/2006/relationships" xmlns:p="http://schemas.openxmlformats.org/presentationml/2006/main">
  <p:tag name="AS_UNIQUEID" val="1947"/>
  <p:tag name="KSO_WM_BEAUTIFY_FLAG" val="#wm#"/>
  <p:tag name="KSO_WM_DIAGRAM_GROUP_CODE" val="m1-1"/>
  <p:tag name="KSO_WM_TAG_VERSION" val="1.0"/>
  <p:tag name="KSO_WM_TEMPLATE_CATEGORY" val="diagram"/>
  <p:tag name="KSO_WM_TEMPLATE_INDEX" val="20200191"/>
  <p:tag name="KSO_WM_UNIT_COMPATIBLE" val="0"/>
  <p:tag name="KSO_WM_UNIT_DIAGRAM_ISNUMVISUAL" val="0"/>
  <p:tag name="KSO_WM_UNIT_DIAGRAM_ISREFERUNIT" val="0"/>
  <p:tag name="KSO_WM_UNIT_DIAGRAM_SCHEMECOLOR_ID" val="5"/>
  <p:tag name="KSO_WM_UNIT_FILL_FORE_SCHEMECOLOR_INDEX" val="5"/>
  <p:tag name="KSO_WM_UNIT_FILL_TYPE" val="1"/>
  <p:tag name="KSO_WM_UNIT_HIGHLIGHT" val="0"/>
  <p:tag name="KSO_WM_UNIT_ID" val="diagram20200191_4*m_h_i*1_1_1"/>
  <p:tag name="KSO_WM_UNIT_INDEX" val="1_1_1"/>
  <p:tag name="KSO_WM_UNIT_LAYERLEVEL" val="1_1_1"/>
  <p:tag name="KSO_WM_UNIT_TEXT_FILL_FORE_SCHEMECOLOR_INDEX" val="2"/>
  <p:tag name="KSO_WM_UNIT_TEXT_FILL_TYPE" val="1"/>
  <p:tag name="KSO_WM_UNIT_TYPE" val="m_h_i"/>
</p:tagLst>
</file>

<file path=ppt/tags/tag363.xml><?xml version="1.0" encoding="utf-8"?>
<p:tagLst xmlns:a="http://schemas.openxmlformats.org/drawingml/2006/main" xmlns:r="http://schemas.openxmlformats.org/officeDocument/2006/relationships" xmlns:p="http://schemas.openxmlformats.org/presentationml/2006/main">
  <p:tag name="AS_UNIQUEID" val="1948"/>
</p:tagLst>
</file>

<file path=ppt/tags/tag364.xml><?xml version="1.0" encoding="utf-8"?>
<p:tagLst xmlns:a="http://schemas.openxmlformats.org/drawingml/2006/main" xmlns:r="http://schemas.openxmlformats.org/officeDocument/2006/relationships" xmlns:p="http://schemas.openxmlformats.org/presentationml/2006/main">
  <p:tag name="AS_UNIQUEID" val="1949"/>
  <p:tag name="KSO_WM_BEAUTIFY_FLAG" val="#wm#"/>
  <p:tag name="KSO_WM_DIAGRAM_GROUP_CODE" val="m1-1"/>
  <p:tag name="KSO_WM_TAG_VERSION" val="1.0"/>
  <p:tag name="KSO_WM_TEMPLATE_CATEGORY" val="diagram"/>
  <p:tag name="KSO_WM_TEMPLATE_INDEX" val="20200191"/>
  <p:tag name="KSO_WM_UNIT_COMPATIBLE" val="0"/>
  <p:tag name="KSO_WM_UNIT_DIAGRAM_ISNUMVISUAL" val="0"/>
  <p:tag name="KSO_WM_UNIT_DIAGRAM_ISREFERUNIT" val="0"/>
  <p:tag name="KSO_WM_UNIT_DIAGRAM_SCHEMECOLOR_ID" val="5"/>
  <p:tag name="KSO_WM_UNIT_HIGHLIGHT" val="0"/>
  <p:tag name="KSO_WM_UNIT_ID" val="diagram20200191_4*m_h_i*1_2_2"/>
  <p:tag name="KSO_WM_UNIT_INDEX" val="1_2_2"/>
  <p:tag name="KSO_WM_UNIT_LAYERLEVEL" val="1_1_1"/>
  <p:tag name="KSO_WM_UNIT_LINE_FILL_TYPE" val="2"/>
  <p:tag name="KSO_WM_UNIT_LINE_FORE_SCHEMECOLOR_INDEX" val="14"/>
  <p:tag name="KSO_WM_UNIT_TYPE" val="m_h_i"/>
</p:tagLst>
</file>

<file path=ppt/tags/tag365.xml><?xml version="1.0" encoding="utf-8"?>
<p:tagLst xmlns:a="http://schemas.openxmlformats.org/drawingml/2006/main" xmlns:r="http://schemas.openxmlformats.org/officeDocument/2006/relationships" xmlns:p="http://schemas.openxmlformats.org/presentationml/2006/main">
  <p:tag name="AS_UNIQUEID" val="1950"/>
  <p:tag name="KSO_WM_BEAUTIFY_FLAG" val="#wm#"/>
  <p:tag name="KSO_WM_DIAGRAM_GROUP_CODE" val="m1-1"/>
  <p:tag name="KSO_WM_TAG_VERSION" val="1.0"/>
  <p:tag name="KSO_WM_TEMPLATE_CATEGORY" val="diagram"/>
  <p:tag name="KSO_WM_TEMPLATE_INDEX" val="20200191"/>
  <p:tag name="KSO_WM_UNIT_COMPATIBLE" val="0"/>
  <p:tag name="KSO_WM_UNIT_DIAGRAM_ISNUMVISUAL" val="0"/>
  <p:tag name="KSO_WM_UNIT_DIAGRAM_ISREFERUNIT" val="0"/>
  <p:tag name="KSO_WM_UNIT_DIAGRAM_SCHEMECOLOR_ID" val="5"/>
  <p:tag name="KSO_WM_UNIT_HIGHLIGHT" val="0"/>
  <p:tag name="KSO_WM_UNIT_ID" val="diagram20200191_4*m_h_i*1_3_2"/>
  <p:tag name="KSO_WM_UNIT_INDEX" val="1_3_2"/>
  <p:tag name="KSO_WM_UNIT_LAYERLEVEL" val="1_1_1"/>
  <p:tag name="KSO_WM_UNIT_LINE_FILL_TYPE" val="2"/>
  <p:tag name="KSO_WM_UNIT_LINE_FORE_SCHEMECOLOR_INDEX" val="14"/>
  <p:tag name="KSO_WM_UNIT_TYPE" val="m_h_i"/>
</p:tagLst>
</file>

<file path=ppt/tags/tag366.xml><?xml version="1.0" encoding="utf-8"?>
<p:tagLst xmlns:a="http://schemas.openxmlformats.org/drawingml/2006/main" xmlns:r="http://schemas.openxmlformats.org/officeDocument/2006/relationships" xmlns:p="http://schemas.openxmlformats.org/presentationml/2006/main">
  <p:tag name="AS_UNIQUEID" val="1951"/>
  <p:tag name="KSO_WM_BEAUTIFY_FLAG" val="#wm#"/>
  <p:tag name="KSO_WM_DIAGRAM_GROUP_CODE" val="m1-1"/>
  <p:tag name="KSO_WM_TAG_VERSION" val="1.0"/>
  <p:tag name="KSO_WM_TEMPLATE_CATEGORY" val="diagram"/>
  <p:tag name="KSO_WM_TEMPLATE_INDEX" val="20200191"/>
  <p:tag name="KSO_WM_UNIT_COMPATIBLE" val="0"/>
  <p:tag name="KSO_WM_UNIT_DIAGRAM_ISNUMVISUAL" val="0"/>
  <p:tag name="KSO_WM_UNIT_DIAGRAM_ISREFERUNIT" val="0"/>
  <p:tag name="KSO_WM_UNIT_DIAGRAM_SCHEMECOLOR_ID" val="5"/>
  <p:tag name="KSO_WM_UNIT_HIGHLIGHT" val="0"/>
  <p:tag name="KSO_WM_UNIT_ID" val="diagram20200191_4*m_h_f*1_3_1"/>
  <p:tag name="KSO_WM_UNIT_INDEX" val="1_3_1"/>
  <p:tag name="KSO_WM_UNIT_LAYERLEVEL" val="1_1_1"/>
  <p:tag name="KSO_WM_UNIT_NOCLEAR" val="0"/>
  <p:tag name="KSO_WM_UNIT_PRESET_TEXT" val="单击此处添加文本具体内容，简明扼要的阐述您的观点。"/>
  <p:tag name="KSO_WM_UNIT_TEXT_FILL_FORE_SCHEMECOLOR_INDEX" val="14"/>
  <p:tag name="KSO_WM_UNIT_TEXT_FILL_TYPE" val="1"/>
  <p:tag name="KSO_WM_UNIT_TYPE" val="m_h_f"/>
  <p:tag name="KSO_WM_UNIT_VALUE" val="28"/>
</p:tagLst>
</file>

<file path=ppt/tags/tag367.xml><?xml version="1.0" encoding="utf-8"?>
<p:tagLst xmlns:a="http://schemas.openxmlformats.org/drawingml/2006/main" xmlns:r="http://schemas.openxmlformats.org/officeDocument/2006/relationships" xmlns:p="http://schemas.openxmlformats.org/presentationml/2006/main">
  <p:tag name="AS_UNIQUEID" val="1952"/>
</p:tagLst>
</file>

<file path=ppt/tags/tag368.xml><?xml version="1.0" encoding="utf-8"?>
<p:tagLst xmlns:a="http://schemas.openxmlformats.org/drawingml/2006/main" xmlns:r="http://schemas.openxmlformats.org/officeDocument/2006/relationships" xmlns:p="http://schemas.openxmlformats.org/presentationml/2006/main">
  <p:tag name="AS_UNIQUEID" val="1953"/>
  <p:tag name="KSO_WM_BEAUTIFY_FLAG" val="#wm#"/>
  <p:tag name="KSO_WM_DIAGRAM_GROUP_CODE" val="m1-1"/>
  <p:tag name="KSO_WM_TAG_VERSION" val="1.0"/>
  <p:tag name="KSO_WM_TEMPLATE_CATEGORY" val="diagram"/>
  <p:tag name="KSO_WM_TEMPLATE_INDEX" val="20200191"/>
  <p:tag name="KSO_WM_UNIT_COMPATIBLE" val="0"/>
  <p:tag name="KSO_WM_UNIT_DIAGRAM_ISNUMVISUAL" val="0"/>
  <p:tag name="KSO_WM_UNIT_DIAGRAM_ISREFERUNIT" val="0"/>
  <p:tag name="KSO_WM_UNIT_DIAGRAM_SCHEMECOLOR_ID" val="5"/>
  <p:tag name="KSO_WM_UNIT_HIGHLIGHT" val="0"/>
  <p:tag name="KSO_WM_UNIT_ID" val="diagram20200191_4*m_h_i*1_2_2"/>
  <p:tag name="KSO_WM_UNIT_INDEX" val="1_2_2"/>
  <p:tag name="KSO_WM_UNIT_LAYERLEVEL" val="1_1_1"/>
  <p:tag name="KSO_WM_UNIT_LINE_FILL_TYPE" val="2"/>
  <p:tag name="KSO_WM_UNIT_LINE_FORE_SCHEMECOLOR_INDEX" val="14"/>
  <p:tag name="KSO_WM_UNIT_TYPE" val="m_h_i"/>
</p:tagLst>
</file>

<file path=ppt/tags/tag369.xml><?xml version="1.0" encoding="utf-8"?>
<p:tagLst xmlns:a="http://schemas.openxmlformats.org/drawingml/2006/main" xmlns:r="http://schemas.openxmlformats.org/officeDocument/2006/relationships" xmlns:p="http://schemas.openxmlformats.org/presentationml/2006/main">
  <p:tag name="AS_UNIQUEID" val="1954"/>
  <p:tag name="KSO_WM_BEAUTIFY_FLAG" val="#wm#"/>
  <p:tag name="KSO_WM_DIAGRAM_GROUP_CODE" val="m1-1"/>
  <p:tag name="KSO_WM_TAG_VERSION" val="1.0"/>
  <p:tag name="KSO_WM_TEMPLATE_CATEGORY" val="diagram"/>
  <p:tag name="KSO_WM_TEMPLATE_INDEX" val="20200191"/>
  <p:tag name="KSO_WM_UNIT_COMPATIBLE" val="0"/>
  <p:tag name="KSO_WM_UNIT_DIAGRAM_ISNUMVISUAL" val="0"/>
  <p:tag name="KSO_WM_UNIT_DIAGRAM_ISREFERUNIT" val="0"/>
  <p:tag name="KSO_WM_UNIT_DIAGRAM_SCHEMECOLOR_ID" val="5"/>
  <p:tag name="KSO_WM_UNIT_HIGHLIGHT" val="0"/>
  <p:tag name="KSO_WM_UNIT_ID" val="diagram20200191_4*m_h_f*1_3_1"/>
  <p:tag name="KSO_WM_UNIT_INDEX" val="1_3_1"/>
  <p:tag name="KSO_WM_UNIT_LAYERLEVEL" val="1_1_1"/>
  <p:tag name="KSO_WM_UNIT_NOCLEAR" val="0"/>
  <p:tag name="KSO_WM_UNIT_PRESET_TEXT" val="单击此处添加文本具体内容，简明扼要的阐述您的观点。"/>
  <p:tag name="KSO_WM_UNIT_TEXT_FILL_FORE_SCHEMECOLOR_INDEX" val="14"/>
  <p:tag name="KSO_WM_UNIT_TEXT_FILL_TYPE" val="1"/>
  <p:tag name="KSO_WM_UNIT_TYPE" val="m_h_f"/>
  <p:tag name="KSO_WM_UNIT_VALUE" val="28"/>
</p:tagLst>
</file>

<file path=ppt/tags/tag37.xml><?xml version="1.0" encoding="utf-8"?>
<p:tagLst xmlns:a="http://schemas.openxmlformats.org/drawingml/2006/main" xmlns:r="http://schemas.openxmlformats.org/officeDocument/2006/relationships" xmlns:p="http://schemas.openxmlformats.org/presentationml/2006/main">
  <p:tag name="AS_UNIQUEID" val="1545"/>
</p:tagLst>
</file>

<file path=ppt/tags/tag370.xml><?xml version="1.0" encoding="utf-8"?>
<p:tagLst xmlns:a="http://schemas.openxmlformats.org/drawingml/2006/main" xmlns:r="http://schemas.openxmlformats.org/officeDocument/2006/relationships" xmlns:p="http://schemas.openxmlformats.org/presentationml/2006/main">
  <p:tag name="AS_UNIQUEID" val="1955"/>
</p:tagLst>
</file>

<file path=ppt/tags/tag371.xml><?xml version="1.0" encoding="utf-8"?>
<p:tagLst xmlns:a="http://schemas.openxmlformats.org/drawingml/2006/main" xmlns:r="http://schemas.openxmlformats.org/officeDocument/2006/relationships" xmlns:p="http://schemas.openxmlformats.org/presentationml/2006/main">
  <p:tag name="AS_UNIQUEID" val="1956"/>
</p:tagLst>
</file>

<file path=ppt/tags/tag372.xml><?xml version="1.0" encoding="utf-8"?>
<p:tagLst xmlns:a="http://schemas.openxmlformats.org/drawingml/2006/main" xmlns:r="http://schemas.openxmlformats.org/officeDocument/2006/relationships" xmlns:p="http://schemas.openxmlformats.org/presentationml/2006/main">
  <p:tag name="AS_UNIQUEID" val="1957"/>
  <p:tag name="KSO_WM_BEAUTIFY_FLAG" val="#wm#"/>
  <p:tag name="KSO_WM_DIAGRAM_GROUP_CODE" val="m1-1"/>
  <p:tag name="KSO_WM_TAG_VERSION" val="1.0"/>
  <p:tag name="KSO_WM_TEMPLATE_CATEGORY" val="diagram"/>
  <p:tag name="KSO_WM_TEMPLATE_INDEX" val="20200191"/>
  <p:tag name="KSO_WM_UNIT_COMPATIBLE" val="0"/>
  <p:tag name="KSO_WM_UNIT_DIAGRAM_ISNUMVISUAL" val="0"/>
  <p:tag name="KSO_WM_UNIT_DIAGRAM_ISREFERUNIT" val="0"/>
  <p:tag name="KSO_WM_UNIT_DIAGRAM_SCHEMECOLOR_ID" val="5"/>
  <p:tag name="KSO_WM_UNIT_HIGHLIGHT" val="0"/>
  <p:tag name="KSO_WM_UNIT_ID" val="diagram20200191_4*m_h_i*1_3_2"/>
  <p:tag name="KSO_WM_UNIT_INDEX" val="1_3_2"/>
  <p:tag name="KSO_WM_UNIT_LAYERLEVEL" val="1_1_1"/>
  <p:tag name="KSO_WM_UNIT_LINE_FILL_TYPE" val="2"/>
  <p:tag name="KSO_WM_UNIT_LINE_FORE_SCHEMECOLOR_INDEX" val="14"/>
  <p:tag name="KSO_WM_UNIT_TYPE" val="m_h_i"/>
</p:tagLst>
</file>

<file path=ppt/tags/tag373.xml><?xml version="1.0" encoding="utf-8"?>
<p:tagLst xmlns:a="http://schemas.openxmlformats.org/drawingml/2006/main" xmlns:r="http://schemas.openxmlformats.org/officeDocument/2006/relationships" xmlns:p="http://schemas.openxmlformats.org/presentationml/2006/main">
  <p:tag name="AS_UNIQUEID" val="1958"/>
</p:tagLst>
</file>

<file path=ppt/tags/tag374.xml><?xml version="1.0" encoding="utf-8"?>
<p:tagLst xmlns:a="http://schemas.openxmlformats.org/drawingml/2006/main" xmlns:r="http://schemas.openxmlformats.org/officeDocument/2006/relationships" xmlns:p="http://schemas.openxmlformats.org/presentationml/2006/main">
  <p:tag name="AS_UNIQUEID" val="1959"/>
</p:tagLst>
</file>

<file path=ppt/tags/tag375.xml><?xml version="1.0" encoding="utf-8"?>
<p:tagLst xmlns:a="http://schemas.openxmlformats.org/drawingml/2006/main" xmlns:r="http://schemas.openxmlformats.org/officeDocument/2006/relationships" xmlns:p="http://schemas.openxmlformats.org/presentationml/2006/main">
  <p:tag name="AS_UNIQUEID" val="1960"/>
</p:tagLst>
</file>

<file path=ppt/tags/tag376.xml><?xml version="1.0" encoding="utf-8"?>
<p:tagLst xmlns:a="http://schemas.openxmlformats.org/drawingml/2006/main" xmlns:r="http://schemas.openxmlformats.org/officeDocument/2006/relationships" xmlns:p="http://schemas.openxmlformats.org/presentationml/2006/main">
  <p:tag name="AS_UNIQUEID" val="1962"/>
</p:tagLst>
</file>

<file path=ppt/tags/tag377.xml><?xml version="1.0" encoding="utf-8"?>
<p:tagLst xmlns:a="http://schemas.openxmlformats.org/drawingml/2006/main" xmlns:r="http://schemas.openxmlformats.org/officeDocument/2006/relationships" xmlns:p="http://schemas.openxmlformats.org/presentationml/2006/main">
  <p:tag name="AS_UNIQUEID" val="1963"/>
</p:tagLst>
</file>

<file path=ppt/tags/tag378.xml><?xml version="1.0" encoding="utf-8"?>
<p:tagLst xmlns:a="http://schemas.openxmlformats.org/drawingml/2006/main" xmlns:r="http://schemas.openxmlformats.org/officeDocument/2006/relationships" xmlns:p="http://schemas.openxmlformats.org/presentationml/2006/main">
  <p:tag name="AS_UNIQUEID" val="1964"/>
  <p:tag name="KSO_WM_BEAUTIFY_FLAG" val="#wm#"/>
  <p:tag name="KSO_WM_TAG_VERSION" val="1.0"/>
  <p:tag name="KSO_WM_TEMPLATE_CATEGORY" val="custom"/>
  <p:tag name="KSO_WM_TEMPLATE_INDEX" val="20185080"/>
  <p:tag name="KSO_WM_UNIT_ID" val="custom20185080_23*i*3"/>
  <p:tag name="KSO_WM_UNIT_INDEX" val="3"/>
  <p:tag name="KSO_WM_UNIT_TYPE" val="i"/>
</p:tagLst>
</file>

<file path=ppt/tags/tag379.xml><?xml version="1.0" encoding="utf-8"?>
<p:tagLst xmlns:a="http://schemas.openxmlformats.org/drawingml/2006/main" xmlns:r="http://schemas.openxmlformats.org/officeDocument/2006/relationships" xmlns:p="http://schemas.openxmlformats.org/presentationml/2006/main">
  <p:tag name="AS_UNIQUEID" val="1965"/>
</p:tagLst>
</file>

<file path=ppt/tags/tag38.xml><?xml version="1.0" encoding="utf-8"?>
<p:tagLst xmlns:a="http://schemas.openxmlformats.org/drawingml/2006/main" xmlns:r="http://schemas.openxmlformats.org/officeDocument/2006/relationships" xmlns:p="http://schemas.openxmlformats.org/presentationml/2006/main">
  <p:tag name="AS_UNIQUEID" val="1546"/>
</p:tagLst>
</file>

<file path=ppt/tags/tag380.xml><?xml version="1.0" encoding="utf-8"?>
<p:tagLst xmlns:a="http://schemas.openxmlformats.org/drawingml/2006/main" xmlns:r="http://schemas.openxmlformats.org/officeDocument/2006/relationships" xmlns:p="http://schemas.openxmlformats.org/presentationml/2006/main">
  <p:tag name="AS_UNIQUEID" val="1966"/>
</p:tagLst>
</file>

<file path=ppt/tags/tag381.xml><?xml version="1.0" encoding="utf-8"?>
<p:tagLst xmlns:a="http://schemas.openxmlformats.org/drawingml/2006/main" xmlns:r="http://schemas.openxmlformats.org/officeDocument/2006/relationships" xmlns:p="http://schemas.openxmlformats.org/presentationml/2006/main">
  <p:tag name="AS_UNIQUEID" val="1967"/>
</p:tagLst>
</file>

<file path=ppt/tags/tag382.xml><?xml version="1.0" encoding="utf-8"?>
<p:tagLst xmlns:a="http://schemas.openxmlformats.org/drawingml/2006/main" xmlns:r="http://schemas.openxmlformats.org/officeDocument/2006/relationships" xmlns:p="http://schemas.openxmlformats.org/presentationml/2006/main">
  <p:tag name="AS_UNIQUEID" val="1968"/>
</p:tagLst>
</file>

<file path=ppt/tags/tag383.xml><?xml version="1.0" encoding="utf-8"?>
<p:tagLst xmlns:a="http://schemas.openxmlformats.org/drawingml/2006/main" xmlns:r="http://schemas.openxmlformats.org/officeDocument/2006/relationships" xmlns:p="http://schemas.openxmlformats.org/presentationml/2006/main">
  <p:tag name="AS_UNIQUEID" val="1969"/>
</p:tagLst>
</file>

<file path=ppt/tags/tag384.xml><?xml version="1.0" encoding="utf-8"?>
<p:tagLst xmlns:a="http://schemas.openxmlformats.org/drawingml/2006/main" xmlns:r="http://schemas.openxmlformats.org/officeDocument/2006/relationships" xmlns:p="http://schemas.openxmlformats.org/presentationml/2006/main">
  <p:tag name="AS_UNIQUEID" val="1970"/>
</p:tagLst>
</file>

<file path=ppt/tags/tag385.xml><?xml version="1.0" encoding="utf-8"?>
<p:tagLst xmlns:a="http://schemas.openxmlformats.org/drawingml/2006/main" xmlns:r="http://schemas.openxmlformats.org/officeDocument/2006/relationships" xmlns:p="http://schemas.openxmlformats.org/presentationml/2006/main">
  <p:tag name="AS_UNIQUEID" val="1971"/>
  <p:tag name="KSO_WM_BEAUTIFY_FLAG" val="#wm#"/>
  <p:tag name="KSO_WM_TAG_VERSION" val="1.0"/>
  <p:tag name="KSO_WM_TEMPLATE_CATEGORY" val="custom"/>
  <p:tag name="KSO_WM_TEMPLATE_INDEX" val="20185080"/>
  <p:tag name="KSO_WM_UNIT_ID" val="custom20185080_23*i*3"/>
  <p:tag name="KSO_WM_UNIT_INDEX" val="3"/>
  <p:tag name="KSO_WM_UNIT_TYPE" val="i"/>
</p:tagLst>
</file>

<file path=ppt/tags/tag386.xml><?xml version="1.0" encoding="utf-8"?>
<p:tagLst xmlns:a="http://schemas.openxmlformats.org/drawingml/2006/main" xmlns:r="http://schemas.openxmlformats.org/officeDocument/2006/relationships" xmlns:p="http://schemas.openxmlformats.org/presentationml/2006/main">
  <p:tag name="AS_UNIQUEID" val="1972"/>
</p:tagLst>
</file>

<file path=ppt/tags/tag387.xml><?xml version="1.0" encoding="utf-8"?>
<p:tagLst xmlns:a="http://schemas.openxmlformats.org/drawingml/2006/main" xmlns:r="http://schemas.openxmlformats.org/officeDocument/2006/relationships" xmlns:p="http://schemas.openxmlformats.org/presentationml/2006/main">
  <p:tag name="AS_UNIQUEID" val="1973"/>
</p:tagLst>
</file>

<file path=ppt/tags/tag388.xml><?xml version="1.0" encoding="utf-8"?>
<p:tagLst xmlns:a="http://schemas.openxmlformats.org/drawingml/2006/main" xmlns:r="http://schemas.openxmlformats.org/officeDocument/2006/relationships" xmlns:p="http://schemas.openxmlformats.org/presentationml/2006/main">
  <p:tag name="AS_UNIQUEID" val="1974"/>
</p:tagLst>
</file>

<file path=ppt/tags/tag389.xml><?xml version="1.0" encoding="utf-8"?>
<p:tagLst xmlns:a="http://schemas.openxmlformats.org/drawingml/2006/main" xmlns:r="http://schemas.openxmlformats.org/officeDocument/2006/relationships" xmlns:p="http://schemas.openxmlformats.org/presentationml/2006/main">
  <p:tag name="AS_UNIQUEID" val="1975"/>
</p:tagLst>
</file>

<file path=ppt/tags/tag39.xml><?xml version="1.0" encoding="utf-8"?>
<p:tagLst xmlns:a="http://schemas.openxmlformats.org/drawingml/2006/main" xmlns:r="http://schemas.openxmlformats.org/officeDocument/2006/relationships" xmlns:p="http://schemas.openxmlformats.org/presentationml/2006/main">
  <p:tag name="AS_UNIQUEID" val="1547"/>
</p:tagLst>
</file>

<file path=ppt/tags/tag390.xml><?xml version="1.0" encoding="utf-8"?>
<p:tagLst xmlns:a="http://schemas.openxmlformats.org/drawingml/2006/main" xmlns:r="http://schemas.openxmlformats.org/officeDocument/2006/relationships" xmlns:p="http://schemas.openxmlformats.org/presentationml/2006/main">
  <p:tag name="AS_UNIQUEID" val="1976"/>
</p:tagLst>
</file>

<file path=ppt/tags/tag391.xml><?xml version="1.0" encoding="utf-8"?>
<p:tagLst xmlns:a="http://schemas.openxmlformats.org/drawingml/2006/main" xmlns:r="http://schemas.openxmlformats.org/officeDocument/2006/relationships" xmlns:p="http://schemas.openxmlformats.org/presentationml/2006/main">
  <p:tag name="AS_UNIQUEID" val="1977"/>
</p:tagLst>
</file>

<file path=ppt/tags/tag392.xml><?xml version="1.0" encoding="utf-8"?>
<p:tagLst xmlns:a="http://schemas.openxmlformats.org/drawingml/2006/main" xmlns:r="http://schemas.openxmlformats.org/officeDocument/2006/relationships" xmlns:p="http://schemas.openxmlformats.org/presentationml/2006/main">
  <p:tag name="AS_UNIQUEID" val="2159"/>
</p:tagLst>
</file>

<file path=ppt/tags/tag393.xml><?xml version="1.0" encoding="utf-8"?>
<p:tagLst xmlns:a="http://schemas.openxmlformats.org/drawingml/2006/main" xmlns:r="http://schemas.openxmlformats.org/officeDocument/2006/relationships" xmlns:p="http://schemas.openxmlformats.org/presentationml/2006/main">
  <p:tag name="AS_UNIQUEID" val="2160"/>
</p:tagLst>
</file>

<file path=ppt/tags/tag394.xml><?xml version="1.0" encoding="utf-8"?>
<p:tagLst xmlns:a="http://schemas.openxmlformats.org/drawingml/2006/main" xmlns:r="http://schemas.openxmlformats.org/officeDocument/2006/relationships" xmlns:p="http://schemas.openxmlformats.org/presentationml/2006/main">
  <p:tag name="AS_UNIQUEID" val="2161"/>
  <p:tag name="KSO_WM_BEAUTIFY_FLAG" val="#wm#"/>
  <p:tag name="KSO_WM_TAG_VERSION" val="1.0"/>
  <p:tag name="KSO_WM_TEMPLATE_CATEGORY" val="custom"/>
  <p:tag name="KSO_WM_TEMPLATE_INDEX" val="20185080"/>
  <p:tag name="KSO_WM_UNIT_ID" val="custom20185080_23*i*3"/>
  <p:tag name="KSO_WM_UNIT_INDEX" val="3"/>
  <p:tag name="KSO_WM_UNIT_TYPE" val="i"/>
</p:tagLst>
</file>

<file path=ppt/tags/tag395.xml><?xml version="1.0" encoding="utf-8"?>
<p:tagLst xmlns:a="http://schemas.openxmlformats.org/drawingml/2006/main" xmlns:r="http://schemas.openxmlformats.org/officeDocument/2006/relationships" xmlns:p="http://schemas.openxmlformats.org/presentationml/2006/main">
  <p:tag name="AS_UNIQUEID" val="2162"/>
</p:tagLst>
</file>

<file path=ppt/tags/tag396.xml><?xml version="1.0" encoding="utf-8"?>
<p:tagLst xmlns:a="http://schemas.openxmlformats.org/drawingml/2006/main" xmlns:r="http://schemas.openxmlformats.org/officeDocument/2006/relationships" xmlns:p="http://schemas.openxmlformats.org/presentationml/2006/main">
  <p:tag name="AS_UNIQUEID" val="2163"/>
</p:tagLst>
</file>

<file path=ppt/tags/tag397.xml><?xml version="1.0" encoding="utf-8"?>
<p:tagLst xmlns:a="http://schemas.openxmlformats.org/drawingml/2006/main" xmlns:r="http://schemas.openxmlformats.org/officeDocument/2006/relationships" xmlns:p="http://schemas.openxmlformats.org/presentationml/2006/main">
  <p:tag name="AS_UNIQUEID" val="2164"/>
</p:tagLst>
</file>

<file path=ppt/tags/tag398.xml><?xml version="1.0" encoding="utf-8"?>
<p:tagLst xmlns:a="http://schemas.openxmlformats.org/drawingml/2006/main" xmlns:r="http://schemas.openxmlformats.org/officeDocument/2006/relationships" xmlns:p="http://schemas.openxmlformats.org/presentationml/2006/main">
  <p:tag name="AS_UNIQUEID" val="2165"/>
</p:tagLst>
</file>

<file path=ppt/tags/tag399.xml><?xml version="1.0" encoding="utf-8"?>
<p:tagLst xmlns:a="http://schemas.openxmlformats.org/drawingml/2006/main" xmlns:r="http://schemas.openxmlformats.org/officeDocument/2006/relationships" xmlns:p="http://schemas.openxmlformats.org/presentationml/2006/main">
  <p:tag name="AS_UNIQUEID" val="2166"/>
</p:tagLst>
</file>

<file path=ppt/tags/tag4.xml><?xml version="1.0" encoding="utf-8"?>
<p:tagLst xmlns:a="http://schemas.openxmlformats.org/drawingml/2006/main" xmlns:r="http://schemas.openxmlformats.org/officeDocument/2006/relationships" xmlns:p="http://schemas.openxmlformats.org/presentationml/2006/main">
  <p:tag name="AS_UNIQUEID" val="1582"/>
</p:tagLst>
</file>

<file path=ppt/tags/tag40.xml><?xml version="1.0" encoding="utf-8"?>
<p:tagLst xmlns:a="http://schemas.openxmlformats.org/drawingml/2006/main" xmlns:r="http://schemas.openxmlformats.org/officeDocument/2006/relationships" xmlns:p="http://schemas.openxmlformats.org/presentationml/2006/main">
  <p:tag name="AS_UNIQUEID" val="1549"/>
</p:tagLst>
</file>

<file path=ppt/tags/tag400.xml><?xml version="1.0" encoding="utf-8"?>
<p:tagLst xmlns:a="http://schemas.openxmlformats.org/drawingml/2006/main" xmlns:r="http://schemas.openxmlformats.org/officeDocument/2006/relationships" xmlns:p="http://schemas.openxmlformats.org/presentationml/2006/main">
  <p:tag name="AS_UNIQUEID" val="2167"/>
</p:tagLst>
</file>

<file path=ppt/tags/tag401.xml><?xml version="1.0" encoding="utf-8"?>
<p:tagLst xmlns:a="http://schemas.openxmlformats.org/drawingml/2006/main" xmlns:r="http://schemas.openxmlformats.org/officeDocument/2006/relationships" xmlns:p="http://schemas.openxmlformats.org/presentationml/2006/main">
  <p:tag name="AS_UNIQUEID" val="2168"/>
  <p:tag name="KSO_WM_BEAUTIFY_FLAG" val="#wm#"/>
  <p:tag name="KSO_WM_TAG_VERSION" val="1.0"/>
  <p:tag name="KSO_WM_TEMPLATE_CATEGORY" val="custom"/>
  <p:tag name="KSO_WM_TEMPLATE_INDEX" val="20185080"/>
  <p:tag name="KSO_WM_UNIT_ID" val="custom20185080_23*i*3"/>
  <p:tag name="KSO_WM_UNIT_INDEX" val="3"/>
  <p:tag name="KSO_WM_UNIT_TYPE" val="i"/>
</p:tagLst>
</file>

<file path=ppt/tags/tag402.xml><?xml version="1.0" encoding="utf-8"?>
<p:tagLst xmlns:a="http://schemas.openxmlformats.org/drawingml/2006/main" xmlns:r="http://schemas.openxmlformats.org/officeDocument/2006/relationships" xmlns:p="http://schemas.openxmlformats.org/presentationml/2006/main">
  <p:tag name="AS_UNIQUEID" val="2169"/>
</p:tagLst>
</file>

<file path=ppt/tags/tag403.xml><?xml version="1.0" encoding="utf-8"?>
<p:tagLst xmlns:a="http://schemas.openxmlformats.org/drawingml/2006/main" xmlns:r="http://schemas.openxmlformats.org/officeDocument/2006/relationships" xmlns:p="http://schemas.openxmlformats.org/presentationml/2006/main">
  <p:tag name="AS_UNIQUEID" val="2170"/>
</p:tagLst>
</file>

<file path=ppt/tags/tag404.xml><?xml version="1.0" encoding="utf-8"?>
<p:tagLst xmlns:a="http://schemas.openxmlformats.org/drawingml/2006/main" xmlns:r="http://schemas.openxmlformats.org/officeDocument/2006/relationships" xmlns:p="http://schemas.openxmlformats.org/presentationml/2006/main">
  <p:tag name="AS_UNIQUEID" val="2171"/>
</p:tagLst>
</file>

<file path=ppt/tags/tag405.xml><?xml version="1.0" encoding="utf-8"?>
<p:tagLst xmlns:a="http://schemas.openxmlformats.org/drawingml/2006/main" xmlns:r="http://schemas.openxmlformats.org/officeDocument/2006/relationships" xmlns:p="http://schemas.openxmlformats.org/presentationml/2006/main">
  <p:tag name="AS_UNIQUEID" val="2172"/>
</p:tagLst>
</file>

<file path=ppt/tags/tag406.xml><?xml version="1.0" encoding="utf-8"?>
<p:tagLst xmlns:a="http://schemas.openxmlformats.org/drawingml/2006/main" xmlns:r="http://schemas.openxmlformats.org/officeDocument/2006/relationships" xmlns:p="http://schemas.openxmlformats.org/presentationml/2006/main">
  <p:tag name="AS_UNIQUEID" val="2173"/>
</p:tagLst>
</file>

<file path=ppt/tags/tag407.xml><?xml version="1.0" encoding="utf-8"?>
<p:tagLst xmlns:a="http://schemas.openxmlformats.org/drawingml/2006/main" xmlns:r="http://schemas.openxmlformats.org/officeDocument/2006/relationships" xmlns:p="http://schemas.openxmlformats.org/presentationml/2006/main">
  <p:tag name="AS_UNIQUEID" val="2174"/>
</p:tagLst>
</file>

<file path=ppt/tags/tag408.xml><?xml version="1.0" encoding="utf-8"?>
<p:tagLst xmlns:a="http://schemas.openxmlformats.org/drawingml/2006/main" xmlns:r="http://schemas.openxmlformats.org/officeDocument/2006/relationships" xmlns:p="http://schemas.openxmlformats.org/presentationml/2006/main">
  <p:tag name="AS_UNIQUEID" val="2175"/>
</p:tagLst>
</file>

<file path=ppt/tags/tag409.xml><?xml version="1.0" encoding="utf-8"?>
<p:tagLst xmlns:a="http://schemas.openxmlformats.org/drawingml/2006/main" xmlns:r="http://schemas.openxmlformats.org/officeDocument/2006/relationships" xmlns:p="http://schemas.openxmlformats.org/presentationml/2006/main">
  <p:tag name="AS_UNIQUEID" val="2176"/>
</p:tagLst>
</file>

<file path=ppt/tags/tag41.xml><?xml version="1.0" encoding="utf-8"?>
<p:tagLst xmlns:a="http://schemas.openxmlformats.org/drawingml/2006/main" xmlns:r="http://schemas.openxmlformats.org/officeDocument/2006/relationships" xmlns:p="http://schemas.openxmlformats.org/presentationml/2006/main">
  <p:tag name="AS_UNIQUEID" val="1550"/>
</p:tagLst>
</file>

<file path=ppt/tags/tag410.xml><?xml version="1.0" encoding="utf-8"?>
<p:tagLst xmlns:a="http://schemas.openxmlformats.org/drawingml/2006/main" xmlns:r="http://schemas.openxmlformats.org/officeDocument/2006/relationships" xmlns:p="http://schemas.openxmlformats.org/presentationml/2006/main">
  <p:tag name="AS_UNIQUEID" val="2177"/>
</p:tagLst>
</file>

<file path=ppt/tags/tag411.xml><?xml version="1.0" encoding="utf-8"?>
<p:tagLst xmlns:a="http://schemas.openxmlformats.org/drawingml/2006/main" xmlns:r="http://schemas.openxmlformats.org/officeDocument/2006/relationships" xmlns:p="http://schemas.openxmlformats.org/presentationml/2006/main">
  <p:tag name="AS_UNIQUEID" val="2178"/>
</p:tagLst>
</file>

<file path=ppt/tags/tag412.xml><?xml version="1.0" encoding="utf-8"?>
<p:tagLst xmlns:a="http://schemas.openxmlformats.org/drawingml/2006/main" xmlns:r="http://schemas.openxmlformats.org/officeDocument/2006/relationships" xmlns:p="http://schemas.openxmlformats.org/presentationml/2006/main">
  <p:tag name="AS_UNIQUEID" val="2179"/>
</p:tagLst>
</file>

<file path=ppt/tags/tag413.xml><?xml version="1.0" encoding="utf-8"?>
<p:tagLst xmlns:a="http://schemas.openxmlformats.org/drawingml/2006/main" xmlns:r="http://schemas.openxmlformats.org/officeDocument/2006/relationships" xmlns:p="http://schemas.openxmlformats.org/presentationml/2006/main">
  <p:tag name="AS_UNIQUEID" val="2180"/>
</p:tagLst>
</file>

<file path=ppt/tags/tag414.xml><?xml version="1.0" encoding="utf-8"?>
<p:tagLst xmlns:a="http://schemas.openxmlformats.org/drawingml/2006/main" xmlns:r="http://schemas.openxmlformats.org/officeDocument/2006/relationships" xmlns:p="http://schemas.openxmlformats.org/presentationml/2006/main">
  <p:tag name="AS_UNIQUEID" val="2181"/>
</p:tagLst>
</file>

<file path=ppt/tags/tag415.xml><?xml version="1.0" encoding="utf-8"?>
<p:tagLst xmlns:a="http://schemas.openxmlformats.org/drawingml/2006/main" xmlns:r="http://schemas.openxmlformats.org/officeDocument/2006/relationships" xmlns:p="http://schemas.openxmlformats.org/presentationml/2006/main">
  <p:tag name="AS_UNIQUEID" val="2183"/>
</p:tagLst>
</file>

<file path=ppt/tags/tag416.xml><?xml version="1.0" encoding="utf-8"?>
<p:tagLst xmlns:a="http://schemas.openxmlformats.org/drawingml/2006/main" xmlns:r="http://schemas.openxmlformats.org/officeDocument/2006/relationships" xmlns:p="http://schemas.openxmlformats.org/presentationml/2006/main">
  <p:tag name="AS_UNIQUEID" val="2184"/>
</p:tagLst>
</file>

<file path=ppt/tags/tag417.xml><?xml version="1.0" encoding="utf-8"?>
<p:tagLst xmlns:a="http://schemas.openxmlformats.org/drawingml/2006/main" xmlns:r="http://schemas.openxmlformats.org/officeDocument/2006/relationships" xmlns:p="http://schemas.openxmlformats.org/presentationml/2006/main">
  <p:tag name="AS_UNIQUEID" val="2185"/>
  <p:tag name="KSO_WM_BEAUTIFY_FLAG" val="#wm#"/>
  <p:tag name="KSO_WM_TAG_VERSION" val="1.0"/>
  <p:tag name="KSO_WM_TEMPLATE_CATEGORY" val="custom"/>
  <p:tag name="KSO_WM_TEMPLATE_INDEX" val="20185080"/>
  <p:tag name="KSO_WM_UNIT_ID" val="custom20185080_23*i*3"/>
  <p:tag name="KSO_WM_UNIT_INDEX" val="3"/>
  <p:tag name="KSO_WM_UNIT_TYPE" val="i"/>
</p:tagLst>
</file>

<file path=ppt/tags/tag418.xml><?xml version="1.0" encoding="utf-8"?>
<p:tagLst xmlns:a="http://schemas.openxmlformats.org/drawingml/2006/main" xmlns:r="http://schemas.openxmlformats.org/officeDocument/2006/relationships" xmlns:p="http://schemas.openxmlformats.org/presentationml/2006/main">
  <p:tag name="AS_UNIQUEID" val="2186"/>
</p:tagLst>
</file>

<file path=ppt/tags/tag419.xml><?xml version="1.0" encoding="utf-8"?>
<p:tagLst xmlns:a="http://schemas.openxmlformats.org/drawingml/2006/main" xmlns:r="http://schemas.openxmlformats.org/officeDocument/2006/relationships" xmlns:p="http://schemas.openxmlformats.org/presentationml/2006/main">
  <p:tag name="AS_UNIQUEID" val="2187"/>
</p:tagLst>
</file>

<file path=ppt/tags/tag42.xml><?xml version="1.0" encoding="utf-8"?>
<p:tagLst xmlns:a="http://schemas.openxmlformats.org/drawingml/2006/main" xmlns:r="http://schemas.openxmlformats.org/officeDocument/2006/relationships" xmlns:p="http://schemas.openxmlformats.org/presentationml/2006/main">
  <p:tag name="AS_UNIQUEID" val="1551"/>
</p:tagLst>
</file>

<file path=ppt/tags/tag420.xml><?xml version="1.0" encoding="utf-8"?>
<p:tagLst xmlns:a="http://schemas.openxmlformats.org/drawingml/2006/main" xmlns:r="http://schemas.openxmlformats.org/officeDocument/2006/relationships" xmlns:p="http://schemas.openxmlformats.org/presentationml/2006/main">
  <p:tag name="AS_UNIQUEID" val="2188"/>
</p:tagLst>
</file>

<file path=ppt/tags/tag421.xml><?xml version="1.0" encoding="utf-8"?>
<p:tagLst xmlns:a="http://schemas.openxmlformats.org/drawingml/2006/main" xmlns:r="http://schemas.openxmlformats.org/officeDocument/2006/relationships" xmlns:p="http://schemas.openxmlformats.org/presentationml/2006/main">
  <p:tag name="AS_UNIQUEID" val="2189"/>
</p:tagLst>
</file>

<file path=ppt/tags/tag422.xml><?xml version="1.0" encoding="utf-8"?>
<p:tagLst xmlns:a="http://schemas.openxmlformats.org/drawingml/2006/main" xmlns:r="http://schemas.openxmlformats.org/officeDocument/2006/relationships" xmlns:p="http://schemas.openxmlformats.org/presentationml/2006/main">
  <p:tag name="AS_UNIQUEID" val="2190"/>
</p:tagLst>
</file>

<file path=ppt/tags/tag423.xml><?xml version="1.0" encoding="utf-8"?>
<p:tagLst xmlns:a="http://schemas.openxmlformats.org/drawingml/2006/main" xmlns:r="http://schemas.openxmlformats.org/officeDocument/2006/relationships" xmlns:p="http://schemas.openxmlformats.org/presentationml/2006/main">
  <p:tag name="AS_UNIQUEID" val="2191"/>
</p:tagLst>
</file>

<file path=ppt/tags/tag424.xml><?xml version="1.0" encoding="utf-8"?>
<p:tagLst xmlns:a="http://schemas.openxmlformats.org/drawingml/2006/main" xmlns:r="http://schemas.openxmlformats.org/officeDocument/2006/relationships" xmlns:p="http://schemas.openxmlformats.org/presentationml/2006/main">
  <p:tag name="AS_UNIQUEID" val="2192"/>
  <p:tag name="KSO_WM_BEAUTIFY_FLAG" val="#wm#"/>
  <p:tag name="KSO_WM_TAG_VERSION" val="1.0"/>
  <p:tag name="KSO_WM_TEMPLATE_CATEGORY" val="custom"/>
  <p:tag name="KSO_WM_TEMPLATE_INDEX" val="20185080"/>
  <p:tag name="KSO_WM_UNIT_ID" val="custom20185080_23*i*3"/>
  <p:tag name="KSO_WM_UNIT_INDEX" val="3"/>
  <p:tag name="KSO_WM_UNIT_TYPE" val="i"/>
</p:tagLst>
</file>

<file path=ppt/tags/tag425.xml><?xml version="1.0" encoding="utf-8"?>
<p:tagLst xmlns:a="http://schemas.openxmlformats.org/drawingml/2006/main" xmlns:r="http://schemas.openxmlformats.org/officeDocument/2006/relationships" xmlns:p="http://schemas.openxmlformats.org/presentationml/2006/main">
  <p:tag name="AS_UNIQUEID" val="2193"/>
</p:tagLst>
</file>

<file path=ppt/tags/tag426.xml><?xml version="1.0" encoding="utf-8"?>
<p:tagLst xmlns:a="http://schemas.openxmlformats.org/drawingml/2006/main" xmlns:r="http://schemas.openxmlformats.org/officeDocument/2006/relationships" xmlns:p="http://schemas.openxmlformats.org/presentationml/2006/main">
  <p:tag name="AS_UNIQUEID" val="2194"/>
</p:tagLst>
</file>

<file path=ppt/tags/tag427.xml><?xml version="1.0" encoding="utf-8"?>
<p:tagLst xmlns:a="http://schemas.openxmlformats.org/drawingml/2006/main" xmlns:r="http://schemas.openxmlformats.org/officeDocument/2006/relationships" xmlns:p="http://schemas.openxmlformats.org/presentationml/2006/main">
  <p:tag name="AS_UNIQUEID" val="2195"/>
</p:tagLst>
</file>

<file path=ppt/tags/tag428.xml><?xml version="1.0" encoding="utf-8"?>
<p:tagLst xmlns:a="http://schemas.openxmlformats.org/drawingml/2006/main" xmlns:r="http://schemas.openxmlformats.org/officeDocument/2006/relationships" xmlns:p="http://schemas.openxmlformats.org/presentationml/2006/main">
  <p:tag name="AS_UNIQUEID" val="2196"/>
</p:tagLst>
</file>

<file path=ppt/tags/tag429.xml><?xml version="1.0" encoding="utf-8"?>
<p:tagLst xmlns:a="http://schemas.openxmlformats.org/drawingml/2006/main" xmlns:r="http://schemas.openxmlformats.org/officeDocument/2006/relationships" xmlns:p="http://schemas.openxmlformats.org/presentationml/2006/main">
  <p:tag name="AS_UNIQUEID" val="2197"/>
</p:tagLst>
</file>

<file path=ppt/tags/tag43.xml><?xml version="1.0" encoding="utf-8"?>
<p:tagLst xmlns:a="http://schemas.openxmlformats.org/drawingml/2006/main" xmlns:r="http://schemas.openxmlformats.org/officeDocument/2006/relationships" xmlns:p="http://schemas.openxmlformats.org/presentationml/2006/main">
  <p:tag name="AS_UNIQUEID" val="1553"/>
</p:tagLst>
</file>

<file path=ppt/tags/tag430.xml><?xml version="1.0" encoding="utf-8"?>
<p:tagLst xmlns:a="http://schemas.openxmlformats.org/drawingml/2006/main" xmlns:r="http://schemas.openxmlformats.org/officeDocument/2006/relationships" xmlns:p="http://schemas.openxmlformats.org/presentationml/2006/main">
  <p:tag name="AS_UNIQUEID" val="2198"/>
</p:tagLst>
</file>

<file path=ppt/tags/tag431.xml><?xml version="1.0" encoding="utf-8"?>
<p:tagLst xmlns:a="http://schemas.openxmlformats.org/drawingml/2006/main" xmlns:r="http://schemas.openxmlformats.org/officeDocument/2006/relationships" xmlns:p="http://schemas.openxmlformats.org/presentationml/2006/main">
  <p:tag name="AS_UNIQUEID" val="2199"/>
</p:tagLst>
</file>

<file path=ppt/tags/tag432.xml><?xml version="1.0" encoding="utf-8"?>
<p:tagLst xmlns:a="http://schemas.openxmlformats.org/drawingml/2006/main" xmlns:r="http://schemas.openxmlformats.org/officeDocument/2006/relationships" xmlns:p="http://schemas.openxmlformats.org/presentationml/2006/main">
  <p:tag name="AS_UNIQUEID" val="2200"/>
</p:tagLst>
</file>

<file path=ppt/tags/tag433.xml><?xml version="1.0" encoding="utf-8"?>
<p:tagLst xmlns:a="http://schemas.openxmlformats.org/drawingml/2006/main" xmlns:r="http://schemas.openxmlformats.org/officeDocument/2006/relationships" xmlns:p="http://schemas.openxmlformats.org/presentationml/2006/main">
  <p:tag name="AS_UNIQUEID" val="2201"/>
</p:tagLst>
</file>

<file path=ppt/tags/tag434.xml><?xml version="1.0" encoding="utf-8"?>
<p:tagLst xmlns:a="http://schemas.openxmlformats.org/drawingml/2006/main" xmlns:r="http://schemas.openxmlformats.org/officeDocument/2006/relationships" xmlns:p="http://schemas.openxmlformats.org/presentationml/2006/main">
  <p:tag name="AS_UNIQUEID" val="2202"/>
</p:tagLst>
</file>

<file path=ppt/tags/tag435.xml><?xml version="1.0" encoding="utf-8"?>
<p:tagLst xmlns:a="http://schemas.openxmlformats.org/drawingml/2006/main" xmlns:r="http://schemas.openxmlformats.org/officeDocument/2006/relationships" xmlns:p="http://schemas.openxmlformats.org/presentationml/2006/main">
  <p:tag name="AS_UNIQUEID" val="2203"/>
</p:tagLst>
</file>

<file path=ppt/tags/tag436.xml><?xml version="1.0" encoding="utf-8"?>
<p:tagLst xmlns:a="http://schemas.openxmlformats.org/drawingml/2006/main" xmlns:r="http://schemas.openxmlformats.org/officeDocument/2006/relationships" xmlns:p="http://schemas.openxmlformats.org/presentationml/2006/main">
  <p:tag name="AS_UNIQUEID" val="2204"/>
</p:tagLst>
</file>

<file path=ppt/tags/tag437.xml><?xml version="1.0" encoding="utf-8"?>
<p:tagLst xmlns:a="http://schemas.openxmlformats.org/drawingml/2006/main" xmlns:r="http://schemas.openxmlformats.org/officeDocument/2006/relationships" xmlns:p="http://schemas.openxmlformats.org/presentationml/2006/main">
  <p:tag name="AS_UNIQUEID" val="2205"/>
</p:tagLst>
</file>

<file path=ppt/tags/tag438.xml><?xml version="1.0" encoding="utf-8"?>
<p:tagLst xmlns:a="http://schemas.openxmlformats.org/drawingml/2006/main" xmlns:r="http://schemas.openxmlformats.org/officeDocument/2006/relationships" xmlns:p="http://schemas.openxmlformats.org/presentationml/2006/main">
  <p:tag name="AS_UNIQUEID" val="2206"/>
</p:tagLst>
</file>

<file path=ppt/tags/tag439.xml><?xml version="1.0" encoding="utf-8"?>
<p:tagLst xmlns:a="http://schemas.openxmlformats.org/drawingml/2006/main" xmlns:r="http://schemas.openxmlformats.org/officeDocument/2006/relationships" xmlns:p="http://schemas.openxmlformats.org/presentationml/2006/main">
  <p:tag name="AS_UNIQUEID" val="2207"/>
</p:tagLst>
</file>

<file path=ppt/tags/tag44.xml><?xml version="1.0" encoding="utf-8"?>
<p:tagLst xmlns:a="http://schemas.openxmlformats.org/drawingml/2006/main" xmlns:r="http://schemas.openxmlformats.org/officeDocument/2006/relationships" xmlns:p="http://schemas.openxmlformats.org/presentationml/2006/main">
  <p:tag name="AS_UNIQUEID" val="1554"/>
</p:tagLst>
</file>

<file path=ppt/tags/tag440.xml><?xml version="1.0" encoding="utf-8"?>
<p:tagLst xmlns:a="http://schemas.openxmlformats.org/drawingml/2006/main" xmlns:r="http://schemas.openxmlformats.org/officeDocument/2006/relationships" xmlns:p="http://schemas.openxmlformats.org/presentationml/2006/main">
  <p:tag name="AS_UNIQUEID" val="2208"/>
</p:tagLst>
</file>

<file path=ppt/tags/tag441.xml><?xml version="1.0" encoding="utf-8"?>
<p:tagLst xmlns:a="http://schemas.openxmlformats.org/drawingml/2006/main" xmlns:r="http://schemas.openxmlformats.org/officeDocument/2006/relationships" xmlns:p="http://schemas.openxmlformats.org/presentationml/2006/main">
  <p:tag name="AS_UNIQUEID" val="2209"/>
</p:tagLst>
</file>

<file path=ppt/tags/tag442.xml><?xml version="1.0" encoding="utf-8"?>
<p:tagLst xmlns:a="http://schemas.openxmlformats.org/drawingml/2006/main" xmlns:r="http://schemas.openxmlformats.org/officeDocument/2006/relationships" xmlns:p="http://schemas.openxmlformats.org/presentationml/2006/main">
  <p:tag name="AS_UNIQUEID" val="2210"/>
</p:tagLst>
</file>

<file path=ppt/tags/tag443.xml><?xml version="1.0" encoding="utf-8"?>
<p:tagLst xmlns:a="http://schemas.openxmlformats.org/drawingml/2006/main" xmlns:r="http://schemas.openxmlformats.org/officeDocument/2006/relationships" xmlns:p="http://schemas.openxmlformats.org/presentationml/2006/main">
  <p:tag name="AS_UNIQUEID" val="2211"/>
</p:tagLst>
</file>

<file path=ppt/tags/tag444.xml><?xml version="1.0" encoding="utf-8"?>
<p:tagLst xmlns:a="http://schemas.openxmlformats.org/drawingml/2006/main" xmlns:r="http://schemas.openxmlformats.org/officeDocument/2006/relationships" xmlns:p="http://schemas.openxmlformats.org/presentationml/2006/main">
  <p:tag name="AS_UNIQUEID" val="2212"/>
</p:tagLst>
</file>

<file path=ppt/tags/tag445.xml><?xml version="1.0" encoding="utf-8"?>
<p:tagLst xmlns:a="http://schemas.openxmlformats.org/drawingml/2006/main" xmlns:r="http://schemas.openxmlformats.org/officeDocument/2006/relationships" xmlns:p="http://schemas.openxmlformats.org/presentationml/2006/main">
  <p:tag name="AS_UNIQUEID" val="2213"/>
</p:tagLst>
</file>

<file path=ppt/tags/tag446.xml><?xml version="1.0" encoding="utf-8"?>
<p:tagLst xmlns:a="http://schemas.openxmlformats.org/drawingml/2006/main" xmlns:r="http://schemas.openxmlformats.org/officeDocument/2006/relationships" xmlns:p="http://schemas.openxmlformats.org/presentationml/2006/main">
  <p:tag name="AS_UNIQUEID" val="2214"/>
</p:tagLst>
</file>

<file path=ppt/tags/tag447.xml><?xml version="1.0" encoding="utf-8"?>
<p:tagLst xmlns:a="http://schemas.openxmlformats.org/drawingml/2006/main" xmlns:r="http://schemas.openxmlformats.org/officeDocument/2006/relationships" xmlns:p="http://schemas.openxmlformats.org/presentationml/2006/main">
  <p:tag name="AS_UNIQUEID" val="2215"/>
</p:tagLst>
</file>

<file path=ppt/tags/tag448.xml><?xml version="1.0" encoding="utf-8"?>
<p:tagLst xmlns:a="http://schemas.openxmlformats.org/drawingml/2006/main" xmlns:r="http://schemas.openxmlformats.org/officeDocument/2006/relationships" xmlns:p="http://schemas.openxmlformats.org/presentationml/2006/main">
  <p:tag name="AS_UNIQUEID" val="2216"/>
</p:tagLst>
</file>

<file path=ppt/tags/tag449.xml><?xml version="1.0" encoding="utf-8"?>
<p:tagLst xmlns:a="http://schemas.openxmlformats.org/drawingml/2006/main" xmlns:r="http://schemas.openxmlformats.org/officeDocument/2006/relationships" xmlns:p="http://schemas.openxmlformats.org/presentationml/2006/main">
  <p:tag name="AS_UNIQUEID" val="2217"/>
</p:tagLst>
</file>

<file path=ppt/tags/tag45.xml><?xml version="1.0" encoding="utf-8"?>
<p:tagLst xmlns:a="http://schemas.openxmlformats.org/drawingml/2006/main" xmlns:r="http://schemas.openxmlformats.org/officeDocument/2006/relationships" xmlns:p="http://schemas.openxmlformats.org/presentationml/2006/main">
  <p:tag name="AS_UNIQUEID" val="1555"/>
</p:tagLst>
</file>

<file path=ppt/tags/tag450.xml><?xml version="1.0" encoding="utf-8"?>
<p:tagLst xmlns:a="http://schemas.openxmlformats.org/drawingml/2006/main" xmlns:r="http://schemas.openxmlformats.org/officeDocument/2006/relationships" xmlns:p="http://schemas.openxmlformats.org/presentationml/2006/main">
  <p:tag name="AS_UNIQUEID" val="2218"/>
</p:tagLst>
</file>

<file path=ppt/tags/tag451.xml><?xml version="1.0" encoding="utf-8"?>
<p:tagLst xmlns:a="http://schemas.openxmlformats.org/drawingml/2006/main" xmlns:r="http://schemas.openxmlformats.org/officeDocument/2006/relationships" xmlns:p="http://schemas.openxmlformats.org/presentationml/2006/main">
  <p:tag name="AS_UNIQUEID" val="2219"/>
</p:tagLst>
</file>

<file path=ppt/tags/tag452.xml><?xml version="1.0" encoding="utf-8"?>
<p:tagLst xmlns:a="http://schemas.openxmlformats.org/drawingml/2006/main" xmlns:r="http://schemas.openxmlformats.org/officeDocument/2006/relationships" xmlns:p="http://schemas.openxmlformats.org/presentationml/2006/main">
  <p:tag name="AS_UNIQUEID" val="2220"/>
</p:tagLst>
</file>

<file path=ppt/tags/tag453.xml><?xml version="1.0" encoding="utf-8"?>
<p:tagLst xmlns:a="http://schemas.openxmlformats.org/drawingml/2006/main" xmlns:r="http://schemas.openxmlformats.org/officeDocument/2006/relationships" xmlns:p="http://schemas.openxmlformats.org/presentationml/2006/main">
  <p:tag name="AS_UNIQUEID" val="2221"/>
</p:tagLst>
</file>

<file path=ppt/tags/tag454.xml><?xml version="1.0" encoding="utf-8"?>
<p:tagLst xmlns:a="http://schemas.openxmlformats.org/drawingml/2006/main" xmlns:r="http://schemas.openxmlformats.org/officeDocument/2006/relationships" xmlns:p="http://schemas.openxmlformats.org/presentationml/2006/main">
  <p:tag name="AS_UNIQUEID" val="2222"/>
</p:tagLst>
</file>

<file path=ppt/tags/tag455.xml><?xml version="1.0" encoding="utf-8"?>
<p:tagLst xmlns:a="http://schemas.openxmlformats.org/drawingml/2006/main" xmlns:r="http://schemas.openxmlformats.org/officeDocument/2006/relationships" xmlns:p="http://schemas.openxmlformats.org/presentationml/2006/main">
  <p:tag name="AS_UNIQUEID" val="1979"/>
</p:tagLst>
</file>

<file path=ppt/tags/tag456.xml><?xml version="1.0" encoding="utf-8"?>
<p:tagLst xmlns:a="http://schemas.openxmlformats.org/drawingml/2006/main" xmlns:r="http://schemas.openxmlformats.org/officeDocument/2006/relationships" xmlns:p="http://schemas.openxmlformats.org/presentationml/2006/main">
  <p:tag name="AS_UNIQUEID" val="1980"/>
</p:tagLst>
</file>

<file path=ppt/tags/tag457.xml><?xml version="1.0" encoding="utf-8"?>
<p:tagLst xmlns:a="http://schemas.openxmlformats.org/drawingml/2006/main" xmlns:r="http://schemas.openxmlformats.org/officeDocument/2006/relationships" xmlns:p="http://schemas.openxmlformats.org/presentationml/2006/main">
  <p:tag name="AS_UNIQUEID" val="1981"/>
  <p:tag name="KSO_WM_BEAUTIFY_FLAG" val="#wm#"/>
  <p:tag name="KSO_WM_TAG_VERSION" val="1.0"/>
  <p:tag name="KSO_WM_TEMPLATE_CATEGORY" val="custom"/>
  <p:tag name="KSO_WM_TEMPLATE_INDEX" val="20185080"/>
  <p:tag name="KSO_WM_UNIT_ID" val="custom20185080_23*i*3"/>
  <p:tag name="KSO_WM_UNIT_INDEX" val="3"/>
  <p:tag name="KSO_WM_UNIT_TYPE" val="i"/>
</p:tagLst>
</file>

<file path=ppt/tags/tag458.xml><?xml version="1.0" encoding="utf-8"?>
<p:tagLst xmlns:a="http://schemas.openxmlformats.org/drawingml/2006/main" xmlns:r="http://schemas.openxmlformats.org/officeDocument/2006/relationships" xmlns:p="http://schemas.openxmlformats.org/presentationml/2006/main">
  <p:tag name="AS_UNIQUEID" val="1982"/>
</p:tagLst>
</file>

<file path=ppt/tags/tag459.xml><?xml version="1.0" encoding="utf-8"?>
<p:tagLst xmlns:a="http://schemas.openxmlformats.org/drawingml/2006/main" xmlns:r="http://schemas.openxmlformats.org/officeDocument/2006/relationships" xmlns:p="http://schemas.openxmlformats.org/presentationml/2006/main">
  <p:tag name="AS_UNIQUEID" val="1983"/>
</p:tagLst>
</file>

<file path=ppt/tags/tag46.xml><?xml version="1.0" encoding="utf-8"?>
<p:tagLst xmlns:a="http://schemas.openxmlformats.org/drawingml/2006/main" xmlns:r="http://schemas.openxmlformats.org/officeDocument/2006/relationships" xmlns:p="http://schemas.openxmlformats.org/presentationml/2006/main">
  <p:tag name="AS_UNIQUEID" val="1556"/>
</p:tagLst>
</file>

<file path=ppt/tags/tag460.xml><?xml version="1.0" encoding="utf-8"?>
<p:tagLst xmlns:a="http://schemas.openxmlformats.org/drawingml/2006/main" xmlns:r="http://schemas.openxmlformats.org/officeDocument/2006/relationships" xmlns:p="http://schemas.openxmlformats.org/presentationml/2006/main">
  <p:tag name="AS_UNIQUEID" val="1984"/>
</p:tagLst>
</file>

<file path=ppt/tags/tag461.xml><?xml version="1.0" encoding="utf-8"?>
<p:tagLst xmlns:a="http://schemas.openxmlformats.org/drawingml/2006/main" xmlns:r="http://schemas.openxmlformats.org/officeDocument/2006/relationships" xmlns:p="http://schemas.openxmlformats.org/presentationml/2006/main">
  <p:tag name="AS_UNIQUEID" val="1985"/>
</p:tagLst>
</file>

<file path=ppt/tags/tag462.xml><?xml version="1.0" encoding="utf-8"?>
<p:tagLst xmlns:a="http://schemas.openxmlformats.org/drawingml/2006/main" xmlns:r="http://schemas.openxmlformats.org/officeDocument/2006/relationships" xmlns:p="http://schemas.openxmlformats.org/presentationml/2006/main">
  <p:tag name="AS_UNIQUEID" val="1986"/>
</p:tagLst>
</file>

<file path=ppt/tags/tag463.xml><?xml version="1.0" encoding="utf-8"?>
<p:tagLst xmlns:a="http://schemas.openxmlformats.org/drawingml/2006/main" xmlns:r="http://schemas.openxmlformats.org/officeDocument/2006/relationships" xmlns:p="http://schemas.openxmlformats.org/presentationml/2006/main">
  <p:tag name="AS_UNIQUEID" val="1987"/>
</p:tagLst>
</file>

<file path=ppt/tags/tag464.xml><?xml version="1.0" encoding="utf-8"?>
<p:tagLst xmlns:a="http://schemas.openxmlformats.org/drawingml/2006/main" xmlns:r="http://schemas.openxmlformats.org/officeDocument/2006/relationships" xmlns:p="http://schemas.openxmlformats.org/presentationml/2006/main">
  <p:tag name="AS_UNIQUEID" val="1988"/>
  <p:tag name="KSO_WM_BEAUTIFY_FLAG" val="#wm#"/>
  <p:tag name="KSO_WM_TAG_VERSION" val="1.0"/>
  <p:tag name="KSO_WM_TEMPLATE_CATEGORY" val="custom"/>
  <p:tag name="KSO_WM_TEMPLATE_INDEX" val="20185080"/>
  <p:tag name="KSO_WM_UNIT_ID" val="custom20185080_23*i*3"/>
  <p:tag name="KSO_WM_UNIT_INDEX" val="3"/>
  <p:tag name="KSO_WM_UNIT_TYPE" val="i"/>
</p:tagLst>
</file>

<file path=ppt/tags/tag465.xml><?xml version="1.0" encoding="utf-8"?>
<p:tagLst xmlns:a="http://schemas.openxmlformats.org/drawingml/2006/main" xmlns:r="http://schemas.openxmlformats.org/officeDocument/2006/relationships" xmlns:p="http://schemas.openxmlformats.org/presentationml/2006/main">
  <p:tag name="AS_UNIQUEID" val="1989"/>
</p:tagLst>
</file>

<file path=ppt/tags/tag466.xml><?xml version="1.0" encoding="utf-8"?>
<p:tagLst xmlns:a="http://schemas.openxmlformats.org/drawingml/2006/main" xmlns:r="http://schemas.openxmlformats.org/officeDocument/2006/relationships" xmlns:p="http://schemas.openxmlformats.org/presentationml/2006/main">
  <p:tag name="AS_UNIQUEID" val="1990"/>
</p:tagLst>
</file>

<file path=ppt/tags/tag467.xml><?xml version="1.0" encoding="utf-8"?>
<p:tagLst xmlns:a="http://schemas.openxmlformats.org/drawingml/2006/main" xmlns:r="http://schemas.openxmlformats.org/officeDocument/2006/relationships" xmlns:p="http://schemas.openxmlformats.org/presentationml/2006/main">
  <p:tag name="AS_UNIQUEID" val="1991"/>
</p:tagLst>
</file>

<file path=ppt/tags/tag468.xml><?xml version="1.0" encoding="utf-8"?>
<p:tagLst xmlns:a="http://schemas.openxmlformats.org/drawingml/2006/main" xmlns:r="http://schemas.openxmlformats.org/officeDocument/2006/relationships" xmlns:p="http://schemas.openxmlformats.org/presentationml/2006/main">
  <p:tag name="AS_UNIQUEID" val="1992"/>
</p:tagLst>
</file>

<file path=ppt/tags/tag469.xml><?xml version="1.0" encoding="utf-8"?>
<p:tagLst xmlns:a="http://schemas.openxmlformats.org/drawingml/2006/main" xmlns:r="http://schemas.openxmlformats.org/officeDocument/2006/relationships" xmlns:p="http://schemas.openxmlformats.org/presentationml/2006/main">
  <p:tag name="AS_UNIQUEID" val="1993"/>
</p:tagLst>
</file>

<file path=ppt/tags/tag47.xml><?xml version="1.0" encoding="utf-8"?>
<p:tagLst xmlns:a="http://schemas.openxmlformats.org/drawingml/2006/main" xmlns:r="http://schemas.openxmlformats.org/officeDocument/2006/relationships" xmlns:p="http://schemas.openxmlformats.org/presentationml/2006/main">
  <p:tag name="AS_UNIQUEID" val="1557"/>
</p:tagLst>
</file>

<file path=ppt/tags/tag470.xml><?xml version="1.0" encoding="utf-8"?>
<p:tagLst xmlns:a="http://schemas.openxmlformats.org/drawingml/2006/main" xmlns:r="http://schemas.openxmlformats.org/officeDocument/2006/relationships" xmlns:p="http://schemas.openxmlformats.org/presentationml/2006/main">
  <p:tag name="AS_UNIQUEID" val="1994"/>
</p:tagLst>
</file>

<file path=ppt/tags/tag471.xml><?xml version="1.0" encoding="utf-8"?>
<p:tagLst xmlns:a="http://schemas.openxmlformats.org/drawingml/2006/main" xmlns:r="http://schemas.openxmlformats.org/officeDocument/2006/relationships" xmlns:p="http://schemas.openxmlformats.org/presentationml/2006/main">
  <p:tag name="AS_UNIQUEID" val="1995"/>
</p:tagLst>
</file>

<file path=ppt/tags/tag472.xml><?xml version="1.0" encoding="utf-8"?>
<p:tagLst xmlns:a="http://schemas.openxmlformats.org/drawingml/2006/main" xmlns:r="http://schemas.openxmlformats.org/officeDocument/2006/relationships" xmlns:p="http://schemas.openxmlformats.org/presentationml/2006/main">
  <p:tag name="AS_UNIQUEID" val="1997"/>
  <p:tag name="KSO_WM_UNIT_PLACING_PICTURE_USER_VIEWPORT" val="{&quot;height&quot;:2025,&quot;width&quot;:5370}"/>
</p:tagLst>
</file>

<file path=ppt/tags/tag473.xml><?xml version="1.0" encoding="utf-8"?>
<p:tagLst xmlns:a="http://schemas.openxmlformats.org/drawingml/2006/main" xmlns:r="http://schemas.openxmlformats.org/officeDocument/2006/relationships" xmlns:p="http://schemas.openxmlformats.org/presentationml/2006/main">
  <p:tag name="AS_UNIQUEID" val="1998"/>
</p:tagLst>
</file>

<file path=ppt/tags/tag474.xml><?xml version="1.0" encoding="utf-8"?>
<p:tagLst xmlns:a="http://schemas.openxmlformats.org/drawingml/2006/main" xmlns:r="http://schemas.openxmlformats.org/officeDocument/2006/relationships" xmlns:p="http://schemas.openxmlformats.org/presentationml/2006/main">
  <p:tag name="AS_UNIQUEID" val="1999"/>
</p:tagLst>
</file>

<file path=ppt/tags/tag475.xml><?xml version="1.0" encoding="utf-8"?>
<p:tagLst xmlns:a="http://schemas.openxmlformats.org/drawingml/2006/main" xmlns:r="http://schemas.openxmlformats.org/officeDocument/2006/relationships" xmlns:p="http://schemas.openxmlformats.org/presentationml/2006/main">
  <p:tag name="AS_UNIQUEID" val="2000"/>
  <p:tag name="KSO_WM_BEAUTIFY_FLAG" val="#wm#"/>
  <p:tag name="KSO_WM_TAG_VERSION" val="1.0"/>
  <p:tag name="KSO_WM_TEMPLATE_CATEGORY" val="custom"/>
  <p:tag name="KSO_WM_TEMPLATE_INDEX" val="20185080"/>
  <p:tag name="KSO_WM_UNIT_ID" val="custom20185080_23*i*3"/>
  <p:tag name="KSO_WM_UNIT_INDEX" val="3"/>
  <p:tag name="KSO_WM_UNIT_TYPE" val="i"/>
</p:tagLst>
</file>

<file path=ppt/tags/tag476.xml><?xml version="1.0" encoding="utf-8"?>
<p:tagLst xmlns:a="http://schemas.openxmlformats.org/drawingml/2006/main" xmlns:r="http://schemas.openxmlformats.org/officeDocument/2006/relationships" xmlns:p="http://schemas.openxmlformats.org/presentationml/2006/main">
  <p:tag name="AS_UNIQUEID" val="2001"/>
</p:tagLst>
</file>

<file path=ppt/tags/tag477.xml><?xml version="1.0" encoding="utf-8"?>
<p:tagLst xmlns:a="http://schemas.openxmlformats.org/drawingml/2006/main" xmlns:r="http://schemas.openxmlformats.org/officeDocument/2006/relationships" xmlns:p="http://schemas.openxmlformats.org/presentationml/2006/main">
  <p:tag name="AS_UNIQUEID" val="2002"/>
</p:tagLst>
</file>

<file path=ppt/tags/tag478.xml><?xml version="1.0" encoding="utf-8"?>
<p:tagLst xmlns:a="http://schemas.openxmlformats.org/drawingml/2006/main" xmlns:r="http://schemas.openxmlformats.org/officeDocument/2006/relationships" xmlns:p="http://schemas.openxmlformats.org/presentationml/2006/main">
  <p:tag name="AS_UNIQUEID" val="2003"/>
</p:tagLst>
</file>

<file path=ppt/tags/tag479.xml><?xml version="1.0" encoding="utf-8"?>
<p:tagLst xmlns:a="http://schemas.openxmlformats.org/drawingml/2006/main" xmlns:r="http://schemas.openxmlformats.org/officeDocument/2006/relationships" xmlns:p="http://schemas.openxmlformats.org/presentationml/2006/main">
  <p:tag name="AS_UNIQUEID" val="2004"/>
</p:tagLst>
</file>

<file path=ppt/tags/tag48.xml><?xml version="1.0" encoding="utf-8"?>
<p:tagLst xmlns:a="http://schemas.openxmlformats.org/drawingml/2006/main" xmlns:r="http://schemas.openxmlformats.org/officeDocument/2006/relationships" xmlns:p="http://schemas.openxmlformats.org/presentationml/2006/main">
  <p:tag name="AS_UNIQUEID" val="1558"/>
</p:tagLst>
</file>

<file path=ppt/tags/tag480.xml><?xml version="1.0" encoding="utf-8"?>
<p:tagLst xmlns:a="http://schemas.openxmlformats.org/drawingml/2006/main" xmlns:r="http://schemas.openxmlformats.org/officeDocument/2006/relationships" xmlns:p="http://schemas.openxmlformats.org/presentationml/2006/main">
  <p:tag name="AS_UNIQUEID" val="2005"/>
</p:tagLst>
</file>

<file path=ppt/tags/tag481.xml><?xml version="1.0" encoding="utf-8"?>
<p:tagLst xmlns:a="http://schemas.openxmlformats.org/drawingml/2006/main" xmlns:r="http://schemas.openxmlformats.org/officeDocument/2006/relationships" xmlns:p="http://schemas.openxmlformats.org/presentationml/2006/main">
  <p:tag name="AS_UNIQUEID" val="2006"/>
</p:tagLst>
</file>

<file path=ppt/tags/tag482.xml><?xml version="1.0" encoding="utf-8"?>
<p:tagLst xmlns:a="http://schemas.openxmlformats.org/drawingml/2006/main" xmlns:r="http://schemas.openxmlformats.org/officeDocument/2006/relationships" xmlns:p="http://schemas.openxmlformats.org/presentationml/2006/main">
  <p:tag name="AS_UNIQUEID" val="2007"/>
  <p:tag name="KSO_WM_BEAUTIFY_FLAG" val="#wm#"/>
  <p:tag name="KSO_WM_TAG_VERSION" val="1.0"/>
  <p:tag name="KSO_WM_TEMPLATE_CATEGORY" val="custom"/>
  <p:tag name="KSO_WM_TEMPLATE_INDEX" val="20185080"/>
  <p:tag name="KSO_WM_UNIT_ID" val="custom20185080_23*i*3"/>
  <p:tag name="KSO_WM_UNIT_INDEX" val="3"/>
  <p:tag name="KSO_WM_UNIT_TYPE" val="i"/>
</p:tagLst>
</file>

<file path=ppt/tags/tag483.xml><?xml version="1.0" encoding="utf-8"?>
<p:tagLst xmlns:a="http://schemas.openxmlformats.org/drawingml/2006/main" xmlns:r="http://schemas.openxmlformats.org/officeDocument/2006/relationships" xmlns:p="http://schemas.openxmlformats.org/presentationml/2006/main">
  <p:tag name="AS_UNIQUEID" val="2008"/>
</p:tagLst>
</file>

<file path=ppt/tags/tag484.xml><?xml version="1.0" encoding="utf-8"?>
<p:tagLst xmlns:a="http://schemas.openxmlformats.org/drawingml/2006/main" xmlns:r="http://schemas.openxmlformats.org/officeDocument/2006/relationships" xmlns:p="http://schemas.openxmlformats.org/presentationml/2006/main">
  <p:tag name="AS_UNIQUEID" val="2009"/>
</p:tagLst>
</file>

<file path=ppt/tags/tag485.xml><?xml version="1.0" encoding="utf-8"?>
<p:tagLst xmlns:a="http://schemas.openxmlformats.org/drawingml/2006/main" xmlns:r="http://schemas.openxmlformats.org/officeDocument/2006/relationships" xmlns:p="http://schemas.openxmlformats.org/presentationml/2006/main">
  <p:tag name="AS_UNIQUEID" val="2010"/>
</p:tagLst>
</file>

<file path=ppt/tags/tag486.xml><?xml version="1.0" encoding="utf-8"?>
<p:tagLst xmlns:a="http://schemas.openxmlformats.org/drawingml/2006/main" xmlns:r="http://schemas.openxmlformats.org/officeDocument/2006/relationships" xmlns:p="http://schemas.openxmlformats.org/presentationml/2006/main">
  <p:tag name="AS_UNIQUEID" val="2011"/>
  <p:tag name="KSO_WM_BEAUTIFY_FLAG" val="#wm#"/>
  <p:tag name="KSO_WM_DIAGRAM_GROUP_CODE" val="m1-1"/>
  <p:tag name="KSO_WM_TAG_VERSION" val="1.0"/>
  <p:tag name="KSO_WM_TEMPLATE_CATEGORY" val="diagram"/>
  <p:tag name="KSO_WM_TEMPLATE_INDEX" val="20201495"/>
  <p:tag name="KSO_WM_UNIT_COMPATIBLE" val="0"/>
  <p:tag name="KSO_WM_UNIT_DIAGRAM_ISNUMVISUAL" val="0"/>
  <p:tag name="KSO_WM_UNIT_DIAGRAM_ISREFERUNIT" val="0"/>
  <p:tag name="KSO_WM_UNIT_FILL_FORE_SCHEMECOLOR_INDEX" val="5"/>
  <p:tag name="KSO_WM_UNIT_FILL_TYPE" val="1"/>
  <p:tag name="KSO_WM_UNIT_HIGHLIGHT" val="0"/>
  <p:tag name="KSO_WM_UNIT_ID" val="diagram20201495_3*m_i*1_1"/>
  <p:tag name="KSO_WM_UNIT_INDEX" val="1_1"/>
  <p:tag name="KSO_WM_UNIT_LAYERLEVEL" val="1_1"/>
  <p:tag name="KSO_WM_UNIT_TYPE" val="m_i"/>
</p:tagLst>
</file>

<file path=ppt/tags/tag487.xml><?xml version="1.0" encoding="utf-8"?>
<p:tagLst xmlns:a="http://schemas.openxmlformats.org/drawingml/2006/main" xmlns:r="http://schemas.openxmlformats.org/officeDocument/2006/relationships" xmlns:p="http://schemas.openxmlformats.org/presentationml/2006/main">
  <p:tag name="AS_UNIQUEID" val="2012"/>
  <p:tag name="KSO_WM_BEAUTIFY_FLAG" val="#wm#"/>
  <p:tag name="KSO_WM_DIAGRAM_GROUP_CODE" val="m1-1"/>
  <p:tag name="KSO_WM_TAG_VERSION" val="1.0"/>
  <p:tag name="KSO_WM_TEMPLATE_CATEGORY" val="diagram"/>
  <p:tag name="KSO_WM_TEMPLATE_INDEX" val="20201495"/>
  <p:tag name="KSO_WM_UNIT_COMPATIBLE" val="0"/>
  <p:tag name="KSO_WM_UNIT_DIAGRAM_ISNUMVISUAL" val="0"/>
  <p:tag name="KSO_WM_UNIT_DIAGRAM_ISREFERUNIT" val="0"/>
  <p:tag name="KSO_WM_UNIT_FILL_FORE_SCHEMECOLOR_INDEX" val="5"/>
  <p:tag name="KSO_WM_UNIT_FILL_TYPE" val="1"/>
  <p:tag name="KSO_WM_UNIT_HIGHLIGHT" val="0"/>
  <p:tag name="KSO_WM_UNIT_ID" val="diagram20201495_3*m_h_i*1_1_1"/>
  <p:tag name="KSO_WM_UNIT_INDEX" val="1_1_1"/>
  <p:tag name="KSO_WM_UNIT_LAYERLEVEL" val="1_1_1"/>
  <p:tag name="KSO_WM_UNIT_TYPE" val="m_h_i"/>
</p:tagLst>
</file>

<file path=ppt/tags/tag488.xml><?xml version="1.0" encoding="utf-8"?>
<p:tagLst xmlns:a="http://schemas.openxmlformats.org/drawingml/2006/main" xmlns:r="http://schemas.openxmlformats.org/officeDocument/2006/relationships" xmlns:p="http://schemas.openxmlformats.org/presentationml/2006/main">
  <p:tag name="AS_UNIQUEID" val="2013"/>
  <p:tag name="KSO_WM_BEAUTIFY_FLAG" val="#wm#"/>
  <p:tag name="KSO_WM_DIAGRAM_GROUP_CODE" val="m1-1"/>
  <p:tag name="KSO_WM_TAG_VERSION" val="1.0"/>
  <p:tag name="KSO_WM_TEMPLATE_CATEGORY" val="diagram"/>
  <p:tag name="KSO_WM_TEMPLATE_INDEX" val="20201495"/>
  <p:tag name="KSO_WM_UNIT_COMPATIBLE" val="0"/>
  <p:tag name="KSO_WM_UNIT_DIAGRAM_ISNUMVISUAL" val="0"/>
  <p:tag name="KSO_WM_UNIT_DIAGRAM_ISREFERUNIT" val="0"/>
  <p:tag name="KSO_WM_UNIT_HIGHLIGHT" val="0"/>
  <p:tag name="KSO_WM_UNIT_ID" val="diagram20201495_3*m_h_a*1_1_1"/>
  <p:tag name="KSO_WM_UNIT_INDEX" val="1_1_1"/>
  <p:tag name="KSO_WM_UNIT_ISCONTENTSTITLE" val="0"/>
  <p:tag name="KSO_WM_UNIT_LAYERLEVEL" val="1_1_1"/>
  <p:tag name="KSO_WM_UNIT_NOCLEAR" val="0"/>
  <p:tag name="KSO_WM_UNIT_PRESET_TEXT" val="2019.07"/>
  <p:tag name="KSO_WM_UNIT_TEXT_FILL_FORE_SCHEMECOLOR_INDEX" val="13"/>
  <p:tag name="KSO_WM_UNIT_TEXT_FILL_TYPE" val="1"/>
  <p:tag name="KSO_WM_UNIT_TYPE" val="m_h_a"/>
  <p:tag name="KSO_WM_UNIT_VALUE" val="5"/>
</p:tagLst>
</file>

<file path=ppt/tags/tag489.xml><?xml version="1.0" encoding="utf-8"?>
<p:tagLst xmlns:a="http://schemas.openxmlformats.org/drawingml/2006/main" xmlns:r="http://schemas.openxmlformats.org/officeDocument/2006/relationships" xmlns:p="http://schemas.openxmlformats.org/presentationml/2006/main">
  <p:tag name="AS_UNIQUEID" val="2014"/>
  <p:tag name="KSO_WM_BEAUTIFY_FLAG" val="#wm#"/>
  <p:tag name="KSO_WM_DIAGRAM_GROUP_CODE" val="m1-1"/>
  <p:tag name="KSO_WM_TAG_VERSION" val="1.0"/>
  <p:tag name="KSO_WM_TEMPLATE_CATEGORY" val="diagram"/>
  <p:tag name="KSO_WM_TEMPLATE_INDEX" val="20201495"/>
  <p:tag name="KSO_WM_UNIT_COMPATIBLE" val="0"/>
  <p:tag name="KSO_WM_UNIT_DIAGRAM_ISNUMVISUAL" val="0"/>
  <p:tag name="KSO_WM_UNIT_DIAGRAM_ISREFERUNIT" val="0"/>
  <p:tag name="KSO_WM_UNIT_FILL_FORE_SCHEMECOLOR_INDEX" val="5"/>
  <p:tag name="KSO_WM_UNIT_FILL_TYPE" val="1"/>
  <p:tag name="KSO_WM_UNIT_HIGHLIGHT" val="0"/>
  <p:tag name="KSO_WM_UNIT_ID" val="diagram20201495_3*m_h_i*1_3_1"/>
  <p:tag name="KSO_WM_UNIT_INDEX" val="1_3_1"/>
  <p:tag name="KSO_WM_UNIT_LAYERLEVEL" val="1_1_1"/>
  <p:tag name="KSO_WM_UNIT_TYPE" val="m_h_i"/>
</p:tagLst>
</file>

<file path=ppt/tags/tag49.xml><?xml version="1.0" encoding="utf-8"?>
<p:tagLst xmlns:a="http://schemas.openxmlformats.org/drawingml/2006/main" xmlns:r="http://schemas.openxmlformats.org/officeDocument/2006/relationships" xmlns:p="http://schemas.openxmlformats.org/presentationml/2006/main">
  <p:tag name="AS_UNIQUEID" val="1560"/>
</p:tagLst>
</file>

<file path=ppt/tags/tag490.xml><?xml version="1.0" encoding="utf-8"?>
<p:tagLst xmlns:a="http://schemas.openxmlformats.org/drawingml/2006/main" xmlns:r="http://schemas.openxmlformats.org/officeDocument/2006/relationships" xmlns:p="http://schemas.openxmlformats.org/presentationml/2006/main">
  <p:tag name="AS_UNIQUEID" val="2015"/>
  <p:tag name="KSO_WM_BEAUTIFY_FLAG" val="#wm#"/>
  <p:tag name="KSO_WM_DIAGRAM_GROUP_CODE" val="m1-1"/>
  <p:tag name="KSO_WM_TAG_VERSION" val="1.0"/>
  <p:tag name="KSO_WM_TEMPLATE_CATEGORY" val="diagram"/>
  <p:tag name="KSO_WM_TEMPLATE_INDEX" val="20201495"/>
  <p:tag name="KSO_WM_UNIT_COMPATIBLE" val="0"/>
  <p:tag name="KSO_WM_UNIT_DIAGRAM_ISNUMVISUAL" val="0"/>
  <p:tag name="KSO_WM_UNIT_DIAGRAM_ISREFERUNIT" val="0"/>
  <p:tag name="KSO_WM_UNIT_HIGHLIGHT" val="0"/>
  <p:tag name="KSO_WM_UNIT_ID" val="diagram20201495_3*m_h_a*1_3_1"/>
  <p:tag name="KSO_WM_UNIT_INDEX" val="1_3_1"/>
  <p:tag name="KSO_WM_UNIT_ISCONTENTSTITLE" val="0"/>
  <p:tag name="KSO_WM_UNIT_LAYERLEVEL" val="1_1_1"/>
  <p:tag name="KSO_WM_UNIT_NOCLEAR" val="0"/>
  <p:tag name="KSO_WM_UNIT_PRESET_TEXT" val="2019.09"/>
  <p:tag name="KSO_WM_UNIT_TEXT_FILL_FORE_SCHEMECOLOR_INDEX" val="13"/>
  <p:tag name="KSO_WM_UNIT_TEXT_FILL_TYPE" val="1"/>
  <p:tag name="KSO_WM_UNIT_TYPE" val="m_h_a"/>
  <p:tag name="KSO_WM_UNIT_VALUE" val="4"/>
</p:tagLst>
</file>

<file path=ppt/tags/tag491.xml><?xml version="1.0" encoding="utf-8"?>
<p:tagLst xmlns:a="http://schemas.openxmlformats.org/drawingml/2006/main" xmlns:r="http://schemas.openxmlformats.org/officeDocument/2006/relationships" xmlns:p="http://schemas.openxmlformats.org/presentationml/2006/main">
  <p:tag name="AS_UNIQUEID" val="2016"/>
  <p:tag name="KSO_WM_BEAUTIFY_FLAG" val="#wm#"/>
  <p:tag name="KSO_WM_DIAGRAM_GROUP_CODE" val="m1-1"/>
  <p:tag name="KSO_WM_TAG_VERSION" val="1.0"/>
  <p:tag name="KSO_WM_TEMPLATE_CATEGORY" val="diagram"/>
  <p:tag name="KSO_WM_TEMPLATE_INDEX" val="20201495"/>
  <p:tag name="KSO_WM_UNIT_COMPATIBLE" val="0"/>
  <p:tag name="KSO_WM_UNIT_DIAGRAM_ISNUMVISUAL" val="0"/>
  <p:tag name="KSO_WM_UNIT_DIAGRAM_ISREFERUNIT" val="0"/>
  <p:tag name="KSO_WM_UNIT_FILL_FORE_SCHEMECOLOR_INDEX" val="5"/>
  <p:tag name="KSO_WM_UNIT_FILL_TYPE" val="1"/>
  <p:tag name="KSO_WM_UNIT_HIGHLIGHT" val="0"/>
  <p:tag name="KSO_WM_UNIT_ID" val="diagram20201495_3*m_h_i*1_5_1"/>
  <p:tag name="KSO_WM_UNIT_INDEX" val="1_5_1"/>
  <p:tag name="KSO_WM_UNIT_LAYERLEVEL" val="1_1_1"/>
  <p:tag name="KSO_WM_UNIT_TYPE" val="m_h_i"/>
</p:tagLst>
</file>

<file path=ppt/tags/tag492.xml><?xml version="1.0" encoding="utf-8"?>
<p:tagLst xmlns:a="http://schemas.openxmlformats.org/drawingml/2006/main" xmlns:r="http://schemas.openxmlformats.org/officeDocument/2006/relationships" xmlns:p="http://schemas.openxmlformats.org/presentationml/2006/main">
  <p:tag name="AS_UNIQUEID" val="2017"/>
  <p:tag name="KSO_WM_BEAUTIFY_FLAG" val="#wm#"/>
  <p:tag name="KSO_WM_DIAGRAM_GROUP_CODE" val="m1-1"/>
  <p:tag name="KSO_WM_TAG_VERSION" val="1.0"/>
  <p:tag name="KSO_WM_TEMPLATE_CATEGORY" val="diagram"/>
  <p:tag name="KSO_WM_TEMPLATE_INDEX" val="20201495"/>
  <p:tag name="KSO_WM_UNIT_COMPATIBLE" val="0"/>
  <p:tag name="KSO_WM_UNIT_DIAGRAM_ISNUMVISUAL" val="0"/>
  <p:tag name="KSO_WM_UNIT_DIAGRAM_ISREFERUNIT" val="0"/>
  <p:tag name="KSO_WM_UNIT_HIGHLIGHT" val="0"/>
  <p:tag name="KSO_WM_UNIT_ID" val="diagram20201495_3*m_h_a*1_5_1"/>
  <p:tag name="KSO_WM_UNIT_INDEX" val="1_5_1"/>
  <p:tag name="KSO_WM_UNIT_ISCONTENTSTITLE" val="0"/>
  <p:tag name="KSO_WM_UNIT_LAYERLEVEL" val="1_1_1"/>
  <p:tag name="KSO_WM_UNIT_NOCLEAR" val="0"/>
  <p:tag name="KSO_WM_UNIT_PRESET_TEXT" val="2019.12"/>
  <p:tag name="KSO_WM_UNIT_TEXT_FILL_FORE_SCHEMECOLOR_INDEX" val="13"/>
  <p:tag name="KSO_WM_UNIT_TEXT_FILL_TYPE" val="1"/>
  <p:tag name="KSO_WM_UNIT_TYPE" val="m_h_a"/>
  <p:tag name="KSO_WM_UNIT_VALUE" val="5"/>
</p:tagLst>
</file>

<file path=ppt/tags/tag493.xml><?xml version="1.0" encoding="utf-8"?>
<p:tagLst xmlns:a="http://schemas.openxmlformats.org/drawingml/2006/main" xmlns:r="http://schemas.openxmlformats.org/officeDocument/2006/relationships" xmlns:p="http://schemas.openxmlformats.org/presentationml/2006/main">
  <p:tag name="AS_UNIQUEID" val="2018"/>
  <p:tag name="KSO_WM_BEAUTIFY_FLAG" val="#wm#"/>
  <p:tag name="KSO_WM_DIAGRAM_GROUP_CODE" val="m1-1"/>
  <p:tag name="KSO_WM_TAG_VERSION" val="1.0"/>
  <p:tag name="KSO_WM_TEMPLATE_CATEGORY" val="diagram"/>
  <p:tag name="KSO_WM_TEMPLATE_INDEX" val="20201495"/>
  <p:tag name="KSO_WM_UNIT_COMPATIBLE" val="0"/>
  <p:tag name="KSO_WM_UNIT_DIAGRAM_ISNUMVISUAL" val="0"/>
  <p:tag name="KSO_WM_UNIT_DIAGRAM_ISREFERUNIT" val="0"/>
  <p:tag name="KSO_WM_UNIT_FILL_FORE_SCHEMECOLOR_INDEX" val="6"/>
  <p:tag name="KSO_WM_UNIT_FILL_TYPE" val="1"/>
  <p:tag name="KSO_WM_UNIT_HIGHLIGHT" val="0"/>
  <p:tag name="KSO_WM_UNIT_ID" val="diagram20201495_3*m_h_i*1_2_1"/>
  <p:tag name="KSO_WM_UNIT_INDEX" val="1_2_1"/>
  <p:tag name="KSO_WM_UNIT_LAYERLEVEL" val="1_1_1"/>
  <p:tag name="KSO_WM_UNIT_TYPE" val="m_h_i"/>
</p:tagLst>
</file>

<file path=ppt/tags/tag494.xml><?xml version="1.0" encoding="utf-8"?>
<p:tagLst xmlns:a="http://schemas.openxmlformats.org/drawingml/2006/main" xmlns:r="http://schemas.openxmlformats.org/officeDocument/2006/relationships" xmlns:p="http://schemas.openxmlformats.org/presentationml/2006/main">
  <p:tag name="AS_UNIQUEID" val="2019"/>
  <p:tag name="KSO_WM_BEAUTIFY_FLAG" val="#wm#"/>
  <p:tag name="KSO_WM_DIAGRAM_GROUP_CODE" val="m1-1"/>
  <p:tag name="KSO_WM_TAG_VERSION" val="1.0"/>
  <p:tag name="KSO_WM_TEMPLATE_CATEGORY" val="diagram"/>
  <p:tag name="KSO_WM_TEMPLATE_INDEX" val="20201495"/>
  <p:tag name="KSO_WM_UNIT_COMPATIBLE" val="0"/>
  <p:tag name="KSO_WM_UNIT_DIAGRAM_ISNUMVISUAL" val="0"/>
  <p:tag name="KSO_WM_UNIT_DIAGRAM_ISREFERUNIT" val="0"/>
  <p:tag name="KSO_WM_UNIT_HIGHLIGHT" val="0"/>
  <p:tag name="KSO_WM_UNIT_ID" val="diagram20201495_3*m_h_a*1_2_1"/>
  <p:tag name="KSO_WM_UNIT_INDEX" val="1_2_1"/>
  <p:tag name="KSO_WM_UNIT_ISCONTENTSTITLE" val="0"/>
  <p:tag name="KSO_WM_UNIT_LAYERLEVEL" val="1_1_1"/>
  <p:tag name="KSO_WM_UNIT_NOCLEAR" val="0"/>
  <p:tag name="KSO_WM_UNIT_PRESET_TEXT" val="2019.08"/>
  <p:tag name="KSO_WM_UNIT_TEXT_FILL_FORE_SCHEMECOLOR_INDEX" val="13"/>
  <p:tag name="KSO_WM_UNIT_TEXT_FILL_TYPE" val="1"/>
  <p:tag name="KSO_WM_UNIT_TYPE" val="m_h_a"/>
  <p:tag name="KSO_WM_UNIT_VALUE" val="5"/>
</p:tagLst>
</file>

<file path=ppt/tags/tag495.xml><?xml version="1.0" encoding="utf-8"?>
<p:tagLst xmlns:a="http://schemas.openxmlformats.org/drawingml/2006/main" xmlns:r="http://schemas.openxmlformats.org/officeDocument/2006/relationships" xmlns:p="http://schemas.openxmlformats.org/presentationml/2006/main">
  <p:tag name="AS_UNIQUEID" val="2020"/>
  <p:tag name="KSO_WM_BEAUTIFY_FLAG" val="#wm#"/>
  <p:tag name="KSO_WM_DIAGRAM_GROUP_CODE" val="m1-1"/>
  <p:tag name="KSO_WM_TAG_VERSION" val="1.0"/>
  <p:tag name="KSO_WM_TEMPLATE_CATEGORY" val="diagram"/>
  <p:tag name="KSO_WM_TEMPLATE_INDEX" val="20201495"/>
  <p:tag name="KSO_WM_UNIT_COMPATIBLE" val="0"/>
  <p:tag name="KSO_WM_UNIT_DIAGRAM_ISNUMVISUAL" val="0"/>
  <p:tag name="KSO_WM_UNIT_DIAGRAM_ISREFERUNIT" val="0"/>
  <p:tag name="KSO_WM_UNIT_FILL_FORE_SCHEMECOLOR_INDEX" val="6"/>
  <p:tag name="KSO_WM_UNIT_FILL_TYPE" val="1"/>
  <p:tag name="KSO_WM_UNIT_HIGHLIGHT" val="0"/>
  <p:tag name="KSO_WM_UNIT_ID" val="diagram20201495_3*m_h_i*1_4_1"/>
  <p:tag name="KSO_WM_UNIT_INDEX" val="1_4_1"/>
  <p:tag name="KSO_WM_UNIT_LAYERLEVEL" val="1_1_1"/>
  <p:tag name="KSO_WM_UNIT_TYPE" val="m_h_i"/>
</p:tagLst>
</file>

<file path=ppt/tags/tag496.xml><?xml version="1.0" encoding="utf-8"?>
<p:tagLst xmlns:a="http://schemas.openxmlformats.org/drawingml/2006/main" xmlns:r="http://schemas.openxmlformats.org/officeDocument/2006/relationships" xmlns:p="http://schemas.openxmlformats.org/presentationml/2006/main">
  <p:tag name="AS_UNIQUEID" val="2021"/>
  <p:tag name="KSO_WM_BEAUTIFY_FLAG" val="#wm#"/>
  <p:tag name="KSO_WM_DIAGRAM_GROUP_CODE" val="m1-1"/>
  <p:tag name="KSO_WM_TAG_VERSION" val="1.0"/>
  <p:tag name="KSO_WM_TEMPLATE_CATEGORY" val="diagram"/>
  <p:tag name="KSO_WM_TEMPLATE_INDEX" val="20201495"/>
  <p:tag name="KSO_WM_UNIT_COMPATIBLE" val="0"/>
  <p:tag name="KSO_WM_UNIT_DIAGRAM_ISNUMVISUAL" val="0"/>
  <p:tag name="KSO_WM_UNIT_DIAGRAM_ISREFERUNIT" val="0"/>
  <p:tag name="KSO_WM_UNIT_HIGHLIGHT" val="0"/>
  <p:tag name="KSO_WM_UNIT_ID" val="diagram20201495_3*m_h_a*1_4_1"/>
  <p:tag name="KSO_WM_UNIT_INDEX" val="1_4_1"/>
  <p:tag name="KSO_WM_UNIT_ISCONTENTSTITLE" val="0"/>
  <p:tag name="KSO_WM_UNIT_LAYERLEVEL" val="1_1_1"/>
  <p:tag name="KSO_WM_UNIT_NOCLEAR" val="0"/>
  <p:tag name="KSO_WM_UNIT_PRESET_TEXT" val="2019.11"/>
  <p:tag name="KSO_WM_UNIT_TEXT_FILL_FORE_SCHEMECOLOR_INDEX" val="13"/>
  <p:tag name="KSO_WM_UNIT_TEXT_FILL_TYPE" val="1"/>
  <p:tag name="KSO_WM_UNIT_TYPE" val="m_h_a"/>
  <p:tag name="KSO_WM_UNIT_VALUE" val="4"/>
</p:tagLst>
</file>

<file path=ppt/tags/tag497.xml><?xml version="1.0" encoding="utf-8"?>
<p:tagLst xmlns:a="http://schemas.openxmlformats.org/drawingml/2006/main" xmlns:r="http://schemas.openxmlformats.org/officeDocument/2006/relationships" xmlns:p="http://schemas.openxmlformats.org/presentationml/2006/main">
  <p:tag name="AS_UNIQUEID" val="2022"/>
  <p:tag name="KSO_WM_BEAUTIFY_FLAG" val="#wm#"/>
  <p:tag name="KSO_WM_DIAGRAM_GROUP_CODE" val="m1-1"/>
  <p:tag name="KSO_WM_TAG_VERSION" val="1.0"/>
  <p:tag name="KSO_WM_TEMPLATE_CATEGORY" val="diagram"/>
  <p:tag name="KSO_WM_TEMPLATE_INDEX" val="20201495"/>
  <p:tag name="KSO_WM_UNIT_COMPATIBLE" val="0"/>
  <p:tag name="KSO_WM_UNIT_DIAGRAM_ISNUMVISUAL" val="0"/>
  <p:tag name="KSO_WM_UNIT_DIAGRAM_ISREFERUNIT" val="0"/>
  <p:tag name="KSO_WM_UNIT_HIGHLIGHT" val="0"/>
  <p:tag name="KSO_WM_UNIT_ID" val="diagram20201495_3*m_g*1_1"/>
  <p:tag name="KSO_WM_UNIT_INDEX" val="1_1"/>
  <p:tag name="KSO_WM_UNIT_LAYERLEVEL" val="1_1"/>
  <p:tag name="KSO_WM_UNIT_NOCLEAR" val="0"/>
  <p:tag name="KSO_WM_UNIT_PRESET_TEXT" val="添加标题"/>
  <p:tag name="KSO_WM_UNIT_RELATE_UNITID" val="layout_m1"/>
  <p:tag name="KSO_WM_UNIT_TEXT_FILL_FORE_SCHEMECOLOR_INDEX" val="14"/>
  <p:tag name="KSO_WM_UNIT_TEXT_FILL_TYPE" val="1"/>
  <p:tag name="KSO_WM_UNIT_TYPE" val="m_g"/>
  <p:tag name="KSO_WM_UNIT_VALUE" val="4"/>
</p:tagLst>
</file>

<file path=ppt/tags/tag498.xml><?xml version="1.0" encoding="utf-8"?>
<p:tagLst xmlns:a="http://schemas.openxmlformats.org/drawingml/2006/main" xmlns:r="http://schemas.openxmlformats.org/officeDocument/2006/relationships" xmlns:p="http://schemas.openxmlformats.org/presentationml/2006/main">
  <p:tag name="AS_UNIQUEID" val="2023"/>
  <p:tag name="KSO_WM_BEAUTIFY_FLAG" val="#wm#"/>
  <p:tag name="KSO_WM_DIAGRAM_GROUP_CODE" val="m1-1"/>
  <p:tag name="KSO_WM_TAG_VERSION" val="1.0"/>
  <p:tag name="KSO_WM_TEMPLATE_CATEGORY" val="diagram"/>
  <p:tag name="KSO_WM_TEMPLATE_INDEX" val="20201495"/>
  <p:tag name="KSO_WM_UNIT_COMPATIBLE" val="0"/>
  <p:tag name="KSO_WM_UNIT_DIAGRAM_ISNUMVISUAL" val="0"/>
  <p:tag name="KSO_WM_UNIT_DIAGRAM_ISREFERUNIT" val="0"/>
  <p:tag name="KSO_WM_UNIT_HIGHLIGHT" val="0"/>
  <p:tag name="KSO_WM_UNIT_ID" val="diagram20201495_3*m_i*1_2"/>
  <p:tag name="KSO_WM_UNIT_INDEX" val="1_2"/>
  <p:tag name="KSO_WM_UNIT_LAYERLEVEL" val="1_1"/>
  <p:tag name="KSO_WM_UNIT_LINE_FILL_TYPE" val="2"/>
  <p:tag name="KSO_WM_UNIT_LINE_FORE_SCHEMECOLOR_INDEX" val="14"/>
  <p:tag name="KSO_WM_UNIT_TYPE" val="m_i"/>
</p:tagLst>
</file>

<file path=ppt/tags/tag499.xml><?xml version="1.0" encoding="utf-8"?>
<p:tagLst xmlns:a="http://schemas.openxmlformats.org/drawingml/2006/main" xmlns:r="http://schemas.openxmlformats.org/officeDocument/2006/relationships" xmlns:p="http://schemas.openxmlformats.org/presentationml/2006/main">
  <p:tag name="AS_UNIQUEID" val="2024"/>
  <p:tag name="KSO_WM_BEAUTIFY_FLAG" val="#wm#"/>
  <p:tag name="KSO_WM_DIAGRAM_GROUP_CODE" val="m1-1"/>
  <p:tag name="KSO_WM_TAG_VERSION" val="1.0"/>
  <p:tag name="KSO_WM_TEMPLATE_CATEGORY" val="diagram"/>
  <p:tag name="KSO_WM_TEMPLATE_INDEX" val="20201495"/>
  <p:tag name="KSO_WM_UNIT_COMPATIBLE" val="0"/>
  <p:tag name="KSO_WM_UNIT_DIAGRAM_ISNUMVISUAL" val="0"/>
  <p:tag name="KSO_WM_UNIT_DIAGRAM_ISREFERUNIT" val="0"/>
  <p:tag name="KSO_WM_UNIT_HIGHLIGHT" val="0"/>
  <p:tag name="KSO_WM_UNIT_ID" val="diagram20201495_3*m_h_f*1_2_1"/>
  <p:tag name="KSO_WM_UNIT_INDEX" val="1_2_1"/>
  <p:tag name="KSO_WM_UNIT_LAYERLEVEL" val="1_1_1"/>
  <p:tag name="KSO_WM_UNIT_NOCLEAR" val="0"/>
  <p:tag name="KSO_WM_UNIT_PRESET_TEXT" val="单击此处添加文本具体内容"/>
  <p:tag name="KSO_WM_UNIT_TEXT_FILL_FORE_SCHEMECOLOR_INDEX" val="13"/>
  <p:tag name="KSO_WM_UNIT_TEXT_FILL_TYPE" val="1"/>
  <p:tag name="KSO_WM_UNIT_TYPE" val="m_h_f"/>
  <p:tag name="KSO_WM_UNIT_VALUE" val="18"/>
</p:tagLst>
</file>

<file path=ppt/tags/tag5.xml><?xml version="1.0" encoding="utf-8"?>
<p:tagLst xmlns:a="http://schemas.openxmlformats.org/drawingml/2006/main" xmlns:r="http://schemas.openxmlformats.org/officeDocument/2006/relationships" xmlns:p="http://schemas.openxmlformats.org/presentationml/2006/main">
  <p:tag name="AS_UNIQUEID" val="1583"/>
</p:tagLst>
</file>

<file path=ppt/tags/tag50.xml><?xml version="1.0" encoding="utf-8"?>
<p:tagLst xmlns:a="http://schemas.openxmlformats.org/drawingml/2006/main" xmlns:r="http://schemas.openxmlformats.org/officeDocument/2006/relationships" xmlns:p="http://schemas.openxmlformats.org/presentationml/2006/main">
  <p:tag name="AS_UNIQUEID" val="1561"/>
</p:tagLst>
</file>

<file path=ppt/tags/tag500.xml><?xml version="1.0" encoding="utf-8"?>
<p:tagLst xmlns:a="http://schemas.openxmlformats.org/drawingml/2006/main" xmlns:r="http://schemas.openxmlformats.org/officeDocument/2006/relationships" xmlns:p="http://schemas.openxmlformats.org/presentationml/2006/main">
  <p:tag name="AS_UNIQUEID" val="2025"/>
  <p:tag name="KSO_WM_BEAUTIFY_FLAG" val="#wm#"/>
  <p:tag name="KSO_WM_DIAGRAM_GROUP_CODE" val="m1-1"/>
  <p:tag name="KSO_WM_TAG_VERSION" val="1.0"/>
  <p:tag name="KSO_WM_TEMPLATE_CATEGORY" val="diagram"/>
  <p:tag name="KSO_WM_TEMPLATE_INDEX" val="20201495"/>
  <p:tag name="KSO_WM_UNIT_COMPATIBLE" val="0"/>
  <p:tag name="KSO_WM_UNIT_DIAGRAM_ISNUMVISUAL" val="0"/>
  <p:tag name="KSO_WM_UNIT_DIAGRAM_ISREFERUNIT" val="0"/>
  <p:tag name="KSO_WM_UNIT_HIGHLIGHT" val="0"/>
  <p:tag name="KSO_WM_UNIT_ID" val="diagram20201495_3*m_h_f*1_4_1"/>
  <p:tag name="KSO_WM_UNIT_INDEX" val="1_4_1"/>
  <p:tag name="KSO_WM_UNIT_LAYERLEVEL" val="1_1_1"/>
  <p:tag name="KSO_WM_UNIT_NOCLEAR" val="0"/>
  <p:tag name="KSO_WM_UNIT_PRESET_TEXT" val="单击此处添加文本具体内容"/>
  <p:tag name="KSO_WM_UNIT_TEXT_FILL_FORE_SCHEMECOLOR_INDEX" val="13"/>
  <p:tag name="KSO_WM_UNIT_TEXT_FILL_TYPE" val="1"/>
  <p:tag name="KSO_WM_UNIT_TYPE" val="m_h_f"/>
  <p:tag name="KSO_WM_UNIT_VALUE" val="18"/>
</p:tagLst>
</file>

<file path=ppt/tags/tag501.xml><?xml version="1.0" encoding="utf-8"?>
<p:tagLst xmlns:a="http://schemas.openxmlformats.org/drawingml/2006/main" xmlns:r="http://schemas.openxmlformats.org/officeDocument/2006/relationships" xmlns:p="http://schemas.openxmlformats.org/presentationml/2006/main">
  <p:tag name="AS_UNIQUEID" val="2026"/>
  <p:tag name="KSO_WM_BEAUTIFY_FLAG" val="#wm#"/>
  <p:tag name="KSO_WM_DIAGRAM_GROUP_CODE" val="m1-1"/>
  <p:tag name="KSO_WM_TAG_VERSION" val="1.0"/>
  <p:tag name="KSO_WM_TEMPLATE_CATEGORY" val="diagram"/>
  <p:tag name="KSO_WM_TEMPLATE_INDEX" val="20201495"/>
  <p:tag name="KSO_WM_UNIT_COMPATIBLE" val="0"/>
  <p:tag name="KSO_WM_UNIT_DIAGRAM_ISNUMVISUAL" val="0"/>
  <p:tag name="KSO_WM_UNIT_DIAGRAM_ISREFERUNIT" val="0"/>
  <p:tag name="KSO_WM_UNIT_HIGHLIGHT" val="0"/>
  <p:tag name="KSO_WM_UNIT_ID" val="diagram20201495_3*m_h_f*1_3_1"/>
  <p:tag name="KSO_WM_UNIT_INDEX" val="1_3_1"/>
  <p:tag name="KSO_WM_UNIT_LAYERLEVEL" val="1_1_1"/>
  <p:tag name="KSO_WM_UNIT_NOCLEAR" val="0"/>
  <p:tag name="KSO_WM_UNIT_PRESET_TEXT" val="单击此处添加文本具体内容"/>
  <p:tag name="KSO_WM_UNIT_TEXT_FILL_FORE_SCHEMECOLOR_INDEX" val="13"/>
  <p:tag name="KSO_WM_UNIT_TEXT_FILL_TYPE" val="1"/>
  <p:tag name="KSO_WM_UNIT_TYPE" val="m_h_f"/>
  <p:tag name="KSO_WM_UNIT_VALUE" val="18"/>
</p:tagLst>
</file>

<file path=ppt/tags/tag502.xml><?xml version="1.0" encoding="utf-8"?>
<p:tagLst xmlns:a="http://schemas.openxmlformats.org/drawingml/2006/main" xmlns:r="http://schemas.openxmlformats.org/officeDocument/2006/relationships" xmlns:p="http://schemas.openxmlformats.org/presentationml/2006/main">
  <p:tag name="AS_UNIQUEID" val="2027"/>
  <p:tag name="KSO_WM_BEAUTIFY_FLAG" val="#wm#"/>
  <p:tag name="KSO_WM_DIAGRAM_GROUP_CODE" val="m1-1"/>
  <p:tag name="KSO_WM_TAG_VERSION" val="1.0"/>
  <p:tag name="KSO_WM_TEMPLATE_CATEGORY" val="diagram"/>
  <p:tag name="KSO_WM_TEMPLATE_INDEX" val="20201495"/>
  <p:tag name="KSO_WM_UNIT_COMPATIBLE" val="0"/>
  <p:tag name="KSO_WM_UNIT_DIAGRAM_ISNUMVISUAL" val="0"/>
  <p:tag name="KSO_WM_UNIT_DIAGRAM_ISREFERUNIT" val="0"/>
  <p:tag name="KSO_WM_UNIT_HIGHLIGHT" val="0"/>
  <p:tag name="KSO_WM_UNIT_ID" val="diagram20201495_3*m_h_f*1_5_1"/>
  <p:tag name="KSO_WM_UNIT_INDEX" val="1_5_1"/>
  <p:tag name="KSO_WM_UNIT_LAYERLEVEL" val="1_1_1"/>
  <p:tag name="KSO_WM_UNIT_NOCLEAR" val="0"/>
  <p:tag name="KSO_WM_UNIT_PRESET_TEXT" val="单击此处添加文本具体内容"/>
  <p:tag name="KSO_WM_UNIT_TEXT_FILL_FORE_SCHEMECOLOR_INDEX" val="13"/>
  <p:tag name="KSO_WM_UNIT_TEXT_FILL_TYPE" val="1"/>
  <p:tag name="KSO_WM_UNIT_TYPE" val="m_h_f"/>
  <p:tag name="KSO_WM_UNIT_VALUE" val="18"/>
</p:tagLst>
</file>

<file path=ppt/tags/tag503.xml><?xml version="1.0" encoding="utf-8"?>
<p:tagLst xmlns:a="http://schemas.openxmlformats.org/drawingml/2006/main" xmlns:r="http://schemas.openxmlformats.org/officeDocument/2006/relationships" xmlns:p="http://schemas.openxmlformats.org/presentationml/2006/main">
  <p:tag name="AS_UNIQUEID" val="2028"/>
  <p:tag name="KSO_WM_BEAUTIFY_FLAG" val="#wm#"/>
  <p:tag name="KSO_WM_DIAGRAM_GROUP_CODE" val="m1-1"/>
  <p:tag name="KSO_WM_TAG_VERSION" val="1.0"/>
  <p:tag name="KSO_WM_TEMPLATE_CATEGORY" val="diagram"/>
  <p:tag name="KSO_WM_TEMPLATE_INDEX" val="20201495"/>
  <p:tag name="KSO_WM_UNIT_COMPATIBLE" val="0"/>
  <p:tag name="KSO_WM_UNIT_DIAGRAM_ISNUMVISUAL" val="0"/>
  <p:tag name="KSO_WM_UNIT_DIAGRAM_ISREFERUNIT" val="0"/>
  <p:tag name="KSO_WM_UNIT_HIGHLIGHT" val="0"/>
  <p:tag name="KSO_WM_UNIT_ID" val="diagram20201495_3*m_h_f*1_1_1"/>
  <p:tag name="KSO_WM_UNIT_INDEX" val="1_1_1"/>
  <p:tag name="KSO_WM_UNIT_LAYERLEVEL" val="1_1_1"/>
  <p:tag name="KSO_WM_UNIT_NOCLEAR" val="0"/>
  <p:tag name="KSO_WM_UNIT_PRESET_TEXT" val="单击此处添加文本具体内容"/>
  <p:tag name="KSO_WM_UNIT_TEXT_FILL_FORE_SCHEMECOLOR_INDEX" val="13"/>
  <p:tag name="KSO_WM_UNIT_TEXT_FILL_TYPE" val="1"/>
  <p:tag name="KSO_WM_UNIT_TYPE" val="m_h_f"/>
  <p:tag name="KSO_WM_UNIT_VALUE" val="18"/>
</p:tagLst>
</file>

<file path=ppt/tags/tag504.xml><?xml version="1.0" encoding="utf-8"?>
<p:tagLst xmlns:a="http://schemas.openxmlformats.org/drawingml/2006/main" xmlns:r="http://schemas.openxmlformats.org/officeDocument/2006/relationships" xmlns:p="http://schemas.openxmlformats.org/presentationml/2006/main">
  <p:tag name="AS_UNIQUEID" val="2029"/>
</p:tagLst>
</file>

<file path=ppt/tags/tag505.xml><?xml version="1.0" encoding="utf-8"?>
<p:tagLst xmlns:a="http://schemas.openxmlformats.org/drawingml/2006/main" xmlns:r="http://schemas.openxmlformats.org/officeDocument/2006/relationships" xmlns:p="http://schemas.openxmlformats.org/presentationml/2006/main">
  <p:tag name="AS_UNIQUEID" val="2030"/>
</p:tagLst>
</file>

<file path=ppt/tags/tag506.xml><?xml version="1.0" encoding="utf-8"?>
<p:tagLst xmlns:a="http://schemas.openxmlformats.org/drawingml/2006/main" xmlns:r="http://schemas.openxmlformats.org/officeDocument/2006/relationships" xmlns:p="http://schemas.openxmlformats.org/presentationml/2006/main">
  <p:tag name="AS_UNIQUEID" val="2031"/>
</p:tagLst>
</file>

<file path=ppt/tags/tag507.xml><?xml version="1.0" encoding="utf-8"?>
<p:tagLst xmlns:a="http://schemas.openxmlformats.org/drawingml/2006/main" xmlns:r="http://schemas.openxmlformats.org/officeDocument/2006/relationships" xmlns:p="http://schemas.openxmlformats.org/presentationml/2006/main">
  <p:tag name="AS_UNIQUEID" val="2032"/>
</p:tagLst>
</file>

<file path=ppt/tags/tag508.xml><?xml version="1.0" encoding="utf-8"?>
<p:tagLst xmlns:a="http://schemas.openxmlformats.org/drawingml/2006/main" xmlns:r="http://schemas.openxmlformats.org/officeDocument/2006/relationships" xmlns:p="http://schemas.openxmlformats.org/presentationml/2006/main">
  <p:tag name="AS_UNIQUEID" val="2033"/>
</p:tagLst>
</file>

<file path=ppt/tags/tag509.xml><?xml version="1.0" encoding="utf-8"?>
<p:tagLst xmlns:a="http://schemas.openxmlformats.org/drawingml/2006/main" xmlns:r="http://schemas.openxmlformats.org/officeDocument/2006/relationships" xmlns:p="http://schemas.openxmlformats.org/presentationml/2006/main">
  <p:tag name="AS_UNIQUEID" val="2034"/>
</p:tagLst>
</file>

<file path=ppt/tags/tag51.xml><?xml version="1.0" encoding="utf-8"?>
<p:tagLst xmlns:a="http://schemas.openxmlformats.org/drawingml/2006/main" xmlns:r="http://schemas.openxmlformats.org/officeDocument/2006/relationships" xmlns:p="http://schemas.openxmlformats.org/presentationml/2006/main">
  <p:tag name="AS_UNIQUEID" val="1562"/>
</p:tagLst>
</file>

<file path=ppt/tags/tag510.xml><?xml version="1.0" encoding="utf-8"?>
<p:tagLst xmlns:a="http://schemas.openxmlformats.org/drawingml/2006/main" xmlns:r="http://schemas.openxmlformats.org/officeDocument/2006/relationships" xmlns:p="http://schemas.openxmlformats.org/presentationml/2006/main">
  <p:tag name="AS_UNIQUEID" val="2035"/>
</p:tagLst>
</file>

<file path=ppt/tags/tag511.xml><?xml version="1.0" encoding="utf-8"?>
<p:tagLst xmlns:a="http://schemas.openxmlformats.org/drawingml/2006/main" xmlns:r="http://schemas.openxmlformats.org/officeDocument/2006/relationships" xmlns:p="http://schemas.openxmlformats.org/presentationml/2006/main">
  <p:tag name="AS_UNIQUEID" val="2036"/>
</p:tagLst>
</file>

<file path=ppt/tags/tag512.xml><?xml version="1.0" encoding="utf-8"?>
<p:tagLst xmlns:a="http://schemas.openxmlformats.org/drawingml/2006/main" xmlns:r="http://schemas.openxmlformats.org/officeDocument/2006/relationships" xmlns:p="http://schemas.openxmlformats.org/presentationml/2006/main">
  <p:tag name="AS_UNIQUEID" val="2037"/>
</p:tagLst>
</file>

<file path=ppt/tags/tag513.xml><?xml version="1.0" encoding="utf-8"?>
<p:tagLst xmlns:a="http://schemas.openxmlformats.org/drawingml/2006/main" xmlns:r="http://schemas.openxmlformats.org/officeDocument/2006/relationships" xmlns:p="http://schemas.openxmlformats.org/presentationml/2006/main">
  <p:tag name="AS_UNIQUEID" val="2038"/>
</p:tagLst>
</file>

<file path=ppt/tags/tag514.xml><?xml version="1.0" encoding="utf-8"?>
<p:tagLst xmlns:a="http://schemas.openxmlformats.org/drawingml/2006/main" xmlns:r="http://schemas.openxmlformats.org/officeDocument/2006/relationships" xmlns:p="http://schemas.openxmlformats.org/presentationml/2006/main">
  <p:tag name="AS_UNIQUEID" val="2039"/>
  <p:tag name="KSO_WM_BEAUTIFY_FLAG" val="#wm#"/>
  <p:tag name="KSO_WM_DIAGRAM_GROUP_CODE" val="m1-1"/>
  <p:tag name="KSO_WM_TAG_VERSION" val="1.0"/>
  <p:tag name="KSO_WM_TEMPLATE_CATEGORY" val="diagram"/>
  <p:tag name="KSO_WM_TEMPLATE_INDEX" val="20201495"/>
  <p:tag name="KSO_WM_UNIT_COMPATIBLE" val="0"/>
  <p:tag name="KSO_WM_UNIT_DIAGRAM_ISNUMVISUAL" val="0"/>
  <p:tag name="KSO_WM_UNIT_DIAGRAM_ISREFERUNIT" val="0"/>
  <p:tag name="KSO_WM_UNIT_FILL_FORE_SCHEMECOLOR_INDEX" val="5"/>
  <p:tag name="KSO_WM_UNIT_FILL_TYPE" val="1"/>
  <p:tag name="KSO_WM_UNIT_HIGHLIGHT" val="0"/>
  <p:tag name="KSO_WM_UNIT_ID" val="diagram20201495_3*m_h_i*1_5_1"/>
  <p:tag name="KSO_WM_UNIT_INDEX" val="1_5_1"/>
  <p:tag name="KSO_WM_UNIT_LAYERLEVEL" val="1_1_1"/>
  <p:tag name="KSO_WM_UNIT_TYPE" val="m_h_i"/>
</p:tagLst>
</file>

<file path=ppt/tags/tag515.xml><?xml version="1.0" encoding="utf-8"?>
<p:tagLst xmlns:a="http://schemas.openxmlformats.org/drawingml/2006/main" xmlns:r="http://schemas.openxmlformats.org/officeDocument/2006/relationships" xmlns:p="http://schemas.openxmlformats.org/presentationml/2006/main">
  <p:tag name="AS_UNIQUEID" val="2040"/>
  <p:tag name="KSO_WM_BEAUTIFY_FLAG" val="#wm#"/>
  <p:tag name="KSO_WM_DIAGRAM_GROUP_CODE" val="m1-1"/>
  <p:tag name="KSO_WM_TAG_VERSION" val="1.0"/>
  <p:tag name="KSO_WM_TEMPLATE_CATEGORY" val="diagram"/>
  <p:tag name="KSO_WM_TEMPLATE_INDEX" val="20201495"/>
  <p:tag name="KSO_WM_UNIT_COMPATIBLE" val="0"/>
  <p:tag name="KSO_WM_UNIT_DIAGRAM_ISNUMVISUAL" val="0"/>
  <p:tag name="KSO_WM_UNIT_DIAGRAM_ISREFERUNIT" val="0"/>
  <p:tag name="KSO_WM_UNIT_HIGHLIGHT" val="0"/>
  <p:tag name="KSO_WM_UNIT_ID" val="diagram20201495_3*m_h_a*1_5_1"/>
  <p:tag name="KSO_WM_UNIT_INDEX" val="1_5_1"/>
  <p:tag name="KSO_WM_UNIT_ISCONTENTSTITLE" val="0"/>
  <p:tag name="KSO_WM_UNIT_LAYERLEVEL" val="1_1_1"/>
  <p:tag name="KSO_WM_UNIT_NOCLEAR" val="0"/>
  <p:tag name="KSO_WM_UNIT_PRESET_TEXT" val="2019.12"/>
  <p:tag name="KSO_WM_UNIT_TEXT_FILL_FORE_SCHEMECOLOR_INDEX" val="13"/>
  <p:tag name="KSO_WM_UNIT_TEXT_FILL_TYPE" val="1"/>
  <p:tag name="KSO_WM_UNIT_TYPE" val="m_h_a"/>
  <p:tag name="KSO_WM_UNIT_VALUE" val="5"/>
</p:tagLst>
</file>

<file path=ppt/tags/tag516.xml><?xml version="1.0" encoding="utf-8"?>
<p:tagLst xmlns:a="http://schemas.openxmlformats.org/drawingml/2006/main" xmlns:r="http://schemas.openxmlformats.org/officeDocument/2006/relationships" xmlns:p="http://schemas.openxmlformats.org/presentationml/2006/main">
  <p:tag name="AS_UNIQUEID" val="2041"/>
  <p:tag name="KSO_WM_BEAUTIFY_FLAG" val="#wm#"/>
  <p:tag name="KSO_WM_DIAGRAM_GROUP_CODE" val="m1-1"/>
  <p:tag name="KSO_WM_TAG_VERSION" val="1.0"/>
  <p:tag name="KSO_WM_TEMPLATE_CATEGORY" val="diagram"/>
  <p:tag name="KSO_WM_TEMPLATE_INDEX" val="20201495"/>
  <p:tag name="KSO_WM_UNIT_COMPATIBLE" val="0"/>
  <p:tag name="KSO_WM_UNIT_DIAGRAM_ISNUMVISUAL" val="0"/>
  <p:tag name="KSO_WM_UNIT_DIAGRAM_ISREFERUNIT" val="0"/>
  <p:tag name="KSO_WM_UNIT_HIGHLIGHT" val="0"/>
  <p:tag name="KSO_WM_UNIT_ID" val="diagram20201495_3*m_h_f*1_5_1"/>
  <p:tag name="KSO_WM_UNIT_INDEX" val="1_5_1"/>
  <p:tag name="KSO_WM_UNIT_LAYERLEVEL" val="1_1_1"/>
  <p:tag name="KSO_WM_UNIT_NOCLEAR" val="0"/>
  <p:tag name="KSO_WM_UNIT_PRESET_TEXT" val="单击此处添加文本具体内容"/>
  <p:tag name="KSO_WM_UNIT_TEXT_FILL_FORE_SCHEMECOLOR_INDEX" val="13"/>
  <p:tag name="KSO_WM_UNIT_TEXT_FILL_TYPE" val="1"/>
  <p:tag name="KSO_WM_UNIT_TYPE" val="m_h_f"/>
  <p:tag name="KSO_WM_UNIT_VALUE" val="18"/>
</p:tagLst>
</file>

<file path=ppt/tags/tag517.xml><?xml version="1.0" encoding="utf-8"?>
<p:tagLst xmlns:a="http://schemas.openxmlformats.org/drawingml/2006/main" xmlns:r="http://schemas.openxmlformats.org/officeDocument/2006/relationships" xmlns:p="http://schemas.openxmlformats.org/presentationml/2006/main">
  <p:tag name="AS_UNIQUEID" val="2224"/>
  <p:tag name="KSO_WM_UNIT_PLACING_PICTURE_USER_VIEWPORT" val="{&quot;height&quot;:2025,&quot;width&quot;:5370}"/>
</p:tagLst>
</file>

<file path=ppt/tags/tag518.xml><?xml version="1.0" encoding="utf-8"?>
<p:tagLst xmlns:a="http://schemas.openxmlformats.org/drawingml/2006/main" xmlns:r="http://schemas.openxmlformats.org/officeDocument/2006/relationships" xmlns:p="http://schemas.openxmlformats.org/presentationml/2006/main">
  <p:tag name="AS_UNIQUEID" val="2225"/>
</p:tagLst>
</file>

<file path=ppt/tags/tag519.xml><?xml version="1.0" encoding="utf-8"?>
<p:tagLst xmlns:a="http://schemas.openxmlformats.org/drawingml/2006/main" xmlns:r="http://schemas.openxmlformats.org/officeDocument/2006/relationships" xmlns:p="http://schemas.openxmlformats.org/presentationml/2006/main">
  <p:tag name="AS_UNIQUEID" val="2226"/>
</p:tagLst>
</file>

<file path=ppt/tags/tag52.xml><?xml version="1.0" encoding="utf-8"?>
<p:tagLst xmlns:a="http://schemas.openxmlformats.org/drawingml/2006/main" xmlns:r="http://schemas.openxmlformats.org/officeDocument/2006/relationships" xmlns:p="http://schemas.openxmlformats.org/presentationml/2006/main">
  <p:tag name="AS_UNIQUEID" val="1563"/>
</p:tagLst>
</file>

<file path=ppt/tags/tag520.xml><?xml version="1.0" encoding="utf-8"?>
<p:tagLst xmlns:a="http://schemas.openxmlformats.org/drawingml/2006/main" xmlns:r="http://schemas.openxmlformats.org/officeDocument/2006/relationships" xmlns:p="http://schemas.openxmlformats.org/presentationml/2006/main">
  <p:tag name="AS_UNIQUEID" val="2227"/>
  <p:tag name="KSO_WM_BEAUTIFY_FLAG" val="#wm#"/>
  <p:tag name="KSO_WM_TAG_VERSION" val="1.0"/>
  <p:tag name="KSO_WM_TEMPLATE_CATEGORY" val="custom"/>
  <p:tag name="KSO_WM_TEMPLATE_INDEX" val="20185080"/>
  <p:tag name="KSO_WM_UNIT_ID" val="custom20185080_23*i*3"/>
  <p:tag name="KSO_WM_UNIT_INDEX" val="3"/>
  <p:tag name="KSO_WM_UNIT_TYPE" val="i"/>
</p:tagLst>
</file>

<file path=ppt/tags/tag521.xml><?xml version="1.0" encoding="utf-8"?>
<p:tagLst xmlns:a="http://schemas.openxmlformats.org/drawingml/2006/main" xmlns:r="http://schemas.openxmlformats.org/officeDocument/2006/relationships" xmlns:p="http://schemas.openxmlformats.org/presentationml/2006/main">
  <p:tag name="AS_UNIQUEID" val="2228"/>
</p:tagLst>
</file>

<file path=ppt/tags/tag522.xml><?xml version="1.0" encoding="utf-8"?>
<p:tagLst xmlns:a="http://schemas.openxmlformats.org/drawingml/2006/main" xmlns:r="http://schemas.openxmlformats.org/officeDocument/2006/relationships" xmlns:p="http://schemas.openxmlformats.org/presentationml/2006/main">
  <p:tag name="AS_UNIQUEID" val="2229"/>
</p:tagLst>
</file>

<file path=ppt/tags/tag523.xml><?xml version="1.0" encoding="utf-8"?>
<p:tagLst xmlns:a="http://schemas.openxmlformats.org/drawingml/2006/main" xmlns:r="http://schemas.openxmlformats.org/officeDocument/2006/relationships" xmlns:p="http://schemas.openxmlformats.org/presentationml/2006/main">
  <p:tag name="AS_UNIQUEID" val="2230"/>
</p:tagLst>
</file>

<file path=ppt/tags/tag524.xml><?xml version="1.0" encoding="utf-8"?>
<p:tagLst xmlns:a="http://schemas.openxmlformats.org/drawingml/2006/main" xmlns:r="http://schemas.openxmlformats.org/officeDocument/2006/relationships" xmlns:p="http://schemas.openxmlformats.org/presentationml/2006/main">
  <p:tag name="AS_UNIQUEID" val="2231"/>
</p:tagLst>
</file>

<file path=ppt/tags/tag525.xml><?xml version="1.0" encoding="utf-8"?>
<p:tagLst xmlns:a="http://schemas.openxmlformats.org/drawingml/2006/main" xmlns:r="http://schemas.openxmlformats.org/officeDocument/2006/relationships" xmlns:p="http://schemas.openxmlformats.org/presentationml/2006/main">
  <p:tag name="AS_UNIQUEID" val="2232"/>
</p:tagLst>
</file>

<file path=ppt/tags/tag526.xml><?xml version="1.0" encoding="utf-8"?>
<p:tagLst xmlns:a="http://schemas.openxmlformats.org/drawingml/2006/main" xmlns:r="http://schemas.openxmlformats.org/officeDocument/2006/relationships" xmlns:p="http://schemas.openxmlformats.org/presentationml/2006/main">
  <p:tag name="AS_UNIQUEID" val="2233"/>
</p:tagLst>
</file>

<file path=ppt/tags/tag527.xml><?xml version="1.0" encoding="utf-8"?>
<p:tagLst xmlns:a="http://schemas.openxmlformats.org/drawingml/2006/main" xmlns:r="http://schemas.openxmlformats.org/officeDocument/2006/relationships" xmlns:p="http://schemas.openxmlformats.org/presentationml/2006/main">
  <p:tag name="AS_UNIQUEID" val="2234"/>
  <p:tag name="KSO_WM_BEAUTIFY_FLAG" val="#wm#"/>
  <p:tag name="KSO_WM_TAG_VERSION" val="1.0"/>
  <p:tag name="KSO_WM_TEMPLATE_CATEGORY" val="custom"/>
  <p:tag name="KSO_WM_TEMPLATE_INDEX" val="20185080"/>
  <p:tag name="KSO_WM_UNIT_ID" val="custom20185080_23*i*3"/>
  <p:tag name="KSO_WM_UNIT_INDEX" val="3"/>
  <p:tag name="KSO_WM_UNIT_TYPE" val="i"/>
</p:tagLst>
</file>

<file path=ppt/tags/tag528.xml><?xml version="1.0" encoding="utf-8"?>
<p:tagLst xmlns:a="http://schemas.openxmlformats.org/drawingml/2006/main" xmlns:r="http://schemas.openxmlformats.org/officeDocument/2006/relationships" xmlns:p="http://schemas.openxmlformats.org/presentationml/2006/main">
  <p:tag name="AS_UNIQUEID" val="2235"/>
</p:tagLst>
</file>

<file path=ppt/tags/tag529.xml><?xml version="1.0" encoding="utf-8"?>
<p:tagLst xmlns:a="http://schemas.openxmlformats.org/drawingml/2006/main" xmlns:r="http://schemas.openxmlformats.org/officeDocument/2006/relationships" xmlns:p="http://schemas.openxmlformats.org/presentationml/2006/main">
  <p:tag name="AS_UNIQUEID" val="2236"/>
</p:tagLst>
</file>

<file path=ppt/tags/tag53.xml><?xml version="1.0" encoding="utf-8"?>
<p:tagLst xmlns:a="http://schemas.openxmlformats.org/drawingml/2006/main" xmlns:r="http://schemas.openxmlformats.org/officeDocument/2006/relationships" xmlns:p="http://schemas.openxmlformats.org/presentationml/2006/main">
  <p:tag name="AS_UNIQUEID" val="1564"/>
</p:tagLst>
</file>

<file path=ppt/tags/tag530.xml><?xml version="1.0" encoding="utf-8"?>
<p:tagLst xmlns:a="http://schemas.openxmlformats.org/drawingml/2006/main" xmlns:r="http://schemas.openxmlformats.org/officeDocument/2006/relationships" xmlns:p="http://schemas.openxmlformats.org/presentationml/2006/main">
  <p:tag name="AS_UNIQUEID" val="2237"/>
</p:tagLst>
</file>

<file path=ppt/tags/tag531.xml><?xml version="1.0" encoding="utf-8"?>
<p:tagLst xmlns:a="http://schemas.openxmlformats.org/drawingml/2006/main" xmlns:r="http://schemas.openxmlformats.org/officeDocument/2006/relationships" xmlns:p="http://schemas.openxmlformats.org/presentationml/2006/main">
  <p:tag name="AS_UNIQUEID" val="2238"/>
</p:tagLst>
</file>

<file path=ppt/tags/tag532.xml><?xml version="1.0" encoding="utf-8"?>
<p:tagLst xmlns:a="http://schemas.openxmlformats.org/drawingml/2006/main" xmlns:r="http://schemas.openxmlformats.org/officeDocument/2006/relationships" xmlns:p="http://schemas.openxmlformats.org/presentationml/2006/main">
  <p:tag name="AS_UNIQUEID" val="2239"/>
</p:tagLst>
</file>

<file path=ppt/tags/tag533.xml><?xml version="1.0" encoding="utf-8"?>
<p:tagLst xmlns:a="http://schemas.openxmlformats.org/drawingml/2006/main" xmlns:r="http://schemas.openxmlformats.org/officeDocument/2006/relationships" xmlns:p="http://schemas.openxmlformats.org/presentationml/2006/main">
  <p:tag name="AS_UNIQUEID" val="2240"/>
</p:tagLst>
</file>

<file path=ppt/tags/tag534.xml><?xml version="1.0" encoding="utf-8"?>
<p:tagLst xmlns:a="http://schemas.openxmlformats.org/drawingml/2006/main" xmlns:r="http://schemas.openxmlformats.org/officeDocument/2006/relationships" xmlns:p="http://schemas.openxmlformats.org/presentationml/2006/main">
  <p:tag name="AS_UNIQUEID" val="2241"/>
</p:tagLst>
</file>

<file path=ppt/tags/tag535.xml><?xml version="1.0" encoding="utf-8"?>
<p:tagLst xmlns:a="http://schemas.openxmlformats.org/drawingml/2006/main" xmlns:r="http://schemas.openxmlformats.org/officeDocument/2006/relationships" xmlns:p="http://schemas.openxmlformats.org/presentationml/2006/main">
  <p:tag name="AS_UNIQUEID" val="2242"/>
</p:tagLst>
</file>

<file path=ppt/tags/tag536.xml><?xml version="1.0" encoding="utf-8"?>
<p:tagLst xmlns:a="http://schemas.openxmlformats.org/drawingml/2006/main" xmlns:r="http://schemas.openxmlformats.org/officeDocument/2006/relationships" xmlns:p="http://schemas.openxmlformats.org/presentationml/2006/main">
  <p:tag name="AS_UNIQUEID" val="2243"/>
</p:tagLst>
</file>

<file path=ppt/tags/tag537.xml><?xml version="1.0" encoding="utf-8"?>
<p:tagLst xmlns:a="http://schemas.openxmlformats.org/drawingml/2006/main" xmlns:r="http://schemas.openxmlformats.org/officeDocument/2006/relationships" xmlns:p="http://schemas.openxmlformats.org/presentationml/2006/main">
  <p:tag name="AS_UNIQUEID" val="2244"/>
</p:tagLst>
</file>

<file path=ppt/tags/tag538.xml><?xml version="1.0" encoding="utf-8"?>
<p:tagLst xmlns:a="http://schemas.openxmlformats.org/drawingml/2006/main" xmlns:r="http://schemas.openxmlformats.org/officeDocument/2006/relationships" xmlns:p="http://schemas.openxmlformats.org/presentationml/2006/main">
  <p:tag name="AS_UNIQUEID" val="2245"/>
</p:tagLst>
</file>

<file path=ppt/tags/tag539.xml><?xml version="1.0" encoding="utf-8"?>
<p:tagLst xmlns:a="http://schemas.openxmlformats.org/drawingml/2006/main" xmlns:r="http://schemas.openxmlformats.org/officeDocument/2006/relationships" xmlns:p="http://schemas.openxmlformats.org/presentationml/2006/main">
  <p:tag name="AS_UNIQUEID" val="2246"/>
</p:tagLst>
</file>

<file path=ppt/tags/tag54.xml><?xml version="1.0" encoding="utf-8"?>
<p:tagLst xmlns:a="http://schemas.openxmlformats.org/drawingml/2006/main" xmlns:r="http://schemas.openxmlformats.org/officeDocument/2006/relationships" xmlns:p="http://schemas.openxmlformats.org/presentationml/2006/main">
  <p:tag name="AS_UNIQUEID" val="1565"/>
</p:tagLst>
</file>

<file path=ppt/tags/tag540.xml><?xml version="1.0" encoding="utf-8"?>
<p:tagLst xmlns:a="http://schemas.openxmlformats.org/drawingml/2006/main" xmlns:r="http://schemas.openxmlformats.org/officeDocument/2006/relationships" xmlns:p="http://schemas.openxmlformats.org/presentationml/2006/main">
  <p:tag name="AS_UNIQUEID" val="2247"/>
</p:tagLst>
</file>

<file path=ppt/tags/tag541.xml><?xml version="1.0" encoding="utf-8"?>
<p:tagLst xmlns:a="http://schemas.openxmlformats.org/drawingml/2006/main" xmlns:r="http://schemas.openxmlformats.org/officeDocument/2006/relationships" xmlns:p="http://schemas.openxmlformats.org/presentationml/2006/main">
  <p:tag name="AS_UNIQUEID" val="2248"/>
</p:tagLst>
</file>

<file path=ppt/tags/tag542.xml><?xml version="1.0" encoding="utf-8"?>
<p:tagLst xmlns:a="http://schemas.openxmlformats.org/drawingml/2006/main" xmlns:r="http://schemas.openxmlformats.org/officeDocument/2006/relationships" xmlns:p="http://schemas.openxmlformats.org/presentationml/2006/main">
  <p:tag name="AS_UNIQUEID" val="2249"/>
</p:tagLst>
</file>

<file path=ppt/tags/tag543.xml><?xml version="1.0" encoding="utf-8"?>
<p:tagLst xmlns:a="http://schemas.openxmlformats.org/drawingml/2006/main" xmlns:r="http://schemas.openxmlformats.org/officeDocument/2006/relationships" xmlns:p="http://schemas.openxmlformats.org/presentationml/2006/main">
  <p:tag name="AS_UNIQUEID" val="2250"/>
</p:tagLst>
</file>

<file path=ppt/tags/tag544.xml><?xml version="1.0" encoding="utf-8"?>
<p:tagLst xmlns:a="http://schemas.openxmlformats.org/drawingml/2006/main" xmlns:r="http://schemas.openxmlformats.org/officeDocument/2006/relationships" xmlns:p="http://schemas.openxmlformats.org/presentationml/2006/main">
  <p:tag name="AS_UNIQUEID" val="2251"/>
</p:tagLst>
</file>

<file path=ppt/tags/tag545.xml><?xml version="1.0" encoding="utf-8"?>
<p:tagLst xmlns:a="http://schemas.openxmlformats.org/drawingml/2006/main" xmlns:r="http://schemas.openxmlformats.org/officeDocument/2006/relationships" xmlns:p="http://schemas.openxmlformats.org/presentationml/2006/main">
  <p:tag name="AS_UNIQUEID" val="2252"/>
</p:tagLst>
</file>

<file path=ppt/tags/tag546.xml><?xml version="1.0" encoding="utf-8"?>
<p:tagLst xmlns:a="http://schemas.openxmlformats.org/drawingml/2006/main" xmlns:r="http://schemas.openxmlformats.org/officeDocument/2006/relationships" xmlns:p="http://schemas.openxmlformats.org/presentationml/2006/main">
  <p:tag name="AS_UNIQUEID" val="2253"/>
</p:tagLst>
</file>

<file path=ppt/tags/tag547.xml><?xml version="1.0" encoding="utf-8"?>
<p:tagLst xmlns:a="http://schemas.openxmlformats.org/drawingml/2006/main" xmlns:r="http://schemas.openxmlformats.org/officeDocument/2006/relationships" xmlns:p="http://schemas.openxmlformats.org/presentationml/2006/main">
  <p:tag name="AS_UNIQUEID" val="2254"/>
</p:tagLst>
</file>

<file path=ppt/tags/tag548.xml><?xml version="1.0" encoding="utf-8"?>
<p:tagLst xmlns:a="http://schemas.openxmlformats.org/drawingml/2006/main" xmlns:r="http://schemas.openxmlformats.org/officeDocument/2006/relationships" xmlns:p="http://schemas.openxmlformats.org/presentationml/2006/main">
  <p:tag name="AS_UNIQUEID" val="2255"/>
</p:tagLst>
</file>

<file path=ppt/tags/tag549.xml><?xml version="1.0" encoding="utf-8"?>
<p:tagLst xmlns:a="http://schemas.openxmlformats.org/drawingml/2006/main" xmlns:r="http://schemas.openxmlformats.org/officeDocument/2006/relationships" xmlns:p="http://schemas.openxmlformats.org/presentationml/2006/main">
  <p:tag name="AS_UNIQUEID" val="2256"/>
</p:tagLst>
</file>

<file path=ppt/tags/tag55.xml><?xml version="1.0" encoding="utf-8"?>
<p:tagLst xmlns:a="http://schemas.openxmlformats.org/drawingml/2006/main" xmlns:r="http://schemas.openxmlformats.org/officeDocument/2006/relationships" xmlns:p="http://schemas.openxmlformats.org/presentationml/2006/main">
  <p:tag name="AS_UNIQUEID" val="1567"/>
</p:tagLst>
</file>

<file path=ppt/tags/tag550.xml><?xml version="1.0" encoding="utf-8"?>
<p:tagLst xmlns:a="http://schemas.openxmlformats.org/drawingml/2006/main" xmlns:r="http://schemas.openxmlformats.org/officeDocument/2006/relationships" xmlns:p="http://schemas.openxmlformats.org/presentationml/2006/main">
  <p:tag name="AS_UNIQUEID" val="2257"/>
</p:tagLst>
</file>

<file path=ppt/tags/tag551.xml><?xml version="1.0" encoding="utf-8"?>
<p:tagLst xmlns:a="http://schemas.openxmlformats.org/drawingml/2006/main" xmlns:r="http://schemas.openxmlformats.org/officeDocument/2006/relationships" xmlns:p="http://schemas.openxmlformats.org/presentationml/2006/main">
  <p:tag name="AS_UNIQUEID" val="2258"/>
</p:tagLst>
</file>

<file path=ppt/tags/tag552.xml><?xml version="1.0" encoding="utf-8"?>
<p:tagLst xmlns:a="http://schemas.openxmlformats.org/drawingml/2006/main" xmlns:r="http://schemas.openxmlformats.org/officeDocument/2006/relationships" xmlns:p="http://schemas.openxmlformats.org/presentationml/2006/main">
  <p:tag name="AS_UNIQUEID" val="2043"/>
</p:tagLst>
</file>

<file path=ppt/tags/tag553.xml><?xml version="1.0" encoding="utf-8"?>
<p:tagLst xmlns:a="http://schemas.openxmlformats.org/drawingml/2006/main" xmlns:r="http://schemas.openxmlformats.org/officeDocument/2006/relationships" xmlns:p="http://schemas.openxmlformats.org/presentationml/2006/main">
  <p:tag name="AS_UNIQUEID" val="2044"/>
</p:tagLst>
</file>

<file path=ppt/tags/tag554.xml><?xml version="1.0" encoding="utf-8"?>
<p:tagLst xmlns:a="http://schemas.openxmlformats.org/drawingml/2006/main" xmlns:r="http://schemas.openxmlformats.org/officeDocument/2006/relationships" xmlns:p="http://schemas.openxmlformats.org/presentationml/2006/main">
  <p:tag name="AS_UNIQUEID" val="2045"/>
  <p:tag name="KSO_WM_BEAUTIFY_FLAG" val="#wm#"/>
  <p:tag name="KSO_WM_TAG_VERSION" val="1.0"/>
  <p:tag name="KSO_WM_TEMPLATE_CATEGORY" val="custom"/>
  <p:tag name="KSO_WM_TEMPLATE_INDEX" val="20185080"/>
  <p:tag name="KSO_WM_UNIT_ID" val="custom20185080_23*i*3"/>
  <p:tag name="KSO_WM_UNIT_INDEX" val="3"/>
  <p:tag name="KSO_WM_UNIT_TYPE" val="i"/>
</p:tagLst>
</file>

<file path=ppt/tags/tag555.xml><?xml version="1.0" encoding="utf-8"?>
<p:tagLst xmlns:a="http://schemas.openxmlformats.org/drawingml/2006/main" xmlns:r="http://schemas.openxmlformats.org/officeDocument/2006/relationships" xmlns:p="http://schemas.openxmlformats.org/presentationml/2006/main">
  <p:tag name="AS_UNIQUEID" val="2046"/>
</p:tagLst>
</file>

<file path=ppt/tags/tag556.xml><?xml version="1.0" encoding="utf-8"?>
<p:tagLst xmlns:a="http://schemas.openxmlformats.org/drawingml/2006/main" xmlns:r="http://schemas.openxmlformats.org/officeDocument/2006/relationships" xmlns:p="http://schemas.openxmlformats.org/presentationml/2006/main">
  <p:tag name="AS_UNIQUEID" val="2047"/>
</p:tagLst>
</file>

<file path=ppt/tags/tag557.xml><?xml version="1.0" encoding="utf-8"?>
<p:tagLst xmlns:a="http://schemas.openxmlformats.org/drawingml/2006/main" xmlns:r="http://schemas.openxmlformats.org/officeDocument/2006/relationships" xmlns:p="http://schemas.openxmlformats.org/presentationml/2006/main">
  <p:tag name="AS_UNIQUEID" val="2048"/>
</p:tagLst>
</file>

<file path=ppt/tags/tag558.xml><?xml version="1.0" encoding="utf-8"?>
<p:tagLst xmlns:a="http://schemas.openxmlformats.org/drawingml/2006/main" xmlns:r="http://schemas.openxmlformats.org/officeDocument/2006/relationships" xmlns:p="http://schemas.openxmlformats.org/presentationml/2006/main">
  <p:tag name="AS_UNIQUEID" val="2049"/>
</p:tagLst>
</file>

<file path=ppt/tags/tag559.xml><?xml version="1.0" encoding="utf-8"?>
<p:tagLst xmlns:a="http://schemas.openxmlformats.org/drawingml/2006/main" xmlns:r="http://schemas.openxmlformats.org/officeDocument/2006/relationships" xmlns:p="http://schemas.openxmlformats.org/presentationml/2006/main">
  <p:tag name="AS_UNIQUEID" val="2050"/>
</p:tagLst>
</file>

<file path=ppt/tags/tag56.xml><?xml version="1.0" encoding="utf-8"?>
<p:tagLst xmlns:a="http://schemas.openxmlformats.org/drawingml/2006/main" xmlns:r="http://schemas.openxmlformats.org/officeDocument/2006/relationships" xmlns:p="http://schemas.openxmlformats.org/presentationml/2006/main">
  <p:tag name="AS_UNIQUEID" val="1568"/>
</p:tagLst>
</file>

<file path=ppt/tags/tag560.xml><?xml version="1.0" encoding="utf-8"?>
<p:tagLst xmlns:a="http://schemas.openxmlformats.org/drawingml/2006/main" xmlns:r="http://schemas.openxmlformats.org/officeDocument/2006/relationships" xmlns:p="http://schemas.openxmlformats.org/presentationml/2006/main">
  <p:tag name="AS_UNIQUEID" val="2051"/>
</p:tagLst>
</file>

<file path=ppt/tags/tag561.xml><?xml version="1.0" encoding="utf-8"?>
<p:tagLst xmlns:a="http://schemas.openxmlformats.org/drawingml/2006/main" xmlns:r="http://schemas.openxmlformats.org/officeDocument/2006/relationships" xmlns:p="http://schemas.openxmlformats.org/presentationml/2006/main">
  <p:tag name="AS_UNIQUEID" val="2052"/>
  <p:tag name="KSO_WM_BEAUTIFY_FLAG" val="#wm#"/>
  <p:tag name="KSO_WM_TAG_VERSION" val="1.0"/>
  <p:tag name="KSO_WM_TEMPLATE_CATEGORY" val="custom"/>
  <p:tag name="KSO_WM_TEMPLATE_INDEX" val="20185080"/>
  <p:tag name="KSO_WM_UNIT_ID" val="custom20185080_23*i*3"/>
  <p:tag name="KSO_WM_UNIT_INDEX" val="3"/>
  <p:tag name="KSO_WM_UNIT_TYPE" val="i"/>
</p:tagLst>
</file>

<file path=ppt/tags/tag562.xml><?xml version="1.0" encoding="utf-8"?>
<p:tagLst xmlns:a="http://schemas.openxmlformats.org/drawingml/2006/main" xmlns:r="http://schemas.openxmlformats.org/officeDocument/2006/relationships" xmlns:p="http://schemas.openxmlformats.org/presentationml/2006/main">
  <p:tag name="AS_UNIQUEID" val="2053"/>
</p:tagLst>
</file>

<file path=ppt/tags/tag563.xml><?xml version="1.0" encoding="utf-8"?>
<p:tagLst xmlns:a="http://schemas.openxmlformats.org/drawingml/2006/main" xmlns:r="http://schemas.openxmlformats.org/officeDocument/2006/relationships" xmlns:p="http://schemas.openxmlformats.org/presentationml/2006/main">
  <p:tag name="AS_UNIQUEID" val="2054"/>
</p:tagLst>
</file>

<file path=ppt/tags/tag564.xml><?xml version="1.0" encoding="utf-8"?>
<p:tagLst xmlns:a="http://schemas.openxmlformats.org/drawingml/2006/main" xmlns:r="http://schemas.openxmlformats.org/officeDocument/2006/relationships" xmlns:p="http://schemas.openxmlformats.org/presentationml/2006/main">
  <p:tag name="AS_UNIQUEID" val="2055"/>
</p:tagLst>
</file>

<file path=ppt/tags/tag565.xml><?xml version="1.0" encoding="utf-8"?>
<p:tagLst xmlns:a="http://schemas.openxmlformats.org/drawingml/2006/main" xmlns:r="http://schemas.openxmlformats.org/officeDocument/2006/relationships" xmlns:p="http://schemas.openxmlformats.org/presentationml/2006/main">
  <p:tag name="AS_UNIQUEID" val="2056"/>
</p:tagLst>
</file>

<file path=ppt/tags/tag566.xml><?xml version="1.0" encoding="utf-8"?>
<p:tagLst xmlns:a="http://schemas.openxmlformats.org/drawingml/2006/main" xmlns:r="http://schemas.openxmlformats.org/officeDocument/2006/relationships" xmlns:p="http://schemas.openxmlformats.org/presentationml/2006/main">
  <p:tag name="AS_UNIQUEID" val="2057"/>
</p:tagLst>
</file>

<file path=ppt/tags/tag567.xml><?xml version="1.0" encoding="utf-8"?>
<p:tagLst xmlns:a="http://schemas.openxmlformats.org/drawingml/2006/main" xmlns:r="http://schemas.openxmlformats.org/officeDocument/2006/relationships" xmlns:p="http://schemas.openxmlformats.org/presentationml/2006/main">
  <p:tag name="AS_UNIQUEID" val="2058"/>
</p:tagLst>
</file>

<file path=ppt/tags/tag568.xml><?xml version="1.0" encoding="utf-8"?>
<p:tagLst xmlns:a="http://schemas.openxmlformats.org/drawingml/2006/main" xmlns:r="http://schemas.openxmlformats.org/officeDocument/2006/relationships" xmlns:p="http://schemas.openxmlformats.org/presentationml/2006/main">
  <p:tag name="AS_UNIQUEID" val="2059"/>
</p:tagLst>
</file>

<file path=ppt/tags/tag569.xml><?xml version="1.0" encoding="utf-8"?>
<p:tagLst xmlns:a="http://schemas.openxmlformats.org/drawingml/2006/main" xmlns:r="http://schemas.openxmlformats.org/officeDocument/2006/relationships" xmlns:p="http://schemas.openxmlformats.org/presentationml/2006/main">
  <p:tag name="AS_UNIQUEID" val="2060"/>
</p:tagLst>
</file>

<file path=ppt/tags/tag57.xml><?xml version="1.0" encoding="utf-8"?>
<p:tagLst xmlns:a="http://schemas.openxmlformats.org/drawingml/2006/main" xmlns:r="http://schemas.openxmlformats.org/officeDocument/2006/relationships" xmlns:p="http://schemas.openxmlformats.org/presentationml/2006/main">
  <p:tag name="AS_UNIQUEID" val="1569"/>
</p:tagLst>
</file>

<file path=ppt/tags/tag570.xml><?xml version="1.0" encoding="utf-8"?>
<p:tagLst xmlns:a="http://schemas.openxmlformats.org/drawingml/2006/main" xmlns:r="http://schemas.openxmlformats.org/officeDocument/2006/relationships" xmlns:p="http://schemas.openxmlformats.org/presentationml/2006/main">
  <p:tag name="AS_UNIQUEID" val="2061"/>
</p:tagLst>
</file>

<file path=ppt/tags/tag571.xml><?xml version="1.0" encoding="utf-8"?>
<p:tagLst xmlns:a="http://schemas.openxmlformats.org/drawingml/2006/main" xmlns:r="http://schemas.openxmlformats.org/officeDocument/2006/relationships" xmlns:p="http://schemas.openxmlformats.org/presentationml/2006/main">
  <p:tag name="AS_UNIQUEID" val="2062"/>
</p:tagLst>
</file>

<file path=ppt/tags/tag572.xml><?xml version="1.0" encoding="utf-8"?>
<p:tagLst xmlns:a="http://schemas.openxmlformats.org/drawingml/2006/main" xmlns:r="http://schemas.openxmlformats.org/officeDocument/2006/relationships" xmlns:p="http://schemas.openxmlformats.org/presentationml/2006/main">
  <p:tag name="AS_UNIQUEID" val="2078"/>
</p:tagLst>
</file>

<file path=ppt/tags/tag573.xml><?xml version="1.0" encoding="utf-8"?>
<p:tagLst xmlns:a="http://schemas.openxmlformats.org/drawingml/2006/main" xmlns:r="http://schemas.openxmlformats.org/officeDocument/2006/relationships" xmlns:p="http://schemas.openxmlformats.org/presentationml/2006/main">
  <p:tag name="AS_UNIQUEID" val="2079"/>
</p:tagLst>
</file>

<file path=ppt/tags/tag574.xml><?xml version="1.0" encoding="utf-8"?>
<p:tagLst xmlns:a="http://schemas.openxmlformats.org/drawingml/2006/main" xmlns:r="http://schemas.openxmlformats.org/officeDocument/2006/relationships" xmlns:p="http://schemas.openxmlformats.org/presentationml/2006/main">
  <p:tag name="AS_UNIQUEID" val="2080"/>
  <p:tag name="KSO_WM_BEAUTIFY_FLAG" val="#wm#"/>
  <p:tag name="KSO_WM_TAG_VERSION" val="1.0"/>
  <p:tag name="KSO_WM_TEMPLATE_CATEGORY" val="custom"/>
  <p:tag name="KSO_WM_TEMPLATE_INDEX" val="20185080"/>
  <p:tag name="KSO_WM_UNIT_ID" val="custom20185080_23*i*3"/>
  <p:tag name="KSO_WM_UNIT_INDEX" val="3"/>
  <p:tag name="KSO_WM_UNIT_TYPE" val="i"/>
</p:tagLst>
</file>

<file path=ppt/tags/tag575.xml><?xml version="1.0" encoding="utf-8"?>
<p:tagLst xmlns:a="http://schemas.openxmlformats.org/drawingml/2006/main" xmlns:r="http://schemas.openxmlformats.org/officeDocument/2006/relationships" xmlns:p="http://schemas.openxmlformats.org/presentationml/2006/main">
  <p:tag name="AS_UNIQUEID" val="2081"/>
</p:tagLst>
</file>

<file path=ppt/tags/tag576.xml><?xml version="1.0" encoding="utf-8"?>
<p:tagLst xmlns:a="http://schemas.openxmlformats.org/drawingml/2006/main" xmlns:r="http://schemas.openxmlformats.org/officeDocument/2006/relationships" xmlns:p="http://schemas.openxmlformats.org/presentationml/2006/main">
  <p:tag name="AS_UNIQUEID" val="2082"/>
</p:tagLst>
</file>

<file path=ppt/tags/tag577.xml><?xml version="1.0" encoding="utf-8"?>
<p:tagLst xmlns:a="http://schemas.openxmlformats.org/drawingml/2006/main" xmlns:r="http://schemas.openxmlformats.org/officeDocument/2006/relationships" xmlns:p="http://schemas.openxmlformats.org/presentationml/2006/main">
  <p:tag name="AS_UNIQUEID" val="2083"/>
</p:tagLst>
</file>

<file path=ppt/tags/tag578.xml><?xml version="1.0" encoding="utf-8"?>
<p:tagLst xmlns:a="http://schemas.openxmlformats.org/drawingml/2006/main" xmlns:r="http://schemas.openxmlformats.org/officeDocument/2006/relationships" xmlns:p="http://schemas.openxmlformats.org/presentationml/2006/main">
  <p:tag name="AS_UNIQUEID" val="2084"/>
</p:tagLst>
</file>

<file path=ppt/tags/tag579.xml><?xml version="1.0" encoding="utf-8"?>
<p:tagLst xmlns:a="http://schemas.openxmlformats.org/drawingml/2006/main" xmlns:r="http://schemas.openxmlformats.org/officeDocument/2006/relationships" xmlns:p="http://schemas.openxmlformats.org/presentationml/2006/main">
  <p:tag name="AS_UNIQUEID" val="2085"/>
</p:tagLst>
</file>

<file path=ppt/tags/tag58.xml><?xml version="1.0" encoding="utf-8"?>
<p:tagLst xmlns:a="http://schemas.openxmlformats.org/drawingml/2006/main" xmlns:r="http://schemas.openxmlformats.org/officeDocument/2006/relationships" xmlns:p="http://schemas.openxmlformats.org/presentationml/2006/main">
  <p:tag name="AS_UNIQUEID" val="1570"/>
</p:tagLst>
</file>

<file path=ppt/tags/tag580.xml><?xml version="1.0" encoding="utf-8"?>
<p:tagLst xmlns:a="http://schemas.openxmlformats.org/drawingml/2006/main" xmlns:r="http://schemas.openxmlformats.org/officeDocument/2006/relationships" xmlns:p="http://schemas.openxmlformats.org/presentationml/2006/main">
  <p:tag name="AS_UNIQUEID" val="2086"/>
</p:tagLst>
</file>

<file path=ppt/tags/tag581.xml><?xml version="1.0" encoding="utf-8"?>
<p:tagLst xmlns:a="http://schemas.openxmlformats.org/drawingml/2006/main" xmlns:r="http://schemas.openxmlformats.org/officeDocument/2006/relationships" xmlns:p="http://schemas.openxmlformats.org/presentationml/2006/main">
  <p:tag name="AS_UNIQUEID" val="2087"/>
  <p:tag name="KSO_WM_BEAUTIFY_FLAG" val="#wm#"/>
  <p:tag name="KSO_WM_TAG_VERSION" val="1.0"/>
  <p:tag name="KSO_WM_TEMPLATE_CATEGORY" val="custom"/>
  <p:tag name="KSO_WM_TEMPLATE_INDEX" val="20185080"/>
  <p:tag name="KSO_WM_UNIT_ID" val="custom20185080_23*i*3"/>
  <p:tag name="KSO_WM_UNIT_INDEX" val="3"/>
  <p:tag name="KSO_WM_UNIT_TYPE" val="i"/>
</p:tagLst>
</file>

<file path=ppt/tags/tag582.xml><?xml version="1.0" encoding="utf-8"?>
<p:tagLst xmlns:a="http://schemas.openxmlformats.org/drawingml/2006/main" xmlns:r="http://schemas.openxmlformats.org/officeDocument/2006/relationships" xmlns:p="http://schemas.openxmlformats.org/presentationml/2006/main">
  <p:tag name="AS_UNIQUEID" val="2088"/>
</p:tagLst>
</file>

<file path=ppt/tags/tag583.xml><?xml version="1.0" encoding="utf-8"?>
<p:tagLst xmlns:a="http://schemas.openxmlformats.org/drawingml/2006/main" xmlns:r="http://schemas.openxmlformats.org/officeDocument/2006/relationships" xmlns:p="http://schemas.openxmlformats.org/presentationml/2006/main">
  <p:tag name="AS_UNIQUEID" val="2089"/>
</p:tagLst>
</file>

<file path=ppt/tags/tag584.xml><?xml version="1.0" encoding="utf-8"?>
<p:tagLst xmlns:a="http://schemas.openxmlformats.org/drawingml/2006/main" xmlns:r="http://schemas.openxmlformats.org/officeDocument/2006/relationships" xmlns:p="http://schemas.openxmlformats.org/presentationml/2006/main">
  <p:tag name="AS_UNIQUEID" val="2090"/>
</p:tagLst>
</file>

<file path=ppt/tags/tag585.xml><?xml version="1.0" encoding="utf-8"?>
<p:tagLst xmlns:a="http://schemas.openxmlformats.org/drawingml/2006/main" xmlns:r="http://schemas.openxmlformats.org/officeDocument/2006/relationships" xmlns:p="http://schemas.openxmlformats.org/presentationml/2006/main">
  <p:tag name="AS_UNIQUEID" val="2091"/>
</p:tagLst>
</file>

<file path=ppt/tags/tag586.xml><?xml version="1.0" encoding="utf-8"?>
<p:tagLst xmlns:a="http://schemas.openxmlformats.org/drawingml/2006/main" xmlns:r="http://schemas.openxmlformats.org/officeDocument/2006/relationships" xmlns:p="http://schemas.openxmlformats.org/presentationml/2006/main">
  <p:tag name="AS_UNIQUEID" val="2092"/>
</p:tagLst>
</file>

<file path=ppt/tags/tag587.xml><?xml version="1.0" encoding="utf-8"?>
<p:tagLst xmlns:a="http://schemas.openxmlformats.org/drawingml/2006/main" xmlns:r="http://schemas.openxmlformats.org/officeDocument/2006/relationships" xmlns:p="http://schemas.openxmlformats.org/presentationml/2006/main">
  <p:tag name="AS_UNIQUEID" val="2263"/>
</p:tagLst>
</file>

<file path=ppt/tags/tag588.xml><?xml version="1.0" encoding="utf-8"?>
<p:tagLst xmlns:a="http://schemas.openxmlformats.org/drawingml/2006/main" xmlns:r="http://schemas.openxmlformats.org/officeDocument/2006/relationships" xmlns:p="http://schemas.openxmlformats.org/presentationml/2006/main">
  <p:tag name="AS_UNIQUEID" val="2264"/>
</p:tagLst>
</file>

<file path=ppt/tags/tag589.xml><?xml version="1.0" encoding="utf-8"?>
<p:tagLst xmlns:a="http://schemas.openxmlformats.org/drawingml/2006/main" xmlns:r="http://schemas.openxmlformats.org/officeDocument/2006/relationships" xmlns:p="http://schemas.openxmlformats.org/presentationml/2006/main">
  <p:tag name="AS_UNIQUEID" val="2265"/>
</p:tagLst>
</file>

<file path=ppt/tags/tag59.xml><?xml version="1.0" encoding="utf-8"?>
<p:tagLst xmlns:a="http://schemas.openxmlformats.org/drawingml/2006/main" xmlns:r="http://schemas.openxmlformats.org/officeDocument/2006/relationships" xmlns:p="http://schemas.openxmlformats.org/presentationml/2006/main">
  <p:tag name="AS_UNIQUEID" val="1571"/>
</p:tagLst>
</file>

<file path=ppt/tags/tag590.xml><?xml version="1.0" encoding="utf-8"?>
<p:tagLst xmlns:a="http://schemas.openxmlformats.org/drawingml/2006/main" xmlns:r="http://schemas.openxmlformats.org/officeDocument/2006/relationships" xmlns:p="http://schemas.openxmlformats.org/presentationml/2006/main">
  <p:tag name="AS_UNIQUEID" val="2266"/>
</p:tagLst>
</file>

<file path=ppt/tags/tag591.xml><?xml version="1.0" encoding="utf-8"?>
<p:tagLst xmlns:a="http://schemas.openxmlformats.org/drawingml/2006/main" xmlns:r="http://schemas.openxmlformats.org/officeDocument/2006/relationships" xmlns:p="http://schemas.openxmlformats.org/presentationml/2006/main">
  <p:tag name="AS_UNIQUEID" val="2267"/>
</p:tagLst>
</file>

<file path=ppt/tags/tag592.xml><?xml version="1.0" encoding="utf-8"?>
<p:tagLst xmlns:a="http://schemas.openxmlformats.org/drawingml/2006/main" xmlns:r="http://schemas.openxmlformats.org/officeDocument/2006/relationships" xmlns:p="http://schemas.openxmlformats.org/presentationml/2006/main">
  <p:tag name="AS_UNIQUEID" val="2268"/>
</p:tagLst>
</file>

<file path=ppt/tags/tag593.xml><?xml version="1.0" encoding="utf-8"?>
<p:tagLst xmlns:a="http://schemas.openxmlformats.org/drawingml/2006/main" xmlns:r="http://schemas.openxmlformats.org/officeDocument/2006/relationships" xmlns:p="http://schemas.openxmlformats.org/presentationml/2006/main">
  <p:tag name="AS_UNIQUEID" val="2269"/>
</p:tagLst>
</file>

<file path=ppt/tags/tag594.xml><?xml version="1.0" encoding="utf-8"?>
<p:tagLst xmlns:a="http://schemas.openxmlformats.org/drawingml/2006/main" xmlns:r="http://schemas.openxmlformats.org/officeDocument/2006/relationships" xmlns:p="http://schemas.openxmlformats.org/presentationml/2006/main">
  <p:tag name="AS_UNIQUEID" val="2270"/>
</p:tagLst>
</file>

<file path=ppt/tags/tag595.xml><?xml version="1.0" encoding="utf-8"?>
<p:tagLst xmlns:a="http://schemas.openxmlformats.org/drawingml/2006/main" xmlns:r="http://schemas.openxmlformats.org/officeDocument/2006/relationships" xmlns:p="http://schemas.openxmlformats.org/presentationml/2006/main">
  <p:tag name="AS_UNIQUEID" val="2260"/>
</p:tagLst>
</file>

<file path=ppt/tags/tag596.xml><?xml version="1.0" encoding="utf-8"?>
<p:tagLst xmlns:a="http://schemas.openxmlformats.org/drawingml/2006/main" xmlns:r="http://schemas.openxmlformats.org/officeDocument/2006/relationships" xmlns:p="http://schemas.openxmlformats.org/presentationml/2006/main">
  <p:tag name="AS_UNIQUEID" val="2261"/>
</p:tagLst>
</file>

<file path=ppt/tags/tag597.xml><?xml version="1.0" encoding="utf-8"?>
<p:tagLst xmlns:a="http://schemas.openxmlformats.org/drawingml/2006/main" xmlns:r="http://schemas.openxmlformats.org/officeDocument/2006/relationships" xmlns:p="http://schemas.openxmlformats.org/presentationml/2006/main">
  <p:tag name="AS_UNIQUEID" val="2272"/>
</p:tagLst>
</file>

<file path=ppt/tags/tag598.xml><?xml version="1.0" encoding="utf-8"?>
<p:tagLst xmlns:a="http://schemas.openxmlformats.org/drawingml/2006/main" xmlns:r="http://schemas.openxmlformats.org/officeDocument/2006/relationships" xmlns:p="http://schemas.openxmlformats.org/presentationml/2006/main">
  <p:tag name="AS_UNIQUEID" val="2273"/>
</p:tagLst>
</file>

<file path=ppt/tags/tag599.xml><?xml version="1.0" encoding="utf-8"?>
<p:tagLst xmlns:a="http://schemas.openxmlformats.org/drawingml/2006/main" xmlns:r="http://schemas.openxmlformats.org/officeDocument/2006/relationships" xmlns:p="http://schemas.openxmlformats.org/presentationml/2006/main">
  <p:tag name="AS_UNIQUEID" val="2274"/>
  <p:tag name="KSO_WM_BEAUTIFY_FLAG" val="#wm#"/>
  <p:tag name="KSO_WM_TAG_VERSION" val="1.0"/>
  <p:tag name="KSO_WM_TEMPLATE_CATEGORY" val="custom"/>
  <p:tag name="KSO_WM_TEMPLATE_INDEX" val="20185080"/>
  <p:tag name="KSO_WM_UNIT_ID" val="custom20185080_23*i*3"/>
  <p:tag name="KSO_WM_UNIT_INDEX" val="3"/>
  <p:tag name="KSO_WM_UNIT_TYPE" val="i"/>
</p:tagLst>
</file>

<file path=ppt/tags/tag6.xml><?xml version="1.0" encoding="utf-8"?>
<p:tagLst xmlns:a="http://schemas.openxmlformats.org/drawingml/2006/main" xmlns:r="http://schemas.openxmlformats.org/officeDocument/2006/relationships" xmlns:p="http://schemas.openxmlformats.org/presentationml/2006/main">
  <p:tag name="AS_UNIQUEID" val="1584"/>
</p:tagLst>
</file>

<file path=ppt/tags/tag60.xml><?xml version="1.0" encoding="utf-8"?>
<p:tagLst xmlns:a="http://schemas.openxmlformats.org/drawingml/2006/main" xmlns:r="http://schemas.openxmlformats.org/officeDocument/2006/relationships" xmlns:p="http://schemas.openxmlformats.org/presentationml/2006/main">
  <p:tag name="AS_UNIQUEID" val="1573"/>
</p:tagLst>
</file>

<file path=ppt/tags/tag600.xml><?xml version="1.0" encoding="utf-8"?>
<p:tagLst xmlns:a="http://schemas.openxmlformats.org/drawingml/2006/main" xmlns:r="http://schemas.openxmlformats.org/officeDocument/2006/relationships" xmlns:p="http://schemas.openxmlformats.org/presentationml/2006/main">
  <p:tag name="AS_UNIQUEID" val="2275"/>
</p:tagLst>
</file>

<file path=ppt/tags/tag601.xml><?xml version="1.0" encoding="utf-8"?>
<p:tagLst xmlns:a="http://schemas.openxmlformats.org/drawingml/2006/main" xmlns:r="http://schemas.openxmlformats.org/officeDocument/2006/relationships" xmlns:p="http://schemas.openxmlformats.org/presentationml/2006/main">
  <p:tag name="AS_UNIQUEID" val="2276"/>
</p:tagLst>
</file>

<file path=ppt/tags/tag602.xml><?xml version="1.0" encoding="utf-8"?>
<p:tagLst xmlns:a="http://schemas.openxmlformats.org/drawingml/2006/main" xmlns:r="http://schemas.openxmlformats.org/officeDocument/2006/relationships" xmlns:p="http://schemas.openxmlformats.org/presentationml/2006/main">
  <p:tag name="AS_UNIQUEID" val="2277"/>
</p:tagLst>
</file>

<file path=ppt/tags/tag603.xml><?xml version="1.0" encoding="utf-8"?>
<p:tagLst xmlns:a="http://schemas.openxmlformats.org/drawingml/2006/main" xmlns:r="http://schemas.openxmlformats.org/officeDocument/2006/relationships" xmlns:p="http://schemas.openxmlformats.org/presentationml/2006/main">
  <p:tag name="AS_UNIQUEID" val="2278"/>
</p:tagLst>
</file>

<file path=ppt/tags/tag604.xml><?xml version="1.0" encoding="utf-8"?>
<p:tagLst xmlns:a="http://schemas.openxmlformats.org/drawingml/2006/main" xmlns:r="http://schemas.openxmlformats.org/officeDocument/2006/relationships" xmlns:p="http://schemas.openxmlformats.org/presentationml/2006/main">
  <p:tag name="AS_UNIQUEID" val="2279"/>
</p:tagLst>
</file>

<file path=ppt/tags/tag605.xml><?xml version="1.0" encoding="utf-8"?>
<p:tagLst xmlns:a="http://schemas.openxmlformats.org/drawingml/2006/main" xmlns:r="http://schemas.openxmlformats.org/officeDocument/2006/relationships" xmlns:p="http://schemas.openxmlformats.org/presentationml/2006/main">
  <p:tag name="AS_UNIQUEID" val="2280"/>
</p:tagLst>
</file>

<file path=ppt/tags/tag606.xml><?xml version="1.0" encoding="utf-8"?>
<p:tagLst xmlns:a="http://schemas.openxmlformats.org/drawingml/2006/main" xmlns:r="http://schemas.openxmlformats.org/officeDocument/2006/relationships" xmlns:p="http://schemas.openxmlformats.org/presentationml/2006/main">
  <p:tag name="AS_UNIQUEID" val="2281"/>
  <p:tag name="KSO_WM_BEAUTIFY_FLAG" val="#wm#"/>
  <p:tag name="KSO_WM_TAG_VERSION" val="1.0"/>
  <p:tag name="KSO_WM_TEMPLATE_CATEGORY" val="custom"/>
  <p:tag name="KSO_WM_TEMPLATE_INDEX" val="20185080"/>
  <p:tag name="KSO_WM_UNIT_ID" val="custom20185080_23*i*3"/>
  <p:tag name="KSO_WM_UNIT_INDEX" val="3"/>
  <p:tag name="KSO_WM_UNIT_TYPE" val="i"/>
</p:tagLst>
</file>

<file path=ppt/tags/tag607.xml><?xml version="1.0" encoding="utf-8"?>
<p:tagLst xmlns:a="http://schemas.openxmlformats.org/drawingml/2006/main" xmlns:r="http://schemas.openxmlformats.org/officeDocument/2006/relationships" xmlns:p="http://schemas.openxmlformats.org/presentationml/2006/main">
  <p:tag name="AS_UNIQUEID" val="2282"/>
</p:tagLst>
</file>

<file path=ppt/tags/tag608.xml><?xml version="1.0" encoding="utf-8"?>
<p:tagLst xmlns:a="http://schemas.openxmlformats.org/drawingml/2006/main" xmlns:r="http://schemas.openxmlformats.org/officeDocument/2006/relationships" xmlns:p="http://schemas.openxmlformats.org/presentationml/2006/main">
  <p:tag name="AS_UNIQUEID" val="2283"/>
</p:tagLst>
</file>

<file path=ppt/tags/tag609.xml><?xml version="1.0" encoding="utf-8"?>
<p:tagLst xmlns:a="http://schemas.openxmlformats.org/drawingml/2006/main" xmlns:r="http://schemas.openxmlformats.org/officeDocument/2006/relationships" xmlns:p="http://schemas.openxmlformats.org/presentationml/2006/main">
  <p:tag name="AS_UNIQUEID" val="2284"/>
</p:tagLst>
</file>

<file path=ppt/tags/tag61.xml><?xml version="1.0" encoding="utf-8"?>
<p:tagLst xmlns:a="http://schemas.openxmlformats.org/drawingml/2006/main" xmlns:r="http://schemas.openxmlformats.org/officeDocument/2006/relationships" xmlns:p="http://schemas.openxmlformats.org/presentationml/2006/main">
  <p:tag name="AS_UNIQUEID" val="1574"/>
</p:tagLst>
</file>

<file path=ppt/tags/tag610.xml><?xml version="1.0" encoding="utf-8"?>
<p:tagLst xmlns:a="http://schemas.openxmlformats.org/drawingml/2006/main" xmlns:r="http://schemas.openxmlformats.org/officeDocument/2006/relationships" xmlns:p="http://schemas.openxmlformats.org/presentationml/2006/main">
  <p:tag name="AS_UNIQUEID" val="2285"/>
</p:tagLst>
</file>

<file path=ppt/tags/tag611.xml><?xml version="1.0" encoding="utf-8"?>
<p:tagLst xmlns:a="http://schemas.openxmlformats.org/drawingml/2006/main" xmlns:r="http://schemas.openxmlformats.org/officeDocument/2006/relationships" xmlns:p="http://schemas.openxmlformats.org/presentationml/2006/main">
  <p:tag name="AS_UNIQUEID" val="2286"/>
</p:tagLst>
</file>

<file path=ppt/tags/tag612.xml><?xml version="1.0" encoding="utf-8"?>
<p:tagLst xmlns:a="http://schemas.openxmlformats.org/drawingml/2006/main" xmlns:r="http://schemas.openxmlformats.org/officeDocument/2006/relationships" xmlns:p="http://schemas.openxmlformats.org/presentationml/2006/main">
  <p:tag name="AS_UNIQUEID" val="2287"/>
  <p:tag name="REFSHAPE" val="452378404"/>
</p:tagLst>
</file>

<file path=ppt/tags/tag613.xml><?xml version="1.0" encoding="utf-8"?>
<p:tagLst xmlns:a="http://schemas.openxmlformats.org/drawingml/2006/main" xmlns:r="http://schemas.openxmlformats.org/officeDocument/2006/relationships" xmlns:p="http://schemas.openxmlformats.org/presentationml/2006/main">
  <p:tag name="AS_UNIQUEID" val="2288"/>
</p:tagLst>
</file>

<file path=ppt/tags/tag614.xml><?xml version="1.0" encoding="utf-8"?>
<p:tagLst xmlns:a="http://schemas.openxmlformats.org/drawingml/2006/main" xmlns:r="http://schemas.openxmlformats.org/officeDocument/2006/relationships" xmlns:p="http://schemas.openxmlformats.org/presentationml/2006/main">
  <p:tag name="AS_UNIQUEID" val="2290"/>
</p:tagLst>
</file>

<file path=ppt/tags/tag615.xml><?xml version="1.0" encoding="utf-8"?>
<p:tagLst xmlns:a="http://schemas.openxmlformats.org/drawingml/2006/main" xmlns:r="http://schemas.openxmlformats.org/officeDocument/2006/relationships" xmlns:p="http://schemas.openxmlformats.org/presentationml/2006/main">
  <p:tag name="AS_UNIQUEID" val="2291"/>
</p:tagLst>
</file>

<file path=ppt/tags/tag616.xml><?xml version="1.0" encoding="utf-8"?>
<p:tagLst xmlns:a="http://schemas.openxmlformats.org/drawingml/2006/main" xmlns:r="http://schemas.openxmlformats.org/officeDocument/2006/relationships" xmlns:p="http://schemas.openxmlformats.org/presentationml/2006/main">
  <p:tag name="AS_UNIQUEID" val="2292"/>
  <p:tag name="KSO_WM_BEAUTIFY_FLAG" val="#wm#"/>
  <p:tag name="KSO_WM_TAG_VERSION" val="1.0"/>
  <p:tag name="KSO_WM_TEMPLATE_CATEGORY" val="custom"/>
  <p:tag name="KSO_WM_TEMPLATE_INDEX" val="20185080"/>
  <p:tag name="KSO_WM_UNIT_ID" val="custom20185080_23*i*3"/>
  <p:tag name="KSO_WM_UNIT_INDEX" val="3"/>
  <p:tag name="KSO_WM_UNIT_TYPE" val="i"/>
</p:tagLst>
</file>

<file path=ppt/tags/tag617.xml><?xml version="1.0" encoding="utf-8"?>
<p:tagLst xmlns:a="http://schemas.openxmlformats.org/drawingml/2006/main" xmlns:r="http://schemas.openxmlformats.org/officeDocument/2006/relationships" xmlns:p="http://schemas.openxmlformats.org/presentationml/2006/main">
  <p:tag name="AS_UNIQUEID" val="2293"/>
</p:tagLst>
</file>

<file path=ppt/tags/tag618.xml><?xml version="1.0" encoding="utf-8"?>
<p:tagLst xmlns:a="http://schemas.openxmlformats.org/drawingml/2006/main" xmlns:r="http://schemas.openxmlformats.org/officeDocument/2006/relationships" xmlns:p="http://schemas.openxmlformats.org/presentationml/2006/main">
  <p:tag name="AS_UNIQUEID" val="2294"/>
</p:tagLst>
</file>

<file path=ppt/tags/tag619.xml><?xml version="1.0" encoding="utf-8"?>
<p:tagLst xmlns:a="http://schemas.openxmlformats.org/drawingml/2006/main" xmlns:r="http://schemas.openxmlformats.org/officeDocument/2006/relationships" xmlns:p="http://schemas.openxmlformats.org/presentationml/2006/main">
  <p:tag name="AS_UNIQUEID" val="2295"/>
</p:tagLst>
</file>

<file path=ppt/tags/tag62.xml><?xml version="1.0" encoding="utf-8"?>
<p:tagLst xmlns:a="http://schemas.openxmlformats.org/drawingml/2006/main" xmlns:r="http://schemas.openxmlformats.org/officeDocument/2006/relationships" xmlns:p="http://schemas.openxmlformats.org/presentationml/2006/main">
  <p:tag name="AS_UNIQUEID" val="1575"/>
</p:tagLst>
</file>

<file path=ppt/tags/tag620.xml><?xml version="1.0" encoding="utf-8"?>
<p:tagLst xmlns:a="http://schemas.openxmlformats.org/drawingml/2006/main" xmlns:r="http://schemas.openxmlformats.org/officeDocument/2006/relationships" xmlns:p="http://schemas.openxmlformats.org/presentationml/2006/main">
  <p:tag name="AS_UNIQUEID" val="2296"/>
</p:tagLst>
</file>

<file path=ppt/tags/tag621.xml><?xml version="1.0" encoding="utf-8"?>
<p:tagLst xmlns:a="http://schemas.openxmlformats.org/drawingml/2006/main" xmlns:r="http://schemas.openxmlformats.org/officeDocument/2006/relationships" xmlns:p="http://schemas.openxmlformats.org/presentationml/2006/main">
  <p:tag name="AS_UNIQUEID" val="2297"/>
</p:tagLst>
</file>

<file path=ppt/tags/tag622.xml><?xml version="1.0" encoding="utf-8"?>
<p:tagLst xmlns:a="http://schemas.openxmlformats.org/drawingml/2006/main" xmlns:r="http://schemas.openxmlformats.org/officeDocument/2006/relationships" xmlns:p="http://schemas.openxmlformats.org/presentationml/2006/main">
  <p:tag name="AS_UNIQUEID" val="2298"/>
</p:tagLst>
</file>

<file path=ppt/tags/tag623.xml><?xml version="1.0" encoding="utf-8"?>
<p:tagLst xmlns:a="http://schemas.openxmlformats.org/drawingml/2006/main" xmlns:r="http://schemas.openxmlformats.org/officeDocument/2006/relationships" xmlns:p="http://schemas.openxmlformats.org/presentationml/2006/main">
  <p:tag name="AS_UNIQUEID" val="2299"/>
  <p:tag name="KSO_WM_BEAUTIFY_FLAG" val="#wm#"/>
  <p:tag name="KSO_WM_TAG_VERSION" val="1.0"/>
  <p:tag name="KSO_WM_TEMPLATE_CATEGORY" val="custom"/>
  <p:tag name="KSO_WM_TEMPLATE_INDEX" val="20185080"/>
  <p:tag name="KSO_WM_UNIT_ID" val="custom20185080_23*i*3"/>
  <p:tag name="KSO_WM_UNIT_INDEX" val="3"/>
  <p:tag name="KSO_WM_UNIT_TYPE" val="i"/>
</p:tagLst>
</file>

<file path=ppt/tags/tag624.xml><?xml version="1.0" encoding="utf-8"?>
<p:tagLst xmlns:a="http://schemas.openxmlformats.org/drawingml/2006/main" xmlns:r="http://schemas.openxmlformats.org/officeDocument/2006/relationships" xmlns:p="http://schemas.openxmlformats.org/presentationml/2006/main">
  <p:tag name="AS_UNIQUEID" val="2300"/>
  <p:tag name="REFSHAPE" val="452378404"/>
</p:tagLst>
</file>

<file path=ppt/tags/tag625.xml><?xml version="1.0" encoding="utf-8"?>
<p:tagLst xmlns:a="http://schemas.openxmlformats.org/drawingml/2006/main" xmlns:r="http://schemas.openxmlformats.org/officeDocument/2006/relationships" xmlns:p="http://schemas.openxmlformats.org/presentationml/2006/main">
  <p:tag name="AS_UNIQUEID" val="2301"/>
</p:tagLst>
</file>

<file path=ppt/tags/tag626.xml><?xml version="1.0" encoding="utf-8"?>
<p:tagLst xmlns:a="http://schemas.openxmlformats.org/drawingml/2006/main" xmlns:r="http://schemas.openxmlformats.org/officeDocument/2006/relationships" xmlns:p="http://schemas.openxmlformats.org/presentationml/2006/main">
  <p:tag name="AS_UNIQUEID" val="2302"/>
</p:tagLst>
</file>

<file path=ppt/tags/tag627.xml><?xml version="1.0" encoding="utf-8"?>
<p:tagLst xmlns:a="http://schemas.openxmlformats.org/drawingml/2006/main" xmlns:r="http://schemas.openxmlformats.org/officeDocument/2006/relationships" xmlns:p="http://schemas.openxmlformats.org/presentationml/2006/main">
  <p:tag name="AS_UNIQUEID" val="2303"/>
</p:tagLst>
</file>

<file path=ppt/tags/tag628.xml><?xml version="1.0" encoding="utf-8"?>
<p:tagLst xmlns:a="http://schemas.openxmlformats.org/drawingml/2006/main" xmlns:r="http://schemas.openxmlformats.org/officeDocument/2006/relationships" xmlns:p="http://schemas.openxmlformats.org/presentationml/2006/main">
  <p:tag name="AS_UNIQUEID" val="2304"/>
</p:tagLst>
</file>

<file path=ppt/tags/tag629.xml><?xml version="1.0" encoding="utf-8"?>
<p:tagLst xmlns:a="http://schemas.openxmlformats.org/drawingml/2006/main" xmlns:r="http://schemas.openxmlformats.org/officeDocument/2006/relationships" xmlns:p="http://schemas.openxmlformats.org/presentationml/2006/main">
  <p:tag name="AS_UNIQUEID" val="2305"/>
</p:tagLst>
</file>

<file path=ppt/tags/tag63.xml><?xml version="1.0" encoding="utf-8"?>
<p:tagLst xmlns:a="http://schemas.openxmlformats.org/drawingml/2006/main" xmlns:r="http://schemas.openxmlformats.org/officeDocument/2006/relationships" xmlns:p="http://schemas.openxmlformats.org/presentationml/2006/main">
  <p:tag name="AS_UNIQUEID" val="1576"/>
</p:tagLst>
</file>

<file path=ppt/tags/tag630.xml><?xml version="1.0" encoding="utf-8"?>
<p:tagLst xmlns:a="http://schemas.openxmlformats.org/drawingml/2006/main" xmlns:r="http://schemas.openxmlformats.org/officeDocument/2006/relationships" xmlns:p="http://schemas.openxmlformats.org/presentationml/2006/main">
  <p:tag name="AS_UNIQUEID" val="2306"/>
</p:tagLst>
</file>

<file path=ppt/tags/tag631.xml><?xml version="1.0" encoding="utf-8"?>
<p:tagLst xmlns:a="http://schemas.openxmlformats.org/drawingml/2006/main" xmlns:r="http://schemas.openxmlformats.org/officeDocument/2006/relationships" xmlns:p="http://schemas.openxmlformats.org/presentationml/2006/main">
  <p:tag name="AS_UNIQUEID" val="2307"/>
</p:tagLst>
</file>

<file path=ppt/tags/tag632.xml><?xml version="1.0" encoding="utf-8"?>
<p:tagLst xmlns:a="http://schemas.openxmlformats.org/drawingml/2006/main" xmlns:r="http://schemas.openxmlformats.org/officeDocument/2006/relationships" xmlns:p="http://schemas.openxmlformats.org/presentationml/2006/main">
  <p:tag name="AS_UNIQUEID" val="2308"/>
</p:tagLst>
</file>

<file path=ppt/tags/tag633.xml><?xml version="1.0" encoding="utf-8"?>
<p:tagLst xmlns:a="http://schemas.openxmlformats.org/drawingml/2006/main" xmlns:r="http://schemas.openxmlformats.org/officeDocument/2006/relationships" xmlns:p="http://schemas.openxmlformats.org/presentationml/2006/main">
  <p:tag name="AS_UNIQUEID" val="2309"/>
</p:tagLst>
</file>

<file path=ppt/tags/tag634.xml><?xml version="1.0" encoding="utf-8"?>
<p:tagLst xmlns:a="http://schemas.openxmlformats.org/drawingml/2006/main" xmlns:r="http://schemas.openxmlformats.org/officeDocument/2006/relationships" xmlns:p="http://schemas.openxmlformats.org/presentationml/2006/main">
  <p:tag name="AS_UNIQUEID" val="2310"/>
</p:tagLst>
</file>

<file path=ppt/tags/tag635.xml><?xml version="1.0" encoding="utf-8"?>
<p:tagLst xmlns:a="http://schemas.openxmlformats.org/drawingml/2006/main" xmlns:r="http://schemas.openxmlformats.org/officeDocument/2006/relationships" xmlns:p="http://schemas.openxmlformats.org/presentationml/2006/main">
  <p:tag name="AS_UNIQUEID" val="2311"/>
</p:tagLst>
</file>

<file path=ppt/tags/tag636.xml><?xml version="1.0" encoding="utf-8"?>
<p:tagLst xmlns:a="http://schemas.openxmlformats.org/drawingml/2006/main" xmlns:r="http://schemas.openxmlformats.org/officeDocument/2006/relationships" xmlns:p="http://schemas.openxmlformats.org/presentationml/2006/main">
  <p:tag name="AS_UNIQUEID" val="2313"/>
</p:tagLst>
</file>

<file path=ppt/tags/tag637.xml><?xml version="1.0" encoding="utf-8"?>
<p:tagLst xmlns:a="http://schemas.openxmlformats.org/drawingml/2006/main" xmlns:r="http://schemas.openxmlformats.org/officeDocument/2006/relationships" xmlns:p="http://schemas.openxmlformats.org/presentationml/2006/main">
  <p:tag name="AS_UNIQUEID" val="2314"/>
</p:tagLst>
</file>

<file path=ppt/tags/tag638.xml><?xml version="1.0" encoding="utf-8"?>
<p:tagLst xmlns:a="http://schemas.openxmlformats.org/drawingml/2006/main" xmlns:r="http://schemas.openxmlformats.org/officeDocument/2006/relationships" xmlns:p="http://schemas.openxmlformats.org/presentationml/2006/main">
  <p:tag name="AS_UNIQUEID" val="2315"/>
  <p:tag name="KSO_WM_BEAUTIFY_FLAG" val="#wm#"/>
  <p:tag name="KSO_WM_TAG_VERSION" val="1.0"/>
  <p:tag name="KSO_WM_TEMPLATE_CATEGORY" val="custom"/>
  <p:tag name="KSO_WM_TEMPLATE_INDEX" val="20185080"/>
  <p:tag name="KSO_WM_UNIT_ID" val="custom20185080_23*i*3"/>
  <p:tag name="KSO_WM_UNIT_INDEX" val="3"/>
  <p:tag name="KSO_WM_UNIT_TYPE" val="i"/>
</p:tagLst>
</file>

<file path=ppt/tags/tag639.xml><?xml version="1.0" encoding="utf-8"?>
<p:tagLst xmlns:a="http://schemas.openxmlformats.org/drawingml/2006/main" xmlns:r="http://schemas.openxmlformats.org/officeDocument/2006/relationships" xmlns:p="http://schemas.openxmlformats.org/presentationml/2006/main">
  <p:tag name="AS_UNIQUEID" val="2316"/>
</p:tagLst>
</file>

<file path=ppt/tags/tag64.xml><?xml version="1.0" encoding="utf-8"?>
<p:tagLst xmlns:a="http://schemas.openxmlformats.org/drawingml/2006/main" xmlns:r="http://schemas.openxmlformats.org/officeDocument/2006/relationships" xmlns:p="http://schemas.openxmlformats.org/presentationml/2006/main">
  <p:tag name="AS_UNIQUEID" val="1577"/>
</p:tagLst>
</file>

<file path=ppt/tags/tag640.xml><?xml version="1.0" encoding="utf-8"?>
<p:tagLst xmlns:a="http://schemas.openxmlformats.org/drawingml/2006/main" xmlns:r="http://schemas.openxmlformats.org/officeDocument/2006/relationships" xmlns:p="http://schemas.openxmlformats.org/presentationml/2006/main">
  <p:tag name="AS_UNIQUEID" val="2317"/>
</p:tagLst>
</file>

<file path=ppt/tags/tag641.xml><?xml version="1.0" encoding="utf-8"?>
<p:tagLst xmlns:a="http://schemas.openxmlformats.org/drawingml/2006/main" xmlns:r="http://schemas.openxmlformats.org/officeDocument/2006/relationships" xmlns:p="http://schemas.openxmlformats.org/presentationml/2006/main">
  <p:tag name="AS_UNIQUEID" val="2318"/>
</p:tagLst>
</file>

<file path=ppt/tags/tag642.xml><?xml version="1.0" encoding="utf-8"?>
<p:tagLst xmlns:a="http://schemas.openxmlformats.org/drawingml/2006/main" xmlns:r="http://schemas.openxmlformats.org/officeDocument/2006/relationships" xmlns:p="http://schemas.openxmlformats.org/presentationml/2006/main">
  <p:tag name="AS_UNIQUEID" val="2319"/>
</p:tagLst>
</file>

<file path=ppt/tags/tag643.xml><?xml version="1.0" encoding="utf-8"?>
<p:tagLst xmlns:a="http://schemas.openxmlformats.org/drawingml/2006/main" xmlns:r="http://schemas.openxmlformats.org/officeDocument/2006/relationships" xmlns:p="http://schemas.openxmlformats.org/presentationml/2006/main">
  <p:tag name="AS_UNIQUEID" val="2320"/>
</p:tagLst>
</file>

<file path=ppt/tags/tag644.xml><?xml version="1.0" encoding="utf-8"?>
<p:tagLst xmlns:a="http://schemas.openxmlformats.org/drawingml/2006/main" xmlns:r="http://schemas.openxmlformats.org/officeDocument/2006/relationships" xmlns:p="http://schemas.openxmlformats.org/presentationml/2006/main">
  <p:tag name="AS_UNIQUEID" val="2321"/>
</p:tagLst>
</file>

<file path=ppt/tags/tag645.xml><?xml version="1.0" encoding="utf-8"?>
<p:tagLst xmlns:a="http://schemas.openxmlformats.org/drawingml/2006/main" xmlns:r="http://schemas.openxmlformats.org/officeDocument/2006/relationships" xmlns:p="http://schemas.openxmlformats.org/presentationml/2006/main">
  <p:tag name="AS_UNIQUEID" val="2322"/>
  <p:tag name="KSO_WM_BEAUTIFY_FLAG" val="#wm#"/>
  <p:tag name="KSO_WM_TAG_VERSION" val="1.0"/>
  <p:tag name="KSO_WM_TEMPLATE_CATEGORY" val="custom"/>
  <p:tag name="KSO_WM_TEMPLATE_INDEX" val="20185080"/>
  <p:tag name="KSO_WM_UNIT_ID" val="custom20185080_23*i*3"/>
  <p:tag name="KSO_WM_UNIT_INDEX" val="3"/>
  <p:tag name="KSO_WM_UNIT_TYPE" val="i"/>
</p:tagLst>
</file>

<file path=ppt/tags/tag646.xml><?xml version="1.0" encoding="utf-8"?>
<p:tagLst xmlns:a="http://schemas.openxmlformats.org/drawingml/2006/main" xmlns:r="http://schemas.openxmlformats.org/officeDocument/2006/relationships" xmlns:p="http://schemas.openxmlformats.org/presentationml/2006/main">
  <p:tag name="AS_UNIQUEID" val="2323"/>
</p:tagLst>
</file>

<file path=ppt/tags/tag647.xml><?xml version="1.0" encoding="utf-8"?>
<p:tagLst xmlns:a="http://schemas.openxmlformats.org/drawingml/2006/main" xmlns:r="http://schemas.openxmlformats.org/officeDocument/2006/relationships" xmlns:p="http://schemas.openxmlformats.org/presentationml/2006/main">
  <p:tag name="AS_UNIQUEID" val="2324"/>
</p:tagLst>
</file>

<file path=ppt/tags/tag648.xml><?xml version="1.0" encoding="utf-8"?>
<p:tagLst xmlns:a="http://schemas.openxmlformats.org/drawingml/2006/main" xmlns:r="http://schemas.openxmlformats.org/officeDocument/2006/relationships" xmlns:p="http://schemas.openxmlformats.org/presentationml/2006/main">
  <p:tag name="AS_UNIQUEID" val="2325"/>
</p:tagLst>
</file>

<file path=ppt/tags/tag649.xml><?xml version="1.0" encoding="utf-8"?>
<p:tagLst xmlns:a="http://schemas.openxmlformats.org/drawingml/2006/main" xmlns:r="http://schemas.openxmlformats.org/officeDocument/2006/relationships" xmlns:p="http://schemas.openxmlformats.org/presentationml/2006/main">
  <p:tag name="AS_UNIQUEID" val="2326"/>
</p:tagLst>
</file>

<file path=ppt/tags/tag65.xml><?xml version="1.0" encoding="utf-8"?>
<p:tagLst xmlns:a="http://schemas.openxmlformats.org/drawingml/2006/main" xmlns:r="http://schemas.openxmlformats.org/officeDocument/2006/relationships" xmlns:p="http://schemas.openxmlformats.org/presentationml/2006/main">
  <p:tag name="AS_UNIQUEID" val="1647"/>
</p:tagLst>
</file>

<file path=ppt/tags/tag650.xml><?xml version="1.0" encoding="utf-8"?>
<p:tagLst xmlns:a="http://schemas.openxmlformats.org/drawingml/2006/main" xmlns:r="http://schemas.openxmlformats.org/officeDocument/2006/relationships" xmlns:p="http://schemas.openxmlformats.org/presentationml/2006/main">
  <p:tag name="AS_UNIQUEID" val="2327"/>
</p:tagLst>
</file>

<file path=ppt/tags/tag651.xml><?xml version="1.0" encoding="utf-8"?>
<p:tagLst xmlns:a="http://schemas.openxmlformats.org/drawingml/2006/main" xmlns:r="http://schemas.openxmlformats.org/officeDocument/2006/relationships" xmlns:p="http://schemas.openxmlformats.org/presentationml/2006/main">
  <p:tag name="AS_UNIQUEID" val="2328"/>
</p:tagLst>
</file>

<file path=ppt/tags/tag652.xml><?xml version="1.0" encoding="utf-8"?>
<p:tagLst xmlns:a="http://schemas.openxmlformats.org/drawingml/2006/main" xmlns:r="http://schemas.openxmlformats.org/officeDocument/2006/relationships" xmlns:p="http://schemas.openxmlformats.org/presentationml/2006/main">
  <p:tag name="AS_UNIQUEID" val="2329"/>
</p:tagLst>
</file>

<file path=ppt/tags/tag653.xml><?xml version="1.0" encoding="utf-8"?>
<p:tagLst xmlns:a="http://schemas.openxmlformats.org/drawingml/2006/main" xmlns:r="http://schemas.openxmlformats.org/officeDocument/2006/relationships" xmlns:p="http://schemas.openxmlformats.org/presentationml/2006/main">
  <p:tag name="AS_UNIQUEID" val="2330"/>
</p:tagLst>
</file>

<file path=ppt/tags/tag654.xml><?xml version="1.0" encoding="utf-8"?>
<p:tagLst xmlns:a="http://schemas.openxmlformats.org/drawingml/2006/main" xmlns:r="http://schemas.openxmlformats.org/officeDocument/2006/relationships" xmlns:p="http://schemas.openxmlformats.org/presentationml/2006/main">
  <p:tag name="AS_UNIQUEID" val="2331"/>
</p:tagLst>
</file>

<file path=ppt/tags/tag655.xml><?xml version="1.0" encoding="utf-8"?>
<p:tagLst xmlns:a="http://schemas.openxmlformats.org/drawingml/2006/main" xmlns:r="http://schemas.openxmlformats.org/officeDocument/2006/relationships" xmlns:p="http://schemas.openxmlformats.org/presentationml/2006/main">
  <p:tag name="AS_UNIQUEID" val="2332"/>
</p:tagLst>
</file>

<file path=ppt/tags/tag656.xml><?xml version="1.0" encoding="utf-8"?>
<p:tagLst xmlns:a="http://schemas.openxmlformats.org/drawingml/2006/main" xmlns:r="http://schemas.openxmlformats.org/officeDocument/2006/relationships" xmlns:p="http://schemas.openxmlformats.org/presentationml/2006/main">
  <p:tag name="AS_UNIQUEID" val="2333"/>
</p:tagLst>
</file>

<file path=ppt/tags/tag657.xml><?xml version="1.0" encoding="utf-8"?>
<p:tagLst xmlns:a="http://schemas.openxmlformats.org/drawingml/2006/main" xmlns:r="http://schemas.openxmlformats.org/officeDocument/2006/relationships" xmlns:p="http://schemas.openxmlformats.org/presentationml/2006/main">
  <p:tag name="AS_UNIQUEID" val="2334"/>
</p:tagLst>
</file>

<file path=ppt/tags/tag658.xml><?xml version="1.0" encoding="utf-8"?>
<p:tagLst xmlns:a="http://schemas.openxmlformats.org/drawingml/2006/main" xmlns:r="http://schemas.openxmlformats.org/officeDocument/2006/relationships" xmlns:p="http://schemas.openxmlformats.org/presentationml/2006/main">
  <p:tag name="AS_UNIQUEID" val="2335"/>
</p:tagLst>
</file>

<file path=ppt/tags/tag659.xml><?xml version="1.0" encoding="utf-8"?>
<p:tagLst xmlns:a="http://schemas.openxmlformats.org/drawingml/2006/main" xmlns:r="http://schemas.openxmlformats.org/officeDocument/2006/relationships" xmlns:p="http://schemas.openxmlformats.org/presentationml/2006/main">
  <p:tag name="AS_UNIQUEID" val="2336"/>
</p:tagLst>
</file>

<file path=ppt/tags/tag66.xml><?xml version="1.0" encoding="utf-8"?>
<p:tagLst xmlns:a="http://schemas.openxmlformats.org/drawingml/2006/main" xmlns:r="http://schemas.openxmlformats.org/officeDocument/2006/relationships" xmlns:p="http://schemas.openxmlformats.org/presentationml/2006/main">
  <p:tag name="AS_UNIQUEID" val="1648"/>
</p:tagLst>
</file>

<file path=ppt/tags/tag660.xml><?xml version="1.0" encoding="utf-8"?>
<p:tagLst xmlns:a="http://schemas.openxmlformats.org/drawingml/2006/main" xmlns:r="http://schemas.openxmlformats.org/officeDocument/2006/relationships" xmlns:p="http://schemas.openxmlformats.org/presentationml/2006/main">
  <p:tag name="AS_UNIQUEID" val="2337"/>
</p:tagLst>
</file>

<file path=ppt/tags/tag661.xml><?xml version="1.0" encoding="utf-8"?>
<p:tagLst xmlns:a="http://schemas.openxmlformats.org/drawingml/2006/main" xmlns:r="http://schemas.openxmlformats.org/officeDocument/2006/relationships" xmlns:p="http://schemas.openxmlformats.org/presentationml/2006/main">
  <p:tag name="AS_UNIQUEID" val="2338"/>
</p:tagLst>
</file>

<file path=ppt/tags/tag662.xml><?xml version="1.0" encoding="utf-8"?>
<p:tagLst xmlns:a="http://schemas.openxmlformats.org/drawingml/2006/main" xmlns:r="http://schemas.openxmlformats.org/officeDocument/2006/relationships" xmlns:p="http://schemas.openxmlformats.org/presentationml/2006/main">
  <p:tag name="AS_UNIQUEID" val="2339"/>
</p:tagLst>
</file>

<file path=ppt/tags/tag663.xml><?xml version="1.0" encoding="utf-8"?>
<p:tagLst xmlns:a="http://schemas.openxmlformats.org/drawingml/2006/main" xmlns:r="http://schemas.openxmlformats.org/officeDocument/2006/relationships" xmlns:p="http://schemas.openxmlformats.org/presentationml/2006/main">
  <p:tag name="AS_UNIQUEID" val="2340"/>
</p:tagLst>
</file>

<file path=ppt/tags/tag664.xml><?xml version="1.0" encoding="utf-8"?>
<p:tagLst xmlns:a="http://schemas.openxmlformats.org/drawingml/2006/main" xmlns:r="http://schemas.openxmlformats.org/officeDocument/2006/relationships" xmlns:p="http://schemas.openxmlformats.org/presentationml/2006/main">
  <p:tag name="AS_UNIQUEID" val="2341"/>
</p:tagLst>
</file>

<file path=ppt/tags/tag665.xml><?xml version="1.0" encoding="utf-8"?>
<p:tagLst xmlns:a="http://schemas.openxmlformats.org/drawingml/2006/main" xmlns:r="http://schemas.openxmlformats.org/officeDocument/2006/relationships" xmlns:p="http://schemas.openxmlformats.org/presentationml/2006/main">
  <p:tag name="AS_UNIQUEID" val="2343"/>
</p:tagLst>
</file>

<file path=ppt/tags/tag666.xml><?xml version="1.0" encoding="utf-8"?>
<p:tagLst xmlns:a="http://schemas.openxmlformats.org/drawingml/2006/main" xmlns:r="http://schemas.openxmlformats.org/officeDocument/2006/relationships" xmlns:p="http://schemas.openxmlformats.org/presentationml/2006/main">
  <p:tag name="AS_UNIQUEID" val="2344"/>
</p:tagLst>
</file>

<file path=ppt/tags/tag667.xml><?xml version="1.0" encoding="utf-8"?>
<p:tagLst xmlns:a="http://schemas.openxmlformats.org/drawingml/2006/main" xmlns:r="http://schemas.openxmlformats.org/officeDocument/2006/relationships" xmlns:p="http://schemas.openxmlformats.org/presentationml/2006/main">
  <p:tag name="AS_UNIQUEID" val="2345"/>
  <p:tag name="KSO_WM_BEAUTIFY_FLAG" val="#wm#"/>
  <p:tag name="KSO_WM_TAG_VERSION" val="1.0"/>
  <p:tag name="KSO_WM_TEMPLATE_CATEGORY" val="custom"/>
  <p:tag name="KSO_WM_TEMPLATE_INDEX" val="20185080"/>
  <p:tag name="KSO_WM_UNIT_ID" val="custom20185080_23*i*3"/>
  <p:tag name="KSO_WM_UNIT_INDEX" val="3"/>
  <p:tag name="KSO_WM_UNIT_TYPE" val="i"/>
</p:tagLst>
</file>

<file path=ppt/tags/tag668.xml><?xml version="1.0" encoding="utf-8"?>
<p:tagLst xmlns:a="http://schemas.openxmlformats.org/drawingml/2006/main" xmlns:r="http://schemas.openxmlformats.org/officeDocument/2006/relationships" xmlns:p="http://schemas.openxmlformats.org/presentationml/2006/main">
  <p:tag name="AS_UNIQUEID" val="2346"/>
</p:tagLst>
</file>

<file path=ppt/tags/tag669.xml><?xml version="1.0" encoding="utf-8"?>
<p:tagLst xmlns:a="http://schemas.openxmlformats.org/drawingml/2006/main" xmlns:r="http://schemas.openxmlformats.org/officeDocument/2006/relationships" xmlns:p="http://schemas.openxmlformats.org/presentationml/2006/main">
  <p:tag name="AS_UNIQUEID" val="2347"/>
</p:tagLst>
</file>

<file path=ppt/tags/tag67.xml><?xml version="1.0" encoding="utf-8"?>
<p:tagLst xmlns:a="http://schemas.openxmlformats.org/drawingml/2006/main" xmlns:r="http://schemas.openxmlformats.org/officeDocument/2006/relationships" xmlns:p="http://schemas.openxmlformats.org/presentationml/2006/main">
  <p:tag name="AS_UNIQUEID" val="1649"/>
</p:tagLst>
</file>

<file path=ppt/tags/tag670.xml><?xml version="1.0" encoding="utf-8"?>
<p:tagLst xmlns:a="http://schemas.openxmlformats.org/drawingml/2006/main" xmlns:r="http://schemas.openxmlformats.org/officeDocument/2006/relationships" xmlns:p="http://schemas.openxmlformats.org/presentationml/2006/main">
  <p:tag name="AS_UNIQUEID" val="2348"/>
</p:tagLst>
</file>

<file path=ppt/tags/tag671.xml><?xml version="1.0" encoding="utf-8"?>
<p:tagLst xmlns:a="http://schemas.openxmlformats.org/drawingml/2006/main" xmlns:r="http://schemas.openxmlformats.org/officeDocument/2006/relationships" xmlns:p="http://schemas.openxmlformats.org/presentationml/2006/main">
  <p:tag name="AS_UNIQUEID" val="2349"/>
</p:tagLst>
</file>

<file path=ppt/tags/tag672.xml><?xml version="1.0" encoding="utf-8"?>
<p:tagLst xmlns:a="http://schemas.openxmlformats.org/drawingml/2006/main" xmlns:r="http://schemas.openxmlformats.org/officeDocument/2006/relationships" xmlns:p="http://schemas.openxmlformats.org/presentationml/2006/main">
  <p:tag name="AS_UNIQUEID" val="2350"/>
</p:tagLst>
</file>

<file path=ppt/tags/tag673.xml><?xml version="1.0" encoding="utf-8"?>
<p:tagLst xmlns:a="http://schemas.openxmlformats.org/drawingml/2006/main" xmlns:r="http://schemas.openxmlformats.org/officeDocument/2006/relationships" xmlns:p="http://schemas.openxmlformats.org/presentationml/2006/main">
  <p:tag name="AS_UNIQUEID" val="2351"/>
</p:tagLst>
</file>

<file path=ppt/tags/tag674.xml><?xml version="1.0" encoding="utf-8"?>
<p:tagLst xmlns:a="http://schemas.openxmlformats.org/drawingml/2006/main" xmlns:r="http://schemas.openxmlformats.org/officeDocument/2006/relationships" xmlns:p="http://schemas.openxmlformats.org/presentationml/2006/main">
  <p:tag name="AS_UNIQUEID" val="2352"/>
  <p:tag name="KSO_WM_BEAUTIFY_FLAG" val="#wm#"/>
  <p:tag name="KSO_WM_TAG_VERSION" val="1.0"/>
  <p:tag name="KSO_WM_TEMPLATE_CATEGORY" val="custom"/>
  <p:tag name="KSO_WM_TEMPLATE_INDEX" val="20185080"/>
  <p:tag name="KSO_WM_UNIT_ID" val="custom20185080_23*i*3"/>
  <p:tag name="KSO_WM_UNIT_INDEX" val="3"/>
  <p:tag name="KSO_WM_UNIT_TYPE" val="i"/>
</p:tagLst>
</file>

<file path=ppt/tags/tag675.xml><?xml version="1.0" encoding="utf-8"?>
<p:tagLst xmlns:a="http://schemas.openxmlformats.org/drawingml/2006/main" xmlns:r="http://schemas.openxmlformats.org/officeDocument/2006/relationships" xmlns:p="http://schemas.openxmlformats.org/presentationml/2006/main">
  <p:tag name="AS_UNIQUEID" val="2353"/>
</p:tagLst>
</file>

<file path=ppt/tags/tag676.xml><?xml version="1.0" encoding="utf-8"?>
<p:tagLst xmlns:a="http://schemas.openxmlformats.org/drawingml/2006/main" xmlns:r="http://schemas.openxmlformats.org/officeDocument/2006/relationships" xmlns:p="http://schemas.openxmlformats.org/presentationml/2006/main">
  <p:tag name="AS_UNIQUEID" val="2354"/>
</p:tagLst>
</file>

<file path=ppt/tags/tag677.xml><?xml version="1.0" encoding="utf-8"?>
<p:tagLst xmlns:a="http://schemas.openxmlformats.org/drawingml/2006/main" xmlns:r="http://schemas.openxmlformats.org/officeDocument/2006/relationships" xmlns:p="http://schemas.openxmlformats.org/presentationml/2006/main">
  <p:tag name="AS_UNIQUEID" val="2355"/>
  <p:tag name="KSO_WM_UNIT_PLACING_PICTURE_USER_VIEWPORT" val="{&quot;height&quot;:6636,&quot;width&quot;:8760}"/>
  <p:tag name="REFSHAPE" val="682645412"/>
</p:tagLst>
</file>

<file path=ppt/tags/tag678.xml><?xml version="1.0" encoding="utf-8"?>
<p:tagLst xmlns:a="http://schemas.openxmlformats.org/drawingml/2006/main" xmlns:r="http://schemas.openxmlformats.org/officeDocument/2006/relationships" xmlns:p="http://schemas.openxmlformats.org/presentationml/2006/main">
  <p:tag name="AS_UNIQUEID" val="2356"/>
</p:tagLst>
</file>

<file path=ppt/tags/tag679.xml><?xml version="1.0" encoding="utf-8"?>
<p:tagLst xmlns:a="http://schemas.openxmlformats.org/drawingml/2006/main" xmlns:r="http://schemas.openxmlformats.org/officeDocument/2006/relationships" xmlns:p="http://schemas.openxmlformats.org/presentationml/2006/main">
  <p:tag name="AS_UNIQUEID" val="2357"/>
</p:tagLst>
</file>

<file path=ppt/tags/tag68.xml><?xml version="1.0" encoding="utf-8"?>
<p:tagLst xmlns:a="http://schemas.openxmlformats.org/drawingml/2006/main" xmlns:r="http://schemas.openxmlformats.org/officeDocument/2006/relationships" xmlns:p="http://schemas.openxmlformats.org/presentationml/2006/main">
  <p:tag name="AS_UNIQUEID" val="1650"/>
</p:tagLst>
</file>

<file path=ppt/tags/tag680.xml><?xml version="1.0" encoding="utf-8"?>
<p:tagLst xmlns:a="http://schemas.openxmlformats.org/drawingml/2006/main" xmlns:r="http://schemas.openxmlformats.org/officeDocument/2006/relationships" xmlns:p="http://schemas.openxmlformats.org/presentationml/2006/main">
  <p:tag name="AS_UNIQUEID" val="2358"/>
</p:tagLst>
</file>

<file path=ppt/tags/tag681.xml><?xml version="1.0" encoding="utf-8"?>
<p:tagLst xmlns:a="http://schemas.openxmlformats.org/drawingml/2006/main" xmlns:r="http://schemas.openxmlformats.org/officeDocument/2006/relationships" xmlns:p="http://schemas.openxmlformats.org/presentationml/2006/main">
  <p:tag name="AS_UNIQUEID" val="2359"/>
</p:tagLst>
</file>

<file path=ppt/tags/tag682.xml><?xml version="1.0" encoding="utf-8"?>
<p:tagLst xmlns:a="http://schemas.openxmlformats.org/drawingml/2006/main" xmlns:r="http://schemas.openxmlformats.org/officeDocument/2006/relationships" xmlns:p="http://schemas.openxmlformats.org/presentationml/2006/main">
  <p:tag name="AS_UNIQUEID" val="2360"/>
</p:tagLst>
</file>

<file path=ppt/tags/tag683.xml><?xml version="1.0" encoding="utf-8"?>
<p:tagLst xmlns:a="http://schemas.openxmlformats.org/drawingml/2006/main" xmlns:r="http://schemas.openxmlformats.org/officeDocument/2006/relationships" xmlns:p="http://schemas.openxmlformats.org/presentationml/2006/main">
  <p:tag name="AS_UNIQUEID" val="2361"/>
</p:tagLst>
</file>

<file path=ppt/tags/tag684.xml><?xml version="1.0" encoding="utf-8"?>
<p:tagLst xmlns:a="http://schemas.openxmlformats.org/drawingml/2006/main" xmlns:r="http://schemas.openxmlformats.org/officeDocument/2006/relationships" xmlns:p="http://schemas.openxmlformats.org/presentationml/2006/main">
  <p:tag name="AS_UNIQUEID" val="2362"/>
</p:tagLst>
</file>

<file path=ppt/tags/tag685.xml><?xml version="1.0" encoding="utf-8"?>
<p:tagLst xmlns:a="http://schemas.openxmlformats.org/drawingml/2006/main" xmlns:r="http://schemas.openxmlformats.org/officeDocument/2006/relationships" xmlns:p="http://schemas.openxmlformats.org/presentationml/2006/main">
  <p:tag name="AS_UNIQUEID" val="2363"/>
</p:tagLst>
</file>

<file path=ppt/tags/tag686.xml><?xml version="1.0" encoding="utf-8"?>
<p:tagLst xmlns:a="http://schemas.openxmlformats.org/drawingml/2006/main" xmlns:r="http://schemas.openxmlformats.org/officeDocument/2006/relationships" xmlns:p="http://schemas.openxmlformats.org/presentationml/2006/main">
  <p:tag name="AS_UNIQUEID" val="2364"/>
</p:tagLst>
</file>

<file path=ppt/tags/tag687.xml><?xml version="1.0" encoding="utf-8"?>
<p:tagLst xmlns:a="http://schemas.openxmlformats.org/drawingml/2006/main" xmlns:r="http://schemas.openxmlformats.org/officeDocument/2006/relationships" xmlns:p="http://schemas.openxmlformats.org/presentationml/2006/main">
  <p:tag name="AS_UNIQUEID" val="2365"/>
</p:tagLst>
</file>

<file path=ppt/tags/tag688.xml><?xml version="1.0" encoding="utf-8"?>
<p:tagLst xmlns:a="http://schemas.openxmlformats.org/drawingml/2006/main" xmlns:r="http://schemas.openxmlformats.org/officeDocument/2006/relationships" xmlns:p="http://schemas.openxmlformats.org/presentationml/2006/main">
  <p:tag name="AS_UNIQUEID" val="2367"/>
</p:tagLst>
</file>

<file path=ppt/tags/tag689.xml><?xml version="1.0" encoding="utf-8"?>
<p:tagLst xmlns:a="http://schemas.openxmlformats.org/drawingml/2006/main" xmlns:r="http://schemas.openxmlformats.org/officeDocument/2006/relationships" xmlns:p="http://schemas.openxmlformats.org/presentationml/2006/main">
  <p:tag name="AS_UNIQUEID" val="2368"/>
</p:tagLst>
</file>

<file path=ppt/tags/tag69.xml><?xml version="1.0" encoding="utf-8"?>
<p:tagLst xmlns:a="http://schemas.openxmlformats.org/drawingml/2006/main" xmlns:r="http://schemas.openxmlformats.org/officeDocument/2006/relationships" xmlns:p="http://schemas.openxmlformats.org/presentationml/2006/main">
  <p:tag name="AS_UNIQUEID" val="1651"/>
</p:tagLst>
</file>

<file path=ppt/tags/tag690.xml><?xml version="1.0" encoding="utf-8"?>
<p:tagLst xmlns:a="http://schemas.openxmlformats.org/drawingml/2006/main" xmlns:r="http://schemas.openxmlformats.org/officeDocument/2006/relationships" xmlns:p="http://schemas.openxmlformats.org/presentationml/2006/main">
  <p:tag name="AS_UNIQUEID" val="2369"/>
  <p:tag name="KSO_WM_BEAUTIFY_FLAG" val="#wm#"/>
  <p:tag name="KSO_WM_TAG_VERSION" val="1.0"/>
  <p:tag name="KSO_WM_TEMPLATE_CATEGORY" val="custom"/>
  <p:tag name="KSO_WM_TEMPLATE_INDEX" val="20185080"/>
  <p:tag name="KSO_WM_UNIT_ID" val="custom20185080_23*i*3"/>
  <p:tag name="KSO_WM_UNIT_INDEX" val="3"/>
  <p:tag name="KSO_WM_UNIT_TYPE" val="i"/>
</p:tagLst>
</file>

<file path=ppt/tags/tag691.xml><?xml version="1.0" encoding="utf-8"?>
<p:tagLst xmlns:a="http://schemas.openxmlformats.org/drawingml/2006/main" xmlns:r="http://schemas.openxmlformats.org/officeDocument/2006/relationships" xmlns:p="http://schemas.openxmlformats.org/presentationml/2006/main">
  <p:tag name="AS_UNIQUEID" val="2370"/>
</p:tagLst>
</file>

<file path=ppt/tags/tag692.xml><?xml version="1.0" encoding="utf-8"?>
<p:tagLst xmlns:a="http://schemas.openxmlformats.org/drawingml/2006/main" xmlns:r="http://schemas.openxmlformats.org/officeDocument/2006/relationships" xmlns:p="http://schemas.openxmlformats.org/presentationml/2006/main">
  <p:tag name="AS_UNIQUEID" val="2371"/>
</p:tagLst>
</file>

<file path=ppt/tags/tag693.xml><?xml version="1.0" encoding="utf-8"?>
<p:tagLst xmlns:a="http://schemas.openxmlformats.org/drawingml/2006/main" xmlns:r="http://schemas.openxmlformats.org/officeDocument/2006/relationships" xmlns:p="http://schemas.openxmlformats.org/presentationml/2006/main">
  <p:tag name="AS_UNIQUEID" val="2372"/>
</p:tagLst>
</file>

<file path=ppt/tags/tag694.xml><?xml version="1.0" encoding="utf-8"?>
<p:tagLst xmlns:a="http://schemas.openxmlformats.org/drawingml/2006/main" xmlns:r="http://schemas.openxmlformats.org/officeDocument/2006/relationships" xmlns:p="http://schemas.openxmlformats.org/presentationml/2006/main">
  <p:tag name="AS_UNIQUEID" val="2373"/>
</p:tagLst>
</file>

<file path=ppt/tags/tag695.xml><?xml version="1.0" encoding="utf-8"?>
<p:tagLst xmlns:a="http://schemas.openxmlformats.org/drawingml/2006/main" xmlns:r="http://schemas.openxmlformats.org/officeDocument/2006/relationships" xmlns:p="http://schemas.openxmlformats.org/presentationml/2006/main">
  <p:tag name="AS_UNIQUEID" val="2374"/>
</p:tagLst>
</file>

<file path=ppt/tags/tag696.xml><?xml version="1.0" encoding="utf-8"?>
<p:tagLst xmlns:a="http://schemas.openxmlformats.org/drawingml/2006/main" xmlns:r="http://schemas.openxmlformats.org/officeDocument/2006/relationships" xmlns:p="http://schemas.openxmlformats.org/presentationml/2006/main">
  <p:tag name="AS_UNIQUEID" val="2375"/>
</p:tagLst>
</file>

<file path=ppt/tags/tag697.xml><?xml version="1.0" encoding="utf-8"?>
<p:tagLst xmlns:a="http://schemas.openxmlformats.org/drawingml/2006/main" xmlns:r="http://schemas.openxmlformats.org/officeDocument/2006/relationships" xmlns:p="http://schemas.openxmlformats.org/presentationml/2006/main">
  <p:tag name="AS_UNIQUEID" val="2376"/>
  <p:tag name="KSO_WM_BEAUTIFY_FLAG" val="#wm#"/>
  <p:tag name="KSO_WM_TAG_VERSION" val="1.0"/>
  <p:tag name="KSO_WM_TEMPLATE_CATEGORY" val="custom"/>
  <p:tag name="KSO_WM_TEMPLATE_INDEX" val="20185080"/>
  <p:tag name="KSO_WM_UNIT_ID" val="custom20185080_23*i*3"/>
  <p:tag name="KSO_WM_UNIT_INDEX" val="3"/>
  <p:tag name="KSO_WM_UNIT_TYPE" val="i"/>
</p:tagLst>
</file>

<file path=ppt/tags/tag698.xml><?xml version="1.0" encoding="utf-8"?>
<p:tagLst xmlns:a="http://schemas.openxmlformats.org/drawingml/2006/main" xmlns:r="http://schemas.openxmlformats.org/officeDocument/2006/relationships" xmlns:p="http://schemas.openxmlformats.org/presentationml/2006/main">
  <p:tag name="AS_UNIQUEID" val="2377"/>
</p:tagLst>
</file>

<file path=ppt/tags/tag699.xml><?xml version="1.0" encoding="utf-8"?>
<p:tagLst xmlns:a="http://schemas.openxmlformats.org/drawingml/2006/main" xmlns:r="http://schemas.openxmlformats.org/officeDocument/2006/relationships" xmlns:p="http://schemas.openxmlformats.org/presentationml/2006/main">
  <p:tag name="AS_UNIQUEID" val="2378"/>
</p:tagLst>
</file>

<file path=ppt/tags/tag7.xml><?xml version="1.0" encoding="utf-8"?>
<p:tagLst xmlns:a="http://schemas.openxmlformats.org/drawingml/2006/main" xmlns:r="http://schemas.openxmlformats.org/officeDocument/2006/relationships" xmlns:p="http://schemas.openxmlformats.org/presentationml/2006/main">
  <p:tag name="AS_UNIQUEID" val="1510"/>
</p:tagLst>
</file>

<file path=ppt/tags/tag70.xml><?xml version="1.0" encoding="utf-8"?>
<p:tagLst xmlns:a="http://schemas.openxmlformats.org/drawingml/2006/main" xmlns:r="http://schemas.openxmlformats.org/officeDocument/2006/relationships" xmlns:p="http://schemas.openxmlformats.org/presentationml/2006/main">
  <p:tag name="AS_UNIQUEID" val="1586"/>
</p:tagLst>
</file>

<file path=ppt/tags/tag700.xml><?xml version="1.0" encoding="utf-8"?>
<p:tagLst xmlns:a="http://schemas.openxmlformats.org/drawingml/2006/main" xmlns:r="http://schemas.openxmlformats.org/officeDocument/2006/relationships" xmlns:p="http://schemas.openxmlformats.org/presentationml/2006/main">
  <p:tag name="AS_UNIQUEID" val="2379"/>
</p:tagLst>
</file>

<file path=ppt/tags/tag701.xml><?xml version="1.0" encoding="utf-8"?>
<p:tagLst xmlns:a="http://schemas.openxmlformats.org/drawingml/2006/main" xmlns:r="http://schemas.openxmlformats.org/officeDocument/2006/relationships" xmlns:p="http://schemas.openxmlformats.org/presentationml/2006/main">
  <p:tag name="AS_UNIQUEID" val="2380"/>
</p:tagLst>
</file>

<file path=ppt/tags/tag702.xml><?xml version="1.0" encoding="utf-8"?>
<p:tagLst xmlns:a="http://schemas.openxmlformats.org/drawingml/2006/main" xmlns:r="http://schemas.openxmlformats.org/officeDocument/2006/relationships" xmlns:p="http://schemas.openxmlformats.org/presentationml/2006/main">
  <p:tag name="AS_UNIQUEID" val="2383"/>
</p:tagLst>
</file>

<file path=ppt/tags/tag703.xml><?xml version="1.0" encoding="utf-8"?>
<p:tagLst xmlns:a="http://schemas.openxmlformats.org/drawingml/2006/main" xmlns:r="http://schemas.openxmlformats.org/officeDocument/2006/relationships" xmlns:p="http://schemas.openxmlformats.org/presentationml/2006/main">
  <p:tag name="AS_UNIQUEID" val="2386"/>
</p:tagLst>
</file>

<file path=ppt/tags/tag704.xml><?xml version="1.0" encoding="utf-8"?>
<p:tagLst xmlns:a="http://schemas.openxmlformats.org/drawingml/2006/main" xmlns:r="http://schemas.openxmlformats.org/officeDocument/2006/relationships" xmlns:p="http://schemas.openxmlformats.org/presentationml/2006/main">
  <p:tag name="AS_UNIQUEID" val="2389"/>
</p:tagLst>
</file>

<file path=ppt/tags/tag705.xml><?xml version="1.0" encoding="utf-8"?>
<p:tagLst xmlns:a="http://schemas.openxmlformats.org/drawingml/2006/main" xmlns:r="http://schemas.openxmlformats.org/officeDocument/2006/relationships" xmlns:p="http://schemas.openxmlformats.org/presentationml/2006/main">
  <p:tag name="AS_UNIQUEID" val="2392"/>
</p:tagLst>
</file>

<file path=ppt/tags/tag706.xml><?xml version="1.0" encoding="utf-8"?>
<p:tagLst xmlns:a="http://schemas.openxmlformats.org/drawingml/2006/main" xmlns:r="http://schemas.openxmlformats.org/officeDocument/2006/relationships" xmlns:p="http://schemas.openxmlformats.org/presentationml/2006/main">
  <p:tag name="AS_UNIQUEID" val="2395"/>
</p:tagLst>
</file>

<file path=ppt/tags/tag707.xml><?xml version="1.0" encoding="utf-8"?>
<p:tagLst xmlns:a="http://schemas.openxmlformats.org/drawingml/2006/main" xmlns:r="http://schemas.openxmlformats.org/officeDocument/2006/relationships" xmlns:p="http://schemas.openxmlformats.org/presentationml/2006/main">
  <p:tag name="AS_UNIQUEID" val="2398"/>
</p:tagLst>
</file>

<file path=ppt/tags/tag708.xml><?xml version="1.0" encoding="utf-8"?>
<p:tagLst xmlns:a="http://schemas.openxmlformats.org/drawingml/2006/main" xmlns:r="http://schemas.openxmlformats.org/officeDocument/2006/relationships" xmlns:p="http://schemas.openxmlformats.org/presentationml/2006/main">
  <p:tag name="AS_UNIQUEID" val="2401"/>
</p:tagLst>
</file>

<file path=ppt/tags/tag709.xml><?xml version="1.0" encoding="utf-8"?>
<p:tagLst xmlns:a="http://schemas.openxmlformats.org/drawingml/2006/main" xmlns:r="http://schemas.openxmlformats.org/officeDocument/2006/relationships" xmlns:p="http://schemas.openxmlformats.org/presentationml/2006/main">
  <p:tag name="AS_UNIQUEID" val="2402"/>
</p:tagLst>
</file>

<file path=ppt/tags/tag71.xml><?xml version="1.0" encoding="utf-8"?>
<p:tagLst xmlns:a="http://schemas.openxmlformats.org/drawingml/2006/main" xmlns:r="http://schemas.openxmlformats.org/officeDocument/2006/relationships" xmlns:p="http://schemas.openxmlformats.org/presentationml/2006/main">
  <p:tag name="AS_UNIQUEID" val="1589"/>
</p:tagLst>
</file>

<file path=ppt/tags/tag710.xml><?xml version="1.0" encoding="utf-8"?>
<p:tagLst xmlns:a="http://schemas.openxmlformats.org/drawingml/2006/main" xmlns:r="http://schemas.openxmlformats.org/officeDocument/2006/relationships" xmlns:p="http://schemas.openxmlformats.org/presentationml/2006/main">
  <p:tag name="AS_UNIQUEID" val="2403"/>
</p:tagLst>
</file>

<file path=ppt/tags/tag711.xml><?xml version="1.0" encoding="utf-8"?>
<p:tagLst xmlns:a="http://schemas.openxmlformats.org/drawingml/2006/main" xmlns:r="http://schemas.openxmlformats.org/officeDocument/2006/relationships" xmlns:p="http://schemas.openxmlformats.org/presentationml/2006/main">
  <p:tag name="AS_UNIQUEID" val="2404"/>
</p:tagLst>
</file>

<file path=ppt/tags/tag712.xml><?xml version="1.0" encoding="utf-8"?>
<p:tagLst xmlns:a="http://schemas.openxmlformats.org/drawingml/2006/main" xmlns:r="http://schemas.openxmlformats.org/officeDocument/2006/relationships" xmlns:p="http://schemas.openxmlformats.org/presentationml/2006/main">
  <p:tag name="AS_UNIQUEID" val="2405"/>
</p:tagLst>
</file>

<file path=ppt/tags/tag713.xml><?xml version="1.0" encoding="utf-8"?>
<p:tagLst xmlns:a="http://schemas.openxmlformats.org/drawingml/2006/main" xmlns:r="http://schemas.openxmlformats.org/officeDocument/2006/relationships" xmlns:p="http://schemas.openxmlformats.org/presentationml/2006/main">
  <p:tag name="AS_UNIQUEID" val="2399"/>
</p:tagLst>
</file>

<file path=ppt/tags/tag714.xml><?xml version="1.0" encoding="utf-8"?>
<p:tagLst xmlns:a="http://schemas.openxmlformats.org/drawingml/2006/main" xmlns:r="http://schemas.openxmlformats.org/officeDocument/2006/relationships" xmlns:p="http://schemas.openxmlformats.org/presentationml/2006/main">
  <p:tag name="AS_UNIQUEID" val="2400"/>
</p:tagLst>
</file>

<file path=ppt/tags/tag715.xml><?xml version="1.0" encoding="utf-8"?>
<p:tagLst xmlns:a="http://schemas.openxmlformats.org/drawingml/2006/main" xmlns:r="http://schemas.openxmlformats.org/officeDocument/2006/relationships" xmlns:p="http://schemas.openxmlformats.org/presentationml/2006/main">
  <p:tag name="AS_UNIQUEID" val="2396"/>
</p:tagLst>
</file>

<file path=ppt/tags/tag716.xml><?xml version="1.0" encoding="utf-8"?>
<p:tagLst xmlns:a="http://schemas.openxmlformats.org/drawingml/2006/main" xmlns:r="http://schemas.openxmlformats.org/officeDocument/2006/relationships" xmlns:p="http://schemas.openxmlformats.org/presentationml/2006/main">
  <p:tag name="AS_UNIQUEID" val="2397"/>
</p:tagLst>
</file>

<file path=ppt/tags/tag717.xml><?xml version="1.0" encoding="utf-8"?>
<p:tagLst xmlns:a="http://schemas.openxmlformats.org/drawingml/2006/main" xmlns:r="http://schemas.openxmlformats.org/officeDocument/2006/relationships" xmlns:p="http://schemas.openxmlformats.org/presentationml/2006/main">
  <p:tag name="AS_UNIQUEID" val="2393"/>
</p:tagLst>
</file>

<file path=ppt/tags/tag718.xml><?xml version="1.0" encoding="utf-8"?>
<p:tagLst xmlns:a="http://schemas.openxmlformats.org/drawingml/2006/main" xmlns:r="http://schemas.openxmlformats.org/officeDocument/2006/relationships" xmlns:p="http://schemas.openxmlformats.org/presentationml/2006/main">
  <p:tag name="AS_UNIQUEID" val="2394"/>
</p:tagLst>
</file>

<file path=ppt/tags/tag719.xml><?xml version="1.0" encoding="utf-8"?>
<p:tagLst xmlns:a="http://schemas.openxmlformats.org/drawingml/2006/main" xmlns:r="http://schemas.openxmlformats.org/officeDocument/2006/relationships" xmlns:p="http://schemas.openxmlformats.org/presentationml/2006/main">
  <p:tag name="AS_UNIQUEID" val="2390"/>
</p:tagLst>
</file>

<file path=ppt/tags/tag72.xml><?xml version="1.0" encoding="utf-8"?>
<p:tagLst xmlns:a="http://schemas.openxmlformats.org/drawingml/2006/main" xmlns:r="http://schemas.openxmlformats.org/officeDocument/2006/relationships" xmlns:p="http://schemas.openxmlformats.org/presentationml/2006/main">
  <p:tag name="AS_UNIQUEID" val="1590"/>
</p:tagLst>
</file>

<file path=ppt/tags/tag720.xml><?xml version="1.0" encoding="utf-8"?>
<p:tagLst xmlns:a="http://schemas.openxmlformats.org/drawingml/2006/main" xmlns:r="http://schemas.openxmlformats.org/officeDocument/2006/relationships" xmlns:p="http://schemas.openxmlformats.org/presentationml/2006/main">
  <p:tag name="AS_UNIQUEID" val="2391"/>
</p:tagLst>
</file>

<file path=ppt/tags/tag721.xml><?xml version="1.0" encoding="utf-8"?>
<p:tagLst xmlns:a="http://schemas.openxmlformats.org/drawingml/2006/main" xmlns:r="http://schemas.openxmlformats.org/officeDocument/2006/relationships" xmlns:p="http://schemas.openxmlformats.org/presentationml/2006/main">
  <p:tag name="AS_UNIQUEID" val="2387"/>
</p:tagLst>
</file>

<file path=ppt/tags/tag722.xml><?xml version="1.0" encoding="utf-8"?>
<p:tagLst xmlns:a="http://schemas.openxmlformats.org/drawingml/2006/main" xmlns:r="http://schemas.openxmlformats.org/officeDocument/2006/relationships" xmlns:p="http://schemas.openxmlformats.org/presentationml/2006/main">
  <p:tag name="AS_UNIQUEID" val="2388"/>
</p:tagLst>
</file>

<file path=ppt/tags/tag723.xml><?xml version="1.0" encoding="utf-8"?>
<p:tagLst xmlns:a="http://schemas.openxmlformats.org/drawingml/2006/main" xmlns:r="http://schemas.openxmlformats.org/officeDocument/2006/relationships" xmlns:p="http://schemas.openxmlformats.org/presentationml/2006/main">
  <p:tag name="AS_UNIQUEID" val="2384"/>
</p:tagLst>
</file>

<file path=ppt/tags/tag724.xml><?xml version="1.0" encoding="utf-8"?>
<p:tagLst xmlns:a="http://schemas.openxmlformats.org/drawingml/2006/main" xmlns:r="http://schemas.openxmlformats.org/officeDocument/2006/relationships" xmlns:p="http://schemas.openxmlformats.org/presentationml/2006/main">
  <p:tag name="AS_UNIQUEID" val="2385"/>
</p:tagLst>
</file>

<file path=ppt/tags/tag725.xml><?xml version="1.0" encoding="utf-8"?>
<p:tagLst xmlns:a="http://schemas.openxmlformats.org/drawingml/2006/main" xmlns:r="http://schemas.openxmlformats.org/officeDocument/2006/relationships" xmlns:p="http://schemas.openxmlformats.org/presentationml/2006/main">
  <p:tag name="AS_UNIQUEID" val="2381"/>
</p:tagLst>
</file>

<file path=ppt/tags/tag726.xml><?xml version="1.0" encoding="utf-8"?>
<p:tagLst xmlns:a="http://schemas.openxmlformats.org/drawingml/2006/main" xmlns:r="http://schemas.openxmlformats.org/officeDocument/2006/relationships" xmlns:p="http://schemas.openxmlformats.org/presentationml/2006/main">
  <p:tag name="AS_UNIQUEID" val="2382"/>
</p:tagLst>
</file>

<file path=ppt/tags/tag727.xml><?xml version="1.0" encoding="utf-8"?>
<p:tagLst xmlns:a="http://schemas.openxmlformats.org/drawingml/2006/main" xmlns:r="http://schemas.openxmlformats.org/officeDocument/2006/relationships" xmlns:p="http://schemas.openxmlformats.org/presentationml/2006/main">
  <p:tag name="AS_UNIQUEID" val="2407"/>
</p:tagLst>
</file>

<file path=ppt/tags/tag728.xml><?xml version="1.0" encoding="utf-8"?>
<p:tagLst xmlns:a="http://schemas.openxmlformats.org/drawingml/2006/main" xmlns:r="http://schemas.openxmlformats.org/officeDocument/2006/relationships" xmlns:p="http://schemas.openxmlformats.org/presentationml/2006/main">
  <p:tag name="AS_UNIQUEID" val="2408"/>
</p:tagLst>
</file>

<file path=ppt/tags/tag729.xml><?xml version="1.0" encoding="utf-8"?>
<p:tagLst xmlns:a="http://schemas.openxmlformats.org/drawingml/2006/main" xmlns:r="http://schemas.openxmlformats.org/officeDocument/2006/relationships" xmlns:p="http://schemas.openxmlformats.org/presentationml/2006/main">
  <p:tag name="AS_UNIQUEID" val="2409"/>
  <p:tag name="KSO_WM_BEAUTIFY_FLAG" val="#wm#"/>
  <p:tag name="KSO_WM_TAG_VERSION" val="1.0"/>
  <p:tag name="KSO_WM_TEMPLATE_CATEGORY" val="custom"/>
  <p:tag name="KSO_WM_TEMPLATE_INDEX" val="20185080"/>
  <p:tag name="KSO_WM_UNIT_ID" val="custom20185080_23*i*3"/>
  <p:tag name="KSO_WM_UNIT_INDEX" val="3"/>
  <p:tag name="KSO_WM_UNIT_TYPE" val="i"/>
</p:tagLst>
</file>

<file path=ppt/tags/tag73.xml><?xml version="1.0" encoding="utf-8"?>
<p:tagLst xmlns:a="http://schemas.openxmlformats.org/drawingml/2006/main" xmlns:r="http://schemas.openxmlformats.org/officeDocument/2006/relationships" xmlns:p="http://schemas.openxmlformats.org/presentationml/2006/main">
  <p:tag name="AS_UNIQUEID" val="1587"/>
</p:tagLst>
</file>

<file path=ppt/tags/tag730.xml><?xml version="1.0" encoding="utf-8"?>
<p:tagLst xmlns:a="http://schemas.openxmlformats.org/drawingml/2006/main" xmlns:r="http://schemas.openxmlformats.org/officeDocument/2006/relationships" xmlns:p="http://schemas.openxmlformats.org/presentationml/2006/main">
  <p:tag name="AS_UNIQUEID" val="2410"/>
</p:tagLst>
</file>

<file path=ppt/tags/tag731.xml><?xml version="1.0" encoding="utf-8"?>
<p:tagLst xmlns:a="http://schemas.openxmlformats.org/drawingml/2006/main" xmlns:r="http://schemas.openxmlformats.org/officeDocument/2006/relationships" xmlns:p="http://schemas.openxmlformats.org/presentationml/2006/main">
  <p:tag name="AS_UNIQUEID" val="2411"/>
</p:tagLst>
</file>

<file path=ppt/tags/tag732.xml><?xml version="1.0" encoding="utf-8"?>
<p:tagLst xmlns:a="http://schemas.openxmlformats.org/drawingml/2006/main" xmlns:r="http://schemas.openxmlformats.org/officeDocument/2006/relationships" xmlns:p="http://schemas.openxmlformats.org/presentationml/2006/main">
  <p:tag name="AS_UNIQUEID" val="2412"/>
</p:tagLst>
</file>

<file path=ppt/tags/tag733.xml><?xml version="1.0" encoding="utf-8"?>
<p:tagLst xmlns:a="http://schemas.openxmlformats.org/drawingml/2006/main" xmlns:r="http://schemas.openxmlformats.org/officeDocument/2006/relationships" xmlns:p="http://schemas.openxmlformats.org/presentationml/2006/main">
  <p:tag name="AS_UNIQUEID" val="2413"/>
</p:tagLst>
</file>

<file path=ppt/tags/tag734.xml><?xml version="1.0" encoding="utf-8"?>
<p:tagLst xmlns:a="http://schemas.openxmlformats.org/drawingml/2006/main" xmlns:r="http://schemas.openxmlformats.org/officeDocument/2006/relationships" xmlns:p="http://schemas.openxmlformats.org/presentationml/2006/main">
  <p:tag name="AS_UNIQUEID" val="2414"/>
</p:tagLst>
</file>

<file path=ppt/tags/tag735.xml><?xml version="1.0" encoding="utf-8"?>
<p:tagLst xmlns:a="http://schemas.openxmlformats.org/drawingml/2006/main" xmlns:r="http://schemas.openxmlformats.org/officeDocument/2006/relationships" xmlns:p="http://schemas.openxmlformats.org/presentationml/2006/main">
  <p:tag name="AS_UNIQUEID" val="2415"/>
</p:tagLst>
</file>

<file path=ppt/tags/tag736.xml><?xml version="1.0" encoding="utf-8"?>
<p:tagLst xmlns:a="http://schemas.openxmlformats.org/drawingml/2006/main" xmlns:r="http://schemas.openxmlformats.org/officeDocument/2006/relationships" xmlns:p="http://schemas.openxmlformats.org/presentationml/2006/main">
  <p:tag name="AS_UNIQUEID" val="2416"/>
  <p:tag name="KSO_WM_BEAUTIFY_FLAG" val="#wm#"/>
  <p:tag name="KSO_WM_TAG_VERSION" val="1.0"/>
  <p:tag name="KSO_WM_TEMPLATE_CATEGORY" val="custom"/>
  <p:tag name="KSO_WM_TEMPLATE_INDEX" val="20185080"/>
  <p:tag name="KSO_WM_UNIT_ID" val="custom20185080_23*i*3"/>
  <p:tag name="KSO_WM_UNIT_INDEX" val="3"/>
  <p:tag name="KSO_WM_UNIT_TYPE" val="i"/>
</p:tagLst>
</file>

<file path=ppt/tags/tag737.xml><?xml version="1.0" encoding="utf-8"?>
<p:tagLst xmlns:a="http://schemas.openxmlformats.org/drawingml/2006/main" xmlns:r="http://schemas.openxmlformats.org/officeDocument/2006/relationships" xmlns:p="http://schemas.openxmlformats.org/presentationml/2006/main">
  <p:tag name="AS_UNIQUEID" val="2417"/>
</p:tagLst>
</file>

<file path=ppt/tags/tag738.xml><?xml version="1.0" encoding="utf-8"?>
<p:tagLst xmlns:a="http://schemas.openxmlformats.org/drawingml/2006/main" xmlns:r="http://schemas.openxmlformats.org/officeDocument/2006/relationships" xmlns:p="http://schemas.openxmlformats.org/presentationml/2006/main">
  <p:tag name="AS_UNIQUEID" val="2418"/>
</p:tagLst>
</file>

<file path=ppt/tags/tag739.xml><?xml version="1.0" encoding="utf-8"?>
<p:tagLst xmlns:a="http://schemas.openxmlformats.org/drawingml/2006/main" xmlns:r="http://schemas.openxmlformats.org/officeDocument/2006/relationships" xmlns:p="http://schemas.openxmlformats.org/presentationml/2006/main">
  <p:tag name="AS_UNIQUEID" val="2419"/>
</p:tagLst>
</file>

<file path=ppt/tags/tag74.xml><?xml version="1.0" encoding="utf-8"?>
<p:tagLst xmlns:a="http://schemas.openxmlformats.org/drawingml/2006/main" xmlns:r="http://schemas.openxmlformats.org/officeDocument/2006/relationships" xmlns:p="http://schemas.openxmlformats.org/presentationml/2006/main">
  <p:tag name="AS_UNIQUEID" val="1588"/>
</p:tagLst>
</file>

<file path=ppt/tags/tag740.xml><?xml version="1.0" encoding="utf-8"?>
<p:tagLst xmlns:a="http://schemas.openxmlformats.org/drawingml/2006/main" xmlns:r="http://schemas.openxmlformats.org/officeDocument/2006/relationships" xmlns:p="http://schemas.openxmlformats.org/presentationml/2006/main">
  <p:tag name="AS_UNIQUEID" val="2420"/>
</p:tagLst>
</file>

<file path=ppt/tags/tag741.xml><?xml version="1.0" encoding="utf-8"?>
<p:tagLst xmlns:a="http://schemas.openxmlformats.org/drawingml/2006/main" xmlns:r="http://schemas.openxmlformats.org/officeDocument/2006/relationships" xmlns:p="http://schemas.openxmlformats.org/presentationml/2006/main">
  <p:tag name="AS_UNIQUEID" val="2421"/>
</p:tagLst>
</file>

<file path=ppt/tags/tag742.xml><?xml version="1.0" encoding="utf-8"?>
<p:tagLst xmlns:a="http://schemas.openxmlformats.org/drawingml/2006/main" xmlns:r="http://schemas.openxmlformats.org/officeDocument/2006/relationships" xmlns:p="http://schemas.openxmlformats.org/presentationml/2006/main">
  <p:tag name="AS_UNIQUEID" val="2422"/>
</p:tagLst>
</file>

<file path=ppt/tags/tag743.xml><?xml version="1.0" encoding="utf-8"?>
<p:tagLst xmlns:a="http://schemas.openxmlformats.org/drawingml/2006/main" xmlns:r="http://schemas.openxmlformats.org/officeDocument/2006/relationships" xmlns:p="http://schemas.openxmlformats.org/presentationml/2006/main">
  <p:tag name="AS_UNIQUEID" val="2424"/>
</p:tagLst>
</file>

<file path=ppt/tags/tag744.xml><?xml version="1.0" encoding="utf-8"?>
<p:tagLst xmlns:a="http://schemas.openxmlformats.org/drawingml/2006/main" xmlns:r="http://schemas.openxmlformats.org/officeDocument/2006/relationships" xmlns:p="http://schemas.openxmlformats.org/presentationml/2006/main">
  <p:tag name="AS_UNIQUEID" val="2425"/>
  <p:tag name="KSO_WM_UNIT_PLACING_PICTURE_USER_VIEWPORT" val="{&quot;height&quot;:2025,&quot;width&quot;:5370}"/>
</p:tagLst>
</file>

<file path=ppt/tags/tag745.xml><?xml version="1.0" encoding="utf-8"?>
<p:tagLst xmlns:a="http://schemas.openxmlformats.org/drawingml/2006/main" xmlns:r="http://schemas.openxmlformats.org/officeDocument/2006/relationships" xmlns:p="http://schemas.openxmlformats.org/presentationml/2006/main">
  <p:tag name="AS_UNIQUEID" val="2426"/>
</p:tagLst>
</file>

<file path=ppt/tags/tag746.xml><?xml version="1.0" encoding="utf-8"?>
<p:tagLst xmlns:a="http://schemas.openxmlformats.org/drawingml/2006/main" xmlns:r="http://schemas.openxmlformats.org/officeDocument/2006/relationships" xmlns:p="http://schemas.openxmlformats.org/presentationml/2006/main">
  <p:tag name="AS_UNIQUEID" val="2427"/>
</p:tagLst>
</file>

<file path=ppt/tags/tag747.xml><?xml version="1.0" encoding="utf-8"?>
<p:tagLst xmlns:a="http://schemas.openxmlformats.org/drawingml/2006/main" xmlns:r="http://schemas.openxmlformats.org/officeDocument/2006/relationships" xmlns:p="http://schemas.openxmlformats.org/presentationml/2006/main">
  <p:tag name="AS_UNIQUEID" val="2428"/>
  <p:tag name="KSO_WM_BEAUTIFY_FLAG" val="#wm#"/>
  <p:tag name="KSO_WM_TAG_VERSION" val="1.0"/>
  <p:tag name="KSO_WM_TEMPLATE_CATEGORY" val="custom"/>
  <p:tag name="KSO_WM_TEMPLATE_INDEX" val="20185080"/>
  <p:tag name="KSO_WM_UNIT_ID" val="custom20185080_23*i*3"/>
  <p:tag name="KSO_WM_UNIT_INDEX" val="3"/>
  <p:tag name="KSO_WM_UNIT_TYPE" val="i"/>
</p:tagLst>
</file>

<file path=ppt/tags/tag748.xml><?xml version="1.0" encoding="utf-8"?>
<p:tagLst xmlns:a="http://schemas.openxmlformats.org/drawingml/2006/main" xmlns:r="http://schemas.openxmlformats.org/officeDocument/2006/relationships" xmlns:p="http://schemas.openxmlformats.org/presentationml/2006/main">
  <p:tag name="AS_UNIQUEID" val="2429"/>
</p:tagLst>
</file>

<file path=ppt/tags/tag749.xml><?xml version="1.0" encoding="utf-8"?>
<p:tagLst xmlns:a="http://schemas.openxmlformats.org/drawingml/2006/main" xmlns:r="http://schemas.openxmlformats.org/officeDocument/2006/relationships" xmlns:p="http://schemas.openxmlformats.org/presentationml/2006/main">
  <p:tag name="AS_UNIQUEID" val="2430"/>
</p:tagLst>
</file>

<file path=ppt/tags/tag75.xml><?xml version="1.0" encoding="utf-8"?>
<p:tagLst xmlns:a="http://schemas.openxmlformats.org/drawingml/2006/main" xmlns:r="http://schemas.openxmlformats.org/officeDocument/2006/relationships" xmlns:p="http://schemas.openxmlformats.org/presentationml/2006/main">
  <p:tag name="AS_UNIQUEID" val="1592"/>
</p:tagLst>
</file>

<file path=ppt/tags/tag750.xml><?xml version="1.0" encoding="utf-8"?>
<p:tagLst xmlns:a="http://schemas.openxmlformats.org/drawingml/2006/main" xmlns:r="http://schemas.openxmlformats.org/officeDocument/2006/relationships" xmlns:p="http://schemas.openxmlformats.org/presentationml/2006/main">
  <p:tag name="AS_UNIQUEID" val="2431"/>
</p:tagLst>
</file>

<file path=ppt/tags/tag751.xml><?xml version="1.0" encoding="utf-8"?>
<p:tagLst xmlns:a="http://schemas.openxmlformats.org/drawingml/2006/main" xmlns:r="http://schemas.openxmlformats.org/officeDocument/2006/relationships" xmlns:p="http://schemas.openxmlformats.org/presentationml/2006/main">
  <p:tag name="AS_UNIQUEID" val="2432"/>
</p:tagLst>
</file>

<file path=ppt/tags/tag752.xml><?xml version="1.0" encoding="utf-8"?>
<p:tagLst xmlns:a="http://schemas.openxmlformats.org/drawingml/2006/main" xmlns:r="http://schemas.openxmlformats.org/officeDocument/2006/relationships" xmlns:p="http://schemas.openxmlformats.org/presentationml/2006/main">
  <p:tag name="AS_UNIQUEID" val="2433"/>
</p:tagLst>
</file>

<file path=ppt/tags/tag753.xml><?xml version="1.0" encoding="utf-8"?>
<p:tagLst xmlns:a="http://schemas.openxmlformats.org/drawingml/2006/main" xmlns:r="http://schemas.openxmlformats.org/officeDocument/2006/relationships" xmlns:p="http://schemas.openxmlformats.org/presentationml/2006/main">
  <p:tag name="AS_UNIQUEID" val="2434"/>
</p:tagLst>
</file>

<file path=ppt/tags/tag754.xml><?xml version="1.0" encoding="utf-8"?>
<p:tagLst xmlns:a="http://schemas.openxmlformats.org/drawingml/2006/main" xmlns:r="http://schemas.openxmlformats.org/officeDocument/2006/relationships" xmlns:p="http://schemas.openxmlformats.org/presentationml/2006/main">
  <p:tag name="AS_UNIQUEID" val="2435"/>
  <p:tag name="KSO_WM_BEAUTIFY_FLAG" val="#wm#"/>
  <p:tag name="KSO_WM_TAG_VERSION" val="1.0"/>
  <p:tag name="KSO_WM_TEMPLATE_CATEGORY" val="custom"/>
  <p:tag name="KSO_WM_TEMPLATE_INDEX" val="20185080"/>
  <p:tag name="KSO_WM_UNIT_ID" val="custom20185080_23*i*3"/>
  <p:tag name="KSO_WM_UNIT_INDEX" val="3"/>
  <p:tag name="KSO_WM_UNIT_TYPE" val="i"/>
</p:tagLst>
</file>

<file path=ppt/tags/tag755.xml><?xml version="1.0" encoding="utf-8"?>
<p:tagLst xmlns:a="http://schemas.openxmlformats.org/drawingml/2006/main" xmlns:r="http://schemas.openxmlformats.org/officeDocument/2006/relationships" xmlns:p="http://schemas.openxmlformats.org/presentationml/2006/main">
  <p:tag name="AS_UNIQUEID" val="2436"/>
</p:tagLst>
</file>

<file path=ppt/tags/tag756.xml><?xml version="1.0" encoding="utf-8"?>
<p:tagLst xmlns:a="http://schemas.openxmlformats.org/drawingml/2006/main" xmlns:r="http://schemas.openxmlformats.org/officeDocument/2006/relationships" xmlns:p="http://schemas.openxmlformats.org/presentationml/2006/main">
  <p:tag name="AS_UNIQUEID" val="2437"/>
</p:tagLst>
</file>

<file path=ppt/tags/tag757.xml><?xml version="1.0" encoding="utf-8"?>
<p:tagLst xmlns:a="http://schemas.openxmlformats.org/drawingml/2006/main" xmlns:r="http://schemas.openxmlformats.org/officeDocument/2006/relationships" xmlns:p="http://schemas.openxmlformats.org/presentationml/2006/main">
  <p:tag name="AS_UNIQUEID" val="2438"/>
</p:tagLst>
</file>

<file path=ppt/tags/tag758.xml><?xml version="1.0" encoding="utf-8"?>
<p:tagLst xmlns:a="http://schemas.openxmlformats.org/drawingml/2006/main" xmlns:r="http://schemas.openxmlformats.org/officeDocument/2006/relationships" xmlns:p="http://schemas.openxmlformats.org/presentationml/2006/main">
  <p:tag name="AS_UNIQUEID" val="2439"/>
  <p:tag name="KSO_WM_BEAUTIFY_FLAG" val="#wm#"/>
  <p:tag name="KSO_WM_DIAGRAM_GROUP_CODE" val="m1-1"/>
  <p:tag name="KSO_WM_TAG_VERSION" val="1.0"/>
  <p:tag name="KSO_WM_TEMPLATE_CATEGORY" val="diagram"/>
  <p:tag name="KSO_WM_TEMPLATE_INDEX" val="20200191"/>
  <p:tag name="KSO_WM_UNIT_COMPATIBLE" val="0"/>
  <p:tag name="KSO_WM_UNIT_DIAGRAM_ISNUMVISUAL" val="0"/>
  <p:tag name="KSO_WM_UNIT_DIAGRAM_ISREFERUNIT" val="0"/>
  <p:tag name="KSO_WM_UNIT_DIAGRAM_SCHEMECOLOR_ID" val="5"/>
  <p:tag name="KSO_WM_UNIT_HIGHLIGHT" val="0"/>
  <p:tag name="KSO_WM_UNIT_ID" val="diagram20200191_4*m_h_i*1_2_2"/>
  <p:tag name="KSO_WM_UNIT_INDEX" val="1_2_2"/>
  <p:tag name="KSO_WM_UNIT_LAYERLEVEL" val="1_1_1"/>
  <p:tag name="KSO_WM_UNIT_LINE_FILL_TYPE" val="2"/>
  <p:tag name="KSO_WM_UNIT_LINE_FORE_SCHEMECOLOR_INDEX" val="14"/>
  <p:tag name="KSO_WM_UNIT_TYPE" val="m_h_i"/>
</p:tagLst>
</file>

<file path=ppt/tags/tag759.xml><?xml version="1.0" encoding="utf-8"?>
<p:tagLst xmlns:a="http://schemas.openxmlformats.org/drawingml/2006/main" xmlns:r="http://schemas.openxmlformats.org/officeDocument/2006/relationships" xmlns:p="http://schemas.openxmlformats.org/presentationml/2006/main">
  <p:tag name="AS_UNIQUEID" val="2440"/>
  <p:tag name="KSO_WM_BEAUTIFY_FLAG" val="#wm#"/>
  <p:tag name="KSO_WM_DIAGRAM_GROUP_CODE" val="m1-1"/>
  <p:tag name="KSO_WM_TAG_VERSION" val="1.0"/>
  <p:tag name="KSO_WM_TEMPLATE_CATEGORY" val="diagram"/>
  <p:tag name="KSO_WM_TEMPLATE_INDEX" val="20200191"/>
  <p:tag name="KSO_WM_UNIT_COMPATIBLE" val="0"/>
  <p:tag name="KSO_WM_UNIT_DIAGRAM_ISNUMVISUAL" val="0"/>
  <p:tag name="KSO_WM_UNIT_DIAGRAM_ISREFERUNIT" val="0"/>
  <p:tag name="KSO_WM_UNIT_DIAGRAM_SCHEMECOLOR_ID" val="5"/>
  <p:tag name="KSO_WM_UNIT_HIGHLIGHT" val="0"/>
  <p:tag name="KSO_WM_UNIT_ID" val="diagram20200191_4*m_h_i*1_2_2"/>
  <p:tag name="KSO_WM_UNIT_INDEX" val="1_2_2"/>
  <p:tag name="KSO_WM_UNIT_LAYERLEVEL" val="1_1_1"/>
  <p:tag name="KSO_WM_UNIT_LINE_FILL_TYPE" val="2"/>
  <p:tag name="KSO_WM_UNIT_LINE_FORE_SCHEMECOLOR_INDEX" val="14"/>
  <p:tag name="KSO_WM_UNIT_TYPE" val="m_h_i"/>
</p:tagLst>
</file>

<file path=ppt/tags/tag76.xml><?xml version="1.0" encoding="utf-8"?>
<p:tagLst xmlns:a="http://schemas.openxmlformats.org/drawingml/2006/main" xmlns:r="http://schemas.openxmlformats.org/officeDocument/2006/relationships" xmlns:p="http://schemas.openxmlformats.org/presentationml/2006/main">
  <p:tag name="AS_UNIQUEID" val="1595"/>
</p:tagLst>
</file>

<file path=ppt/tags/tag760.xml><?xml version="1.0" encoding="utf-8"?>
<p:tagLst xmlns:a="http://schemas.openxmlformats.org/drawingml/2006/main" xmlns:r="http://schemas.openxmlformats.org/officeDocument/2006/relationships" xmlns:p="http://schemas.openxmlformats.org/presentationml/2006/main">
  <p:tag name="AS_UNIQUEID" val="2441"/>
  <p:tag name="KSO_WM_BEAUTIFY_FLAG" val="#wm#"/>
  <p:tag name="KSO_WM_DIAGRAM_GROUP_CODE" val="m1-1"/>
  <p:tag name="KSO_WM_TAG_VERSION" val="1.0"/>
  <p:tag name="KSO_WM_TEMPLATE_CATEGORY" val="diagram"/>
  <p:tag name="KSO_WM_TEMPLATE_INDEX" val="20200191"/>
  <p:tag name="KSO_WM_UNIT_COMPATIBLE" val="0"/>
  <p:tag name="KSO_WM_UNIT_DIAGRAM_ISNUMVISUAL" val="0"/>
  <p:tag name="KSO_WM_UNIT_DIAGRAM_ISREFERUNIT" val="0"/>
  <p:tag name="KSO_WM_UNIT_DIAGRAM_SCHEMECOLOR_ID" val="5"/>
  <p:tag name="KSO_WM_UNIT_HIGHLIGHT" val="0"/>
  <p:tag name="KSO_WM_UNIT_ID" val="diagram20200191_4*m_h_i*1_2_2"/>
  <p:tag name="KSO_WM_UNIT_INDEX" val="1_2_2"/>
  <p:tag name="KSO_WM_UNIT_LAYERLEVEL" val="1_1_1"/>
  <p:tag name="KSO_WM_UNIT_LINE_FILL_TYPE" val="2"/>
  <p:tag name="KSO_WM_UNIT_LINE_FORE_SCHEMECOLOR_INDEX" val="14"/>
  <p:tag name="KSO_WM_UNIT_TYPE" val="m_h_i"/>
</p:tagLst>
</file>

<file path=ppt/tags/tag761.xml><?xml version="1.0" encoding="utf-8"?>
<p:tagLst xmlns:a="http://schemas.openxmlformats.org/drawingml/2006/main" xmlns:r="http://schemas.openxmlformats.org/officeDocument/2006/relationships" xmlns:p="http://schemas.openxmlformats.org/presentationml/2006/main">
  <p:tag name="AS_UNIQUEID" val="2442"/>
  <p:tag name="KSO_WM_BEAUTIFY_FLAG" val="#wm#"/>
  <p:tag name="KSO_WM_DIAGRAM_GROUP_CODE" val="m1-1"/>
  <p:tag name="KSO_WM_TAG_VERSION" val="1.0"/>
  <p:tag name="KSO_WM_TEMPLATE_CATEGORY" val="diagram"/>
  <p:tag name="KSO_WM_TEMPLATE_INDEX" val="20200191"/>
  <p:tag name="KSO_WM_UNIT_COMPATIBLE" val="0"/>
  <p:tag name="KSO_WM_UNIT_DIAGRAM_ISNUMVISUAL" val="0"/>
  <p:tag name="KSO_WM_UNIT_DIAGRAM_ISREFERUNIT" val="0"/>
  <p:tag name="KSO_WM_UNIT_DIAGRAM_SCHEMECOLOR_ID" val="5"/>
  <p:tag name="KSO_WM_UNIT_HIGHLIGHT" val="0"/>
  <p:tag name="KSO_WM_UNIT_ID" val="diagram20200191_4*m_h_i*1_2_2"/>
  <p:tag name="KSO_WM_UNIT_INDEX" val="1_2_2"/>
  <p:tag name="KSO_WM_UNIT_LAYERLEVEL" val="1_1_1"/>
  <p:tag name="KSO_WM_UNIT_LINE_FILL_TYPE" val="2"/>
  <p:tag name="KSO_WM_UNIT_LINE_FORE_SCHEMECOLOR_INDEX" val="14"/>
  <p:tag name="KSO_WM_UNIT_TYPE" val="m_h_i"/>
</p:tagLst>
</file>

<file path=ppt/tags/tag762.xml><?xml version="1.0" encoding="utf-8"?>
<p:tagLst xmlns:a="http://schemas.openxmlformats.org/drawingml/2006/main" xmlns:r="http://schemas.openxmlformats.org/officeDocument/2006/relationships" xmlns:p="http://schemas.openxmlformats.org/presentationml/2006/main">
  <p:tag name="AS_UNIQUEID" val="2443"/>
</p:tagLst>
</file>

<file path=ppt/tags/tag763.xml><?xml version="1.0" encoding="utf-8"?>
<p:tagLst xmlns:a="http://schemas.openxmlformats.org/drawingml/2006/main" xmlns:r="http://schemas.openxmlformats.org/officeDocument/2006/relationships" xmlns:p="http://schemas.openxmlformats.org/presentationml/2006/main">
  <p:tag name="AS_UNIQUEID" val="2444"/>
</p:tagLst>
</file>

<file path=ppt/tags/tag764.xml><?xml version="1.0" encoding="utf-8"?>
<p:tagLst xmlns:a="http://schemas.openxmlformats.org/drawingml/2006/main" xmlns:r="http://schemas.openxmlformats.org/officeDocument/2006/relationships" xmlns:p="http://schemas.openxmlformats.org/presentationml/2006/main">
  <p:tag name="AS_UNIQUEID" val="2445"/>
</p:tagLst>
</file>

<file path=ppt/tags/tag765.xml><?xml version="1.0" encoding="utf-8"?>
<p:tagLst xmlns:a="http://schemas.openxmlformats.org/drawingml/2006/main" xmlns:r="http://schemas.openxmlformats.org/officeDocument/2006/relationships" xmlns:p="http://schemas.openxmlformats.org/presentationml/2006/main">
  <p:tag name="AS_UNIQUEID" val="2446"/>
</p:tagLst>
</file>

<file path=ppt/tags/tag766.xml><?xml version="1.0" encoding="utf-8"?>
<p:tagLst xmlns:a="http://schemas.openxmlformats.org/drawingml/2006/main" xmlns:r="http://schemas.openxmlformats.org/officeDocument/2006/relationships" xmlns:p="http://schemas.openxmlformats.org/presentationml/2006/main">
  <p:tag name="AS_UNIQUEID" val="2447"/>
</p:tagLst>
</file>

<file path=ppt/tags/tag767.xml><?xml version="1.0" encoding="utf-8"?>
<p:tagLst xmlns:a="http://schemas.openxmlformats.org/drawingml/2006/main" xmlns:r="http://schemas.openxmlformats.org/officeDocument/2006/relationships" xmlns:p="http://schemas.openxmlformats.org/presentationml/2006/main">
  <p:tag name="AS_UNIQUEID" val="2448"/>
</p:tagLst>
</file>

<file path=ppt/tags/tag768.xml><?xml version="1.0" encoding="utf-8"?>
<p:tagLst xmlns:a="http://schemas.openxmlformats.org/drawingml/2006/main" xmlns:r="http://schemas.openxmlformats.org/officeDocument/2006/relationships" xmlns:p="http://schemas.openxmlformats.org/presentationml/2006/main">
  <p:tag name="AS_UNIQUEID" val="2449"/>
</p:tagLst>
</file>

<file path=ppt/tags/tag769.xml><?xml version="1.0" encoding="utf-8"?>
<p:tagLst xmlns:a="http://schemas.openxmlformats.org/drawingml/2006/main" xmlns:r="http://schemas.openxmlformats.org/officeDocument/2006/relationships" xmlns:p="http://schemas.openxmlformats.org/presentationml/2006/main">
  <p:tag name="AS_UNIQUEID" val="2450"/>
</p:tagLst>
</file>

<file path=ppt/tags/tag77.xml><?xml version="1.0" encoding="utf-8"?>
<p:tagLst xmlns:a="http://schemas.openxmlformats.org/drawingml/2006/main" xmlns:r="http://schemas.openxmlformats.org/officeDocument/2006/relationships" xmlns:p="http://schemas.openxmlformats.org/presentationml/2006/main">
  <p:tag name="AS_UNIQUEID" val="1596"/>
</p:tagLst>
</file>

<file path=ppt/tags/tag770.xml><?xml version="1.0" encoding="utf-8"?>
<p:tagLst xmlns:a="http://schemas.openxmlformats.org/drawingml/2006/main" xmlns:r="http://schemas.openxmlformats.org/officeDocument/2006/relationships" xmlns:p="http://schemas.openxmlformats.org/presentationml/2006/main">
  <p:tag name="AS_UNIQUEID" val="2451"/>
</p:tagLst>
</file>

<file path=ppt/tags/tag771.xml><?xml version="1.0" encoding="utf-8"?>
<p:tagLst xmlns:a="http://schemas.openxmlformats.org/drawingml/2006/main" xmlns:r="http://schemas.openxmlformats.org/officeDocument/2006/relationships" xmlns:p="http://schemas.openxmlformats.org/presentationml/2006/main">
  <p:tag name="AS_UNIQUEID" val="2452"/>
</p:tagLst>
</file>

<file path=ppt/tags/tag772.xml><?xml version="1.0" encoding="utf-8"?>
<p:tagLst xmlns:a="http://schemas.openxmlformats.org/drawingml/2006/main" xmlns:r="http://schemas.openxmlformats.org/officeDocument/2006/relationships" xmlns:p="http://schemas.openxmlformats.org/presentationml/2006/main">
  <p:tag name="AS_UNIQUEID" val="2453"/>
</p:tagLst>
</file>

<file path=ppt/tags/tag773.xml><?xml version="1.0" encoding="utf-8"?>
<p:tagLst xmlns:a="http://schemas.openxmlformats.org/drawingml/2006/main" xmlns:r="http://schemas.openxmlformats.org/officeDocument/2006/relationships" xmlns:p="http://schemas.openxmlformats.org/presentationml/2006/main">
  <p:tag name="AS_UNIQUEID" val="2455"/>
</p:tagLst>
</file>

<file path=ppt/tags/tag774.xml><?xml version="1.0" encoding="utf-8"?>
<p:tagLst xmlns:a="http://schemas.openxmlformats.org/drawingml/2006/main" xmlns:r="http://schemas.openxmlformats.org/officeDocument/2006/relationships" xmlns:p="http://schemas.openxmlformats.org/presentationml/2006/main">
  <p:tag name="AS_UNIQUEID" val="2456"/>
</p:tagLst>
</file>

<file path=ppt/tags/tag775.xml><?xml version="1.0" encoding="utf-8"?>
<p:tagLst xmlns:a="http://schemas.openxmlformats.org/drawingml/2006/main" xmlns:r="http://schemas.openxmlformats.org/officeDocument/2006/relationships" xmlns:p="http://schemas.openxmlformats.org/presentationml/2006/main">
  <p:tag name="AS_UNIQUEID" val="2457"/>
  <p:tag name="KSO_WM_BEAUTIFY_FLAG" val="#wm#"/>
  <p:tag name="KSO_WM_TAG_VERSION" val="1.0"/>
  <p:tag name="KSO_WM_TEMPLATE_CATEGORY" val="custom"/>
  <p:tag name="KSO_WM_TEMPLATE_INDEX" val="20185080"/>
  <p:tag name="KSO_WM_UNIT_ID" val="custom20185080_23*i*3"/>
  <p:tag name="KSO_WM_UNIT_INDEX" val="3"/>
  <p:tag name="KSO_WM_UNIT_TYPE" val="i"/>
</p:tagLst>
</file>

<file path=ppt/tags/tag776.xml><?xml version="1.0" encoding="utf-8"?>
<p:tagLst xmlns:a="http://schemas.openxmlformats.org/drawingml/2006/main" xmlns:r="http://schemas.openxmlformats.org/officeDocument/2006/relationships" xmlns:p="http://schemas.openxmlformats.org/presentationml/2006/main">
  <p:tag name="AS_UNIQUEID" val="2458"/>
</p:tagLst>
</file>

<file path=ppt/tags/tag777.xml><?xml version="1.0" encoding="utf-8"?>
<p:tagLst xmlns:a="http://schemas.openxmlformats.org/drawingml/2006/main" xmlns:r="http://schemas.openxmlformats.org/officeDocument/2006/relationships" xmlns:p="http://schemas.openxmlformats.org/presentationml/2006/main">
  <p:tag name="AS_UNIQUEID" val="2459"/>
</p:tagLst>
</file>

<file path=ppt/tags/tag778.xml><?xml version="1.0" encoding="utf-8"?>
<p:tagLst xmlns:a="http://schemas.openxmlformats.org/drawingml/2006/main" xmlns:r="http://schemas.openxmlformats.org/officeDocument/2006/relationships" xmlns:p="http://schemas.openxmlformats.org/presentationml/2006/main">
  <p:tag name="AS_UNIQUEID" val="2460"/>
</p:tagLst>
</file>

<file path=ppt/tags/tag779.xml><?xml version="1.0" encoding="utf-8"?>
<p:tagLst xmlns:a="http://schemas.openxmlformats.org/drawingml/2006/main" xmlns:r="http://schemas.openxmlformats.org/officeDocument/2006/relationships" xmlns:p="http://schemas.openxmlformats.org/presentationml/2006/main">
  <p:tag name="AS_UNIQUEID" val="2461"/>
</p:tagLst>
</file>

<file path=ppt/tags/tag78.xml><?xml version="1.0" encoding="utf-8"?>
<p:tagLst xmlns:a="http://schemas.openxmlformats.org/drawingml/2006/main" xmlns:r="http://schemas.openxmlformats.org/officeDocument/2006/relationships" xmlns:p="http://schemas.openxmlformats.org/presentationml/2006/main">
  <p:tag name="AS_UNIQUEID" val="1593"/>
</p:tagLst>
</file>

<file path=ppt/tags/tag780.xml><?xml version="1.0" encoding="utf-8"?>
<p:tagLst xmlns:a="http://schemas.openxmlformats.org/drawingml/2006/main" xmlns:r="http://schemas.openxmlformats.org/officeDocument/2006/relationships" xmlns:p="http://schemas.openxmlformats.org/presentationml/2006/main">
  <p:tag name="AS_UNIQUEID" val="2462"/>
</p:tagLst>
</file>

<file path=ppt/tags/tag781.xml><?xml version="1.0" encoding="utf-8"?>
<p:tagLst xmlns:a="http://schemas.openxmlformats.org/drawingml/2006/main" xmlns:r="http://schemas.openxmlformats.org/officeDocument/2006/relationships" xmlns:p="http://schemas.openxmlformats.org/presentationml/2006/main">
  <p:tag name="AS_UNIQUEID" val="2463"/>
</p:tagLst>
</file>

<file path=ppt/tags/tag782.xml><?xml version="1.0" encoding="utf-8"?>
<p:tagLst xmlns:a="http://schemas.openxmlformats.org/drawingml/2006/main" xmlns:r="http://schemas.openxmlformats.org/officeDocument/2006/relationships" xmlns:p="http://schemas.openxmlformats.org/presentationml/2006/main">
  <p:tag name="AS_UNIQUEID" val="2464"/>
  <p:tag name="KSO_WM_BEAUTIFY_FLAG" val="#wm#"/>
  <p:tag name="KSO_WM_TAG_VERSION" val="1.0"/>
  <p:tag name="KSO_WM_TEMPLATE_CATEGORY" val="custom"/>
  <p:tag name="KSO_WM_TEMPLATE_INDEX" val="20185080"/>
  <p:tag name="KSO_WM_UNIT_ID" val="custom20185080_23*i*3"/>
  <p:tag name="KSO_WM_UNIT_INDEX" val="3"/>
  <p:tag name="KSO_WM_UNIT_TYPE" val="i"/>
</p:tagLst>
</file>

<file path=ppt/tags/tag783.xml><?xml version="1.0" encoding="utf-8"?>
<p:tagLst xmlns:a="http://schemas.openxmlformats.org/drawingml/2006/main" xmlns:r="http://schemas.openxmlformats.org/officeDocument/2006/relationships" xmlns:p="http://schemas.openxmlformats.org/presentationml/2006/main">
  <p:tag name="AS_UNIQUEID" val="2465"/>
</p:tagLst>
</file>

<file path=ppt/tags/tag784.xml><?xml version="1.0" encoding="utf-8"?>
<p:tagLst xmlns:a="http://schemas.openxmlformats.org/drawingml/2006/main" xmlns:r="http://schemas.openxmlformats.org/officeDocument/2006/relationships" xmlns:p="http://schemas.openxmlformats.org/presentationml/2006/main">
  <p:tag name="AS_UNIQUEID" val="2466"/>
</p:tagLst>
</file>

<file path=ppt/tags/tag785.xml><?xml version="1.0" encoding="utf-8"?>
<p:tagLst xmlns:a="http://schemas.openxmlformats.org/drawingml/2006/main" xmlns:r="http://schemas.openxmlformats.org/officeDocument/2006/relationships" xmlns:p="http://schemas.openxmlformats.org/presentationml/2006/main">
  <p:tag name="AS_UNIQUEID" val="2467"/>
</p:tagLst>
</file>

<file path=ppt/tags/tag786.xml><?xml version="1.0" encoding="utf-8"?>
<p:tagLst xmlns:a="http://schemas.openxmlformats.org/drawingml/2006/main" xmlns:r="http://schemas.openxmlformats.org/officeDocument/2006/relationships" xmlns:p="http://schemas.openxmlformats.org/presentationml/2006/main">
  <p:tag name="AS_UNIQUEID" val="2468"/>
</p:tagLst>
</file>

<file path=ppt/tags/tag787.xml><?xml version="1.0" encoding="utf-8"?>
<p:tagLst xmlns:a="http://schemas.openxmlformats.org/drawingml/2006/main" xmlns:r="http://schemas.openxmlformats.org/officeDocument/2006/relationships" xmlns:p="http://schemas.openxmlformats.org/presentationml/2006/main">
  <p:tag name="AS_UNIQUEID" val="2469"/>
</p:tagLst>
</file>

<file path=ppt/tags/tag788.xml><?xml version="1.0" encoding="utf-8"?>
<p:tagLst xmlns:a="http://schemas.openxmlformats.org/drawingml/2006/main" xmlns:r="http://schemas.openxmlformats.org/officeDocument/2006/relationships" xmlns:p="http://schemas.openxmlformats.org/presentationml/2006/main">
  <p:tag name="AS_UNIQUEID" val="2470"/>
  <p:tag name="KSO_WM_UNIT_PLACING_PICTURE_USER_VIEWPORT" val="{&quot;height&quot;:6450,&quot;width&quot;:9122}"/>
</p:tagLst>
</file>

<file path=ppt/tags/tag789.xml><?xml version="1.0" encoding="utf-8"?>
<p:tagLst xmlns:a="http://schemas.openxmlformats.org/drawingml/2006/main" xmlns:r="http://schemas.openxmlformats.org/officeDocument/2006/relationships" xmlns:p="http://schemas.openxmlformats.org/presentationml/2006/main">
  <p:tag name="AS_UNIQUEID" val="2472"/>
</p:tagLst>
</file>

<file path=ppt/tags/tag79.xml><?xml version="1.0" encoding="utf-8"?>
<p:tagLst xmlns:a="http://schemas.openxmlformats.org/drawingml/2006/main" xmlns:r="http://schemas.openxmlformats.org/officeDocument/2006/relationships" xmlns:p="http://schemas.openxmlformats.org/presentationml/2006/main">
  <p:tag name="AS_UNIQUEID" val="1594"/>
</p:tagLst>
</file>

<file path=ppt/tags/tag790.xml><?xml version="1.0" encoding="utf-8"?>
<p:tagLst xmlns:a="http://schemas.openxmlformats.org/drawingml/2006/main" xmlns:r="http://schemas.openxmlformats.org/officeDocument/2006/relationships" xmlns:p="http://schemas.openxmlformats.org/presentationml/2006/main">
  <p:tag name="AS_UNIQUEID" val="2473"/>
</p:tagLst>
</file>

<file path=ppt/tags/tag791.xml><?xml version="1.0" encoding="utf-8"?>
<p:tagLst xmlns:a="http://schemas.openxmlformats.org/drawingml/2006/main" xmlns:r="http://schemas.openxmlformats.org/officeDocument/2006/relationships" xmlns:p="http://schemas.openxmlformats.org/presentationml/2006/main">
  <p:tag name="AS_UNIQUEID" val="2474"/>
  <p:tag name="KSO_WM_BEAUTIFY_FLAG" val="#wm#"/>
  <p:tag name="KSO_WM_TAG_VERSION" val="1.0"/>
  <p:tag name="KSO_WM_TEMPLATE_CATEGORY" val="custom"/>
  <p:tag name="KSO_WM_TEMPLATE_INDEX" val="20185080"/>
  <p:tag name="KSO_WM_UNIT_ID" val="custom20185080_23*i*3"/>
  <p:tag name="KSO_WM_UNIT_INDEX" val="3"/>
  <p:tag name="KSO_WM_UNIT_TYPE" val="i"/>
</p:tagLst>
</file>

<file path=ppt/tags/tag792.xml><?xml version="1.0" encoding="utf-8"?>
<p:tagLst xmlns:a="http://schemas.openxmlformats.org/drawingml/2006/main" xmlns:r="http://schemas.openxmlformats.org/officeDocument/2006/relationships" xmlns:p="http://schemas.openxmlformats.org/presentationml/2006/main">
  <p:tag name="AS_UNIQUEID" val="2475"/>
</p:tagLst>
</file>

<file path=ppt/tags/tag793.xml><?xml version="1.0" encoding="utf-8"?>
<p:tagLst xmlns:a="http://schemas.openxmlformats.org/drawingml/2006/main" xmlns:r="http://schemas.openxmlformats.org/officeDocument/2006/relationships" xmlns:p="http://schemas.openxmlformats.org/presentationml/2006/main">
  <p:tag name="AS_UNIQUEID" val="2476"/>
</p:tagLst>
</file>

<file path=ppt/tags/tag794.xml><?xml version="1.0" encoding="utf-8"?>
<p:tagLst xmlns:a="http://schemas.openxmlformats.org/drawingml/2006/main" xmlns:r="http://schemas.openxmlformats.org/officeDocument/2006/relationships" xmlns:p="http://schemas.openxmlformats.org/presentationml/2006/main">
  <p:tag name="AS_UNIQUEID" val="2477"/>
</p:tagLst>
</file>

<file path=ppt/tags/tag795.xml><?xml version="1.0" encoding="utf-8"?>
<p:tagLst xmlns:a="http://schemas.openxmlformats.org/drawingml/2006/main" xmlns:r="http://schemas.openxmlformats.org/officeDocument/2006/relationships" xmlns:p="http://schemas.openxmlformats.org/presentationml/2006/main">
  <p:tag name="AS_UNIQUEID" val="2478"/>
</p:tagLst>
</file>

<file path=ppt/tags/tag796.xml><?xml version="1.0" encoding="utf-8"?>
<p:tagLst xmlns:a="http://schemas.openxmlformats.org/drawingml/2006/main" xmlns:r="http://schemas.openxmlformats.org/officeDocument/2006/relationships" xmlns:p="http://schemas.openxmlformats.org/presentationml/2006/main">
  <p:tag name="AS_UNIQUEID" val="2479"/>
</p:tagLst>
</file>

<file path=ppt/tags/tag797.xml><?xml version="1.0" encoding="utf-8"?>
<p:tagLst xmlns:a="http://schemas.openxmlformats.org/drawingml/2006/main" xmlns:r="http://schemas.openxmlformats.org/officeDocument/2006/relationships" xmlns:p="http://schemas.openxmlformats.org/presentationml/2006/main">
  <p:tag name="AS_UNIQUEID" val="2480"/>
</p:tagLst>
</file>

<file path=ppt/tags/tag798.xml><?xml version="1.0" encoding="utf-8"?>
<p:tagLst xmlns:a="http://schemas.openxmlformats.org/drawingml/2006/main" xmlns:r="http://schemas.openxmlformats.org/officeDocument/2006/relationships" xmlns:p="http://schemas.openxmlformats.org/presentationml/2006/main">
  <p:tag name="AS_UNIQUEID" val="2481"/>
  <p:tag name="KSO_WM_BEAUTIFY_FLAG" val="#wm#"/>
  <p:tag name="KSO_WM_TAG_VERSION" val="1.0"/>
  <p:tag name="KSO_WM_TEMPLATE_CATEGORY" val="custom"/>
  <p:tag name="KSO_WM_TEMPLATE_INDEX" val="20185080"/>
  <p:tag name="KSO_WM_UNIT_ID" val="custom20185080_23*i*3"/>
  <p:tag name="KSO_WM_UNIT_INDEX" val="3"/>
  <p:tag name="KSO_WM_UNIT_TYPE" val="i"/>
</p:tagLst>
</file>

<file path=ppt/tags/tag799.xml><?xml version="1.0" encoding="utf-8"?>
<p:tagLst xmlns:a="http://schemas.openxmlformats.org/drawingml/2006/main" xmlns:r="http://schemas.openxmlformats.org/officeDocument/2006/relationships" xmlns:p="http://schemas.openxmlformats.org/presentationml/2006/main">
  <p:tag name="AS_UNIQUEID" val="2482"/>
</p:tagLst>
</file>

<file path=ppt/tags/tag8.xml><?xml version="1.0" encoding="utf-8"?>
<p:tagLst xmlns:a="http://schemas.openxmlformats.org/drawingml/2006/main" xmlns:r="http://schemas.openxmlformats.org/officeDocument/2006/relationships" xmlns:p="http://schemas.openxmlformats.org/presentationml/2006/main">
  <p:tag name="AS_UNIQUEID" val="1511"/>
</p:tagLst>
</file>

<file path=ppt/tags/tag80.xml><?xml version="1.0" encoding="utf-8"?>
<p:tagLst xmlns:a="http://schemas.openxmlformats.org/drawingml/2006/main" xmlns:r="http://schemas.openxmlformats.org/officeDocument/2006/relationships" xmlns:p="http://schemas.openxmlformats.org/presentationml/2006/main">
  <p:tag name="AS_UNIQUEID" val="1598"/>
</p:tagLst>
</file>

<file path=ppt/tags/tag800.xml><?xml version="1.0" encoding="utf-8"?>
<p:tagLst xmlns:a="http://schemas.openxmlformats.org/drawingml/2006/main" xmlns:r="http://schemas.openxmlformats.org/officeDocument/2006/relationships" xmlns:p="http://schemas.openxmlformats.org/presentationml/2006/main">
  <p:tag name="AS_UNIQUEID" val="2483"/>
</p:tagLst>
</file>

<file path=ppt/tags/tag801.xml><?xml version="1.0" encoding="utf-8"?>
<p:tagLst xmlns:a="http://schemas.openxmlformats.org/drawingml/2006/main" xmlns:r="http://schemas.openxmlformats.org/officeDocument/2006/relationships" xmlns:p="http://schemas.openxmlformats.org/presentationml/2006/main">
  <p:tag name="AS_UNIQUEID" val="2484"/>
</p:tagLst>
</file>

<file path=ppt/tags/tag802.xml><?xml version="1.0" encoding="utf-8"?>
<p:tagLst xmlns:a="http://schemas.openxmlformats.org/drawingml/2006/main" xmlns:r="http://schemas.openxmlformats.org/officeDocument/2006/relationships" xmlns:p="http://schemas.openxmlformats.org/presentationml/2006/main">
  <p:tag name="AS_UNIQUEID" val="2485"/>
</p:tagLst>
</file>

<file path=ppt/tags/tag803.xml><?xml version="1.0" encoding="utf-8"?>
<p:tagLst xmlns:a="http://schemas.openxmlformats.org/drawingml/2006/main" xmlns:r="http://schemas.openxmlformats.org/officeDocument/2006/relationships" xmlns:p="http://schemas.openxmlformats.org/presentationml/2006/main">
  <p:tag name="AS_UNIQUEID" val="2486"/>
</p:tagLst>
</file>

<file path=ppt/tags/tag804.xml><?xml version="1.0" encoding="utf-8"?>
<p:tagLst xmlns:a="http://schemas.openxmlformats.org/drawingml/2006/main" xmlns:r="http://schemas.openxmlformats.org/officeDocument/2006/relationships" xmlns:p="http://schemas.openxmlformats.org/presentationml/2006/main">
  <p:tag name="AS_UNIQUEID" val="2487"/>
</p:tagLst>
</file>

<file path=ppt/tags/tag805.xml><?xml version="1.0" encoding="utf-8"?>
<p:tagLst xmlns:a="http://schemas.openxmlformats.org/drawingml/2006/main" xmlns:r="http://schemas.openxmlformats.org/officeDocument/2006/relationships" xmlns:p="http://schemas.openxmlformats.org/presentationml/2006/main">
  <p:tag name="AS_UNIQUEID" val="2488"/>
</p:tagLst>
</file>

<file path=ppt/tags/tag806.xml><?xml version="1.0" encoding="utf-8"?>
<p:tagLst xmlns:a="http://schemas.openxmlformats.org/drawingml/2006/main" xmlns:r="http://schemas.openxmlformats.org/officeDocument/2006/relationships" xmlns:p="http://schemas.openxmlformats.org/presentationml/2006/main">
  <p:tag name="AS_UNIQUEID" val="2489"/>
</p:tagLst>
</file>

<file path=ppt/tags/tag807.xml><?xml version="1.0" encoding="utf-8"?>
<p:tagLst xmlns:a="http://schemas.openxmlformats.org/drawingml/2006/main" xmlns:r="http://schemas.openxmlformats.org/officeDocument/2006/relationships" xmlns:p="http://schemas.openxmlformats.org/presentationml/2006/main">
  <p:tag name="AS_UNIQUEID" val="2490"/>
</p:tagLst>
</file>

<file path=ppt/tags/tag808.xml><?xml version="1.0" encoding="utf-8"?>
<p:tagLst xmlns:a="http://schemas.openxmlformats.org/drawingml/2006/main" xmlns:r="http://schemas.openxmlformats.org/officeDocument/2006/relationships" xmlns:p="http://schemas.openxmlformats.org/presentationml/2006/main">
  <p:tag name="AS_UNIQUEID" val="2493"/>
</p:tagLst>
</file>

<file path=ppt/tags/tag809.xml><?xml version="1.0" encoding="utf-8"?>
<p:tagLst xmlns:a="http://schemas.openxmlformats.org/drawingml/2006/main" xmlns:r="http://schemas.openxmlformats.org/officeDocument/2006/relationships" xmlns:p="http://schemas.openxmlformats.org/presentationml/2006/main">
  <p:tag name="AS_UNIQUEID" val="2494"/>
</p:tagLst>
</file>

<file path=ppt/tags/tag81.xml><?xml version="1.0" encoding="utf-8"?>
<p:tagLst xmlns:a="http://schemas.openxmlformats.org/drawingml/2006/main" xmlns:r="http://schemas.openxmlformats.org/officeDocument/2006/relationships" xmlns:p="http://schemas.openxmlformats.org/presentationml/2006/main">
  <p:tag name="AS_UNIQUEID" val="1599"/>
</p:tagLst>
</file>

<file path=ppt/tags/tag810.xml><?xml version="1.0" encoding="utf-8"?>
<p:tagLst xmlns:a="http://schemas.openxmlformats.org/drawingml/2006/main" xmlns:r="http://schemas.openxmlformats.org/officeDocument/2006/relationships" xmlns:p="http://schemas.openxmlformats.org/presentationml/2006/main">
  <p:tag name="AS_UNIQUEID" val="2495"/>
</p:tagLst>
</file>

<file path=ppt/tags/tag811.xml><?xml version="1.0" encoding="utf-8"?>
<p:tagLst xmlns:a="http://schemas.openxmlformats.org/drawingml/2006/main" xmlns:r="http://schemas.openxmlformats.org/officeDocument/2006/relationships" xmlns:p="http://schemas.openxmlformats.org/presentationml/2006/main">
  <p:tag name="AS_UNIQUEID" val="2496"/>
</p:tagLst>
</file>

<file path=ppt/tags/tag812.xml><?xml version="1.0" encoding="utf-8"?>
<p:tagLst xmlns:a="http://schemas.openxmlformats.org/drawingml/2006/main" xmlns:r="http://schemas.openxmlformats.org/officeDocument/2006/relationships" xmlns:p="http://schemas.openxmlformats.org/presentationml/2006/main">
  <p:tag name="AS_UNIQUEID" val="2497"/>
</p:tagLst>
</file>

<file path=ppt/tags/tag813.xml><?xml version="1.0" encoding="utf-8"?>
<p:tagLst xmlns:a="http://schemas.openxmlformats.org/drawingml/2006/main" xmlns:r="http://schemas.openxmlformats.org/officeDocument/2006/relationships" xmlns:p="http://schemas.openxmlformats.org/presentationml/2006/main">
  <p:tag name="AS_UNIQUEID" val="2498"/>
</p:tagLst>
</file>

<file path=ppt/tags/tag814.xml><?xml version="1.0" encoding="utf-8"?>
<p:tagLst xmlns:a="http://schemas.openxmlformats.org/drawingml/2006/main" xmlns:r="http://schemas.openxmlformats.org/officeDocument/2006/relationships" xmlns:p="http://schemas.openxmlformats.org/presentationml/2006/main">
  <p:tag name="AS_UNIQUEID" val="2499"/>
</p:tagLst>
</file>

<file path=ppt/tags/tag815.xml><?xml version="1.0" encoding="utf-8"?>
<p:tagLst xmlns:a="http://schemas.openxmlformats.org/drawingml/2006/main" xmlns:r="http://schemas.openxmlformats.org/officeDocument/2006/relationships" xmlns:p="http://schemas.openxmlformats.org/presentationml/2006/main">
  <p:tag name="AS_UNIQUEID" val="2500"/>
</p:tagLst>
</file>

<file path=ppt/tags/tag816.xml><?xml version="1.0" encoding="utf-8"?>
<p:tagLst xmlns:a="http://schemas.openxmlformats.org/drawingml/2006/main" xmlns:r="http://schemas.openxmlformats.org/officeDocument/2006/relationships" xmlns:p="http://schemas.openxmlformats.org/presentationml/2006/main">
  <p:tag name="AS_UNIQUEID" val="2491"/>
</p:tagLst>
</file>

<file path=ppt/tags/tag817.xml><?xml version="1.0" encoding="utf-8"?>
<p:tagLst xmlns:a="http://schemas.openxmlformats.org/drawingml/2006/main" xmlns:r="http://schemas.openxmlformats.org/officeDocument/2006/relationships" xmlns:p="http://schemas.openxmlformats.org/presentationml/2006/main">
  <p:tag name="AS_UNIQUEID" val="2492"/>
</p:tagLst>
</file>

<file path=ppt/tags/tag818.xml><?xml version="1.0" encoding="utf-8"?>
<p:tagLst xmlns:a="http://schemas.openxmlformats.org/drawingml/2006/main" xmlns:r="http://schemas.openxmlformats.org/officeDocument/2006/relationships" xmlns:p="http://schemas.openxmlformats.org/presentationml/2006/main">
  <p:tag name="AS_UNIQUEID" val="2502"/>
</p:tagLst>
</file>

<file path=ppt/tags/tag819.xml><?xml version="1.0" encoding="utf-8"?>
<p:tagLst xmlns:a="http://schemas.openxmlformats.org/drawingml/2006/main" xmlns:r="http://schemas.openxmlformats.org/officeDocument/2006/relationships" xmlns:p="http://schemas.openxmlformats.org/presentationml/2006/main">
  <p:tag name="AS_UNIQUEID" val="2503"/>
</p:tagLst>
</file>

<file path=ppt/tags/tag82.xml><?xml version="1.0" encoding="utf-8"?>
<p:tagLst xmlns:a="http://schemas.openxmlformats.org/drawingml/2006/main" xmlns:r="http://schemas.openxmlformats.org/officeDocument/2006/relationships" xmlns:p="http://schemas.openxmlformats.org/presentationml/2006/main">
  <p:tag name="AS_UNIQUEID" val="1601"/>
</p:tagLst>
</file>

<file path=ppt/tags/tag820.xml><?xml version="1.0" encoding="utf-8"?>
<p:tagLst xmlns:a="http://schemas.openxmlformats.org/drawingml/2006/main" xmlns:r="http://schemas.openxmlformats.org/officeDocument/2006/relationships" xmlns:p="http://schemas.openxmlformats.org/presentationml/2006/main">
  <p:tag name="AS_UNIQUEID" val="2504"/>
  <p:tag name="KSO_WM_BEAUTIFY_FLAG" val="#wm#"/>
  <p:tag name="KSO_WM_TAG_VERSION" val="1.0"/>
  <p:tag name="KSO_WM_TEMPLATE_CATEGORY" val="custom"/>
  <p:tag name="KSO_WM_TEMPLATE_INDEX" val="20185080"/>
  <p:tag name="KSO_WM_UNIT_ID" val="custom20185080_23*i*3"/>
  <p:tag name="KSO_WM_UNIT_INDEX" val="3"/>
  <p:tag name="KSO_WM_UNIT_TYPE" val="i"/>
</p:tagLst>
</file>

<file path=ppt/tags/tag821.xml><?xml version="1.0" encoding="utf-8"?>
<p:tagLst xmlns:a="http://schemas.openxmlformats.org/drawingml/2006/main" xmlns:r="http://schemas.openxmlformats.org/officeDocument/2006/relationships" xmlns:p="http://schemas.openxmlformats.org/presentationml/2006/main">
  <p:tag name="AS_UNIQUEID" val="2505"/>
</p:tagLst>
</file>

<file path=ppt/tags/tag822.xml><?xml version="1.0" encoding="utf-8"?>
<p:tagLst xmlns:a="http://schemas.openxmlformats.org/drawingml/2006/main" xmlns:r="http://schemas.openxmlformats.org/officeDocument/2006/relationships" xmlns:p="http://schemas.openxmlformats.org/presentationml/2006/main">
  <p:tag name="AS_UNIQUEID" val="2506"/>
</p:tagLst>
</file>

<file path=ppt/tags/tag823.xml><?xml version="1.0" encoding="utf-8"?>
<p:tagLst xmlns:a="http://schemas.openxmlformats.org/drawingml/2006/main" xmlns:r="http://schemas.openxmlformats.org/officeDocument/2006/relationships" xmlns:p="http://schemas.openxmlformats.org/presentationml/2006/main">
  <p:tag name="AS_UNIQUEID" val="2507"/>
</p:tagLst>
</file>

<file path=ppt/tags/tag824.xml><?xml version="1.0" encoding="utf-8"?>
<p:tagLst xmlns:a="http://schemas.openxmlformats.org/drawingml/2006/main" xmlns:r="http://schemas.openxmlformats.org/officeDocument/2006/relationships" xmlns:p="http://schemas.openxmlformats.org/presentationml/2006/main">
  <p:tag name="AS_UNIQUEID" val="2508"/>
</p:tagLst>
</file>

<file path=ppt/tags/tag825.xml><?xml version="1.0" encoding="utf-8"?>
<p:tagLst xmlns:a="http://schemas.openxmlformats.org/drawingml/2006/main" xmlns:r="http://schemas.openxmlformats.org/officeDocument/2006/relationships" xmlns:p="http://schemas.openxmlformats.org/presentationml/2006/main">
  <p:tag name="AS_UNIQUEID" val="2509"/>
</p:tagLst>
</file>

<file path=ppt/tags/tag826.xml><?xml version="1.0" encoding="utf-8"?>
<p:tagLst xmlns:a="http://schemas.openxmlformats.org/drawingml/2006/main" xmlns:r="http://schemas.openxmlformats.org/officeDocument/2006/relationships" xmlns:p="http://schemas.openxmlformats.org/presentationml/2006/main">
  <p:tag name="AS_UNIQUEID" val="2510"/>
</p:tagLst>
</file>

<file path=ppt/tags/tag827.xml><?xml version="1.0" encoding="utf-8"?>
<p:tagLst xmlns:a="http://schemas.openxmlformats.org/drawingml/2006/main" xmlns:r="http://schemas.openxmlformats.org/officeDocument/2006/relationships" xmlns:p="http://schemas.openxmlformats.org/presentationml/2006/main">
  <p:tag name="AS_UNIQUEID" val="2511"/>
  <p:tag name="KSO_WM_BEAUTIFY_FLAG" val="#wm#"/>
  <p:tag name="KSO_WM_TAG_VERSION" val="1.0"/>
  <p:tag name="KSO_WM_TEMPLATE_CATEGORY" val="custom"/>
  <p:tag name="KSO_WM_TEMPLATE_INDEX" val="20185080"/>
  <p:tag name="KSO_WM_UNIT_ID" val="custom20185080_23*i*3"/>
  <p:tag name="KSO_WM_UNIT_INDEX" val="3"/>
  <p:tag name="KSO_WM_UNIT_TYPE" val="i"/>
</p:tagLst>
</file>

<file path=ppt/tags/tag828.xml><?xml version="1.0" encoding="utf-8"?>
<p:tagLst xmlns:a="http://schemas.openxmlformats.org/drawingml/2006/main" xmlns:r="http://schemas.openxmlformats.org/officeDocument/2006/relationships" xmlns:p="http://schemas.openxmlformats.org/presentationml/2006/main">
  <p:tag name="AS_UNIQUEID" val="2512"/>
</p:tagLst>
</file>

<file path=ppt/tags/tag829.xml><?xml version="1.0" encoding="utf-8"?>
<p:tagLst xmlns:a="http://schemas.openxmlformats.org/drawingml/2006/main" xmlns:r="http://schemas.openxmlformats.org/officeDocument/2006/relationships" xmlns:p="http://schemas.openxmlformats.org/presentationml/2006/main">
  <p:tag name="AS_UNIQUEID" val="2513"/>
</p:tagLst>
</file>

<file path=ppt/tags/tag83.xml><?xml version="1.0" encoding="utf-8"?>
<p:tagLst xmlns:a="http://schemas.openxmlformats.org/drawingml/2006/main" xmlns:r="http://schemas.openxmlformats.org/officeDocument/2006/relationships" xmlns:p="http://schemas.openxmlformats.org/presentationml/2006/main">
  <p:tag name="AS_UNIQUEID" val="1604"/>
</p:tagLst>
</file>

<file path=ppt/tags/tag830.xml><?xml version="1.0" encoding="utf-8"?>
<p:tagLst xmlns:a="http://schemas.openxmlformats.org/drawingml/2006/main" xmlns:r="http://schemas.openxmlformats.org/officeDocument/2006/relationships" xmlns:p="http://schemas.openxmlformats.org/presentationml/2006/main">
  <p:tag name="AS_UNIQUEID" val="2514"/>
</p:tagLst>
</file>

<file path=ppt/tags/tag831.xml><?xml version="1.0" encoding="utf-8"?>
<p:tagLst xmlns:a="http://schemas.openxmlformats.org/drawingml/2006/main" xmlns:r="http://schemas.openxmlformats.org/officeDocument/2006/relationships" xmlns:p="http://schemas.openxmlformats.org/presentationml/2006/main">
  <p:tag name="AS_UNIQUEID" val="2515"/>
</p:tagLst>
</file>

<file path=ppt/tags/tag832.xml><?xml version="1.0" encoding="utf-8"?>
<p:tagLst xmlns:a="http://schemas.openxmlformats.org/drawingml/2006/main" xmlns:r="http://schemas.openxmlformats.org/officeDocument/2006/relationships" xmlns:p="http://schemas.openxmlformats.org/presentationml/2006/main">
  <p:tag name="AS_UNIQUEID" val="2516"/>
</p:tagLst>
</file>

<file path=ppt/tags/tag833.xml><?xml version="1.0" encoding="utf-8"?>
<p:tagLst xmlns:a="http://schemas.openxmlformats.org/drawingml/2006/main" xmlns:r="http://schemas.openxmlformats.org/officeDocument/2006/relationships" xmlns:p="http://schemas.openxmlformats.org/presentationml/2006/main">
  <p:tag name="AS_UNIQUEID" val="2517"/>
</p:tagLst>
</file>

<file path=ppt/tags/tag834.xml><?xml version="1.0" encoding="utf-8"?>
<p:tagLst xmlns:a="http://schemas.openxmlformats.org/drawingml/2006/main" xmlns:r="http://schemas.openxmlformats.org/officeDocument/2006/relationships" xmlns:p="http://schemas.openxmlformats.org/presentationml/2006/main">
  <p:tag name="AS_UNIQUEID" val="2518"/>
</p:tagLst>
</file>

<file path=ppt/tags/tag835.xml><?xml version="1.0" encoding="utf-8"?>
<p:tagLst xmlns:a="http://schemas.openxmlformats.org/drawingml/2006/main" xmlns:r="http://schemas.openxmlformats.org/officeDocument/2006/relationships" xmlns:p="http://schemas.openxmlformats.org/presentationml/2006/main">
  <p:tag name="AS_UNIQUEID" val="2519"/>
</p:tagLst>
</file>

<file path=ppt/tags/tag836.xml><?xml version="1.0" encoding="utf-8"?>
<p:tagLst xmlns:a="http://schemas.openxmlformats.org/drawingml/2006/main" xmlns:r="http://schemas.openxmlformats.org/officeDocument/2006/relationships" xmlns:p="http://schemas.openxmlformats.org/presentationml/2006/main">
  <p:tag name="AS_UNIQUEID" val="2520"/>
</p:tagLst>
</file>

<file path=ppt/tags/tag837.xml><?xml version="1.0" encoding="utf-8"?>
<p:tagLst xmlns:a="http://schemas.openxmlformats.org/drawingml/2006/main" xmlns:r="http://schemas.openxmlformats.org/officeDocument/2006/relationships" xmlns:p="http://schemas.openxmlformats.org/presentationml/2006/main">
  <p:tag name="AS_UNIQUEID" val="2521"/>
</p:tagLst>
</file>

<file path=ppt/tags/tag838.xml><?xml version="1.0" encoding="utf-8"?>
<p:tagLst xmlns:a="http://schemas.openxmlformats.org/drawingml/2006/main" xmlns:r="http://schemas.openxmlformats.org/officeDocument/2006/relationships" xmlns:p="http://schemas.openxmlformats.org/presentationml/2006/main">
  <p:tag name="AS_UNIQUEID" val="2522"/>
</p:tagLst>
</file>

<file path=ppt/tags/tag839.xml><?xml version="1.0" encoding="utf-8"?>
<p:tagLst xmlns:a="http://schemas.openxmlformats.org/drawingml/2006/main" xmlns:r="http://schemas.openxmlformats.org/officeDocument/2006/relationships" xmlns:p="http://schemas.openxmlformats.org/presentationml/2006/main">
  <p:tag name="AS_UNIQUEID" val="2523"/>
</p:tagLst>
</file>

<file path=ppt/tags/tag84.xml><?xml version="1.0" encoding="utf-8"?>
<p:tagLst xmlns:a="http://schemas.openxmlformats.org/drawingml/2006/main" xmlns:r="http://schemas.openxmlformats.org/officeDocument/2006/relationships" xmlns:p="http://schemas.openxmlformats.org/presentationml/2006/main">
  <p:tag name="AS_UNIQUEID" val="1605"/>
</p:tagLst>
</file>

<file path=ppt/tags/tag840.xml><?xml version="1.0" encoding="utf-8"?>
<p:tagLst xmlns:a="http://schemas.openxmlformats.org/drawingml/2006/main" xmlns:r="http://schemas.openxmlformats.org/officeDocument/2006/relationships" xmlns:p="http://schemas.openxmlformats.org/presentationml/2006/main">
  <p:tag name="AS_UNIQUEID" val="2525"/>
  <p:tag name="KSO_WM_UNIT_PLACING_PICTURE_USER_VIEWPORT" val="{&quot;height&quot;:2025,&quot;width&quot;:5370}"/>
</p:tagLst>
</file>

<file path=ppt/tags/tag841.xml><?xml version="1.0" encoding="utf-8"?>
<p:tagLst xmlns:a="http://schemas.openxmlformats.org/drawingml/2006/main" xmlns:r="http://schemas.openxmlformats.org/officeDocument/2006/relationships" xmlns:p="http://schemas.openxmlformats.org/presentationml/2006/main">
  <p:tag name="AS_UNIQUEID" val="2526"/>
</p:tagLst>
</file>

<file path=ppt/tags/tag842.xml><?xml version="1.0" encoding="utf-8"?>
<p:tagLst xmlns:a="http://schemas.openxmlformats.org/drawingml/2006/main" xmlns:r="http://schemas.openxmlformats.org/officeDocument/2006/relationships" xmlns:p="http://schemas.openxmlformats.org/presentationml/2006/main">
  <p:tag name="AS_UNIQUEID" val="2527"/>
</p:tagLst>
</file>

<file path=ppt/tags/tag843.xml><?xml version="1.0" encoding="utf-8"?>
<p:tagLst xmlns:a="http://schemas.openxmlformats.org/drawingml/2006/main" xmlns:r="http://schemas.openxmlformats.org/officeDocument/2006/relationships" xmlns:p="http://schemas.openxmlformats.org/presentationml/2006/main">
  <p:tag name="AS_UNIQUEID" val="2528"/>
  <p:tag name="KSO_WM_BEAUTIFY_FLAG" val="#wm#"/>
  <p:tag name="KSO_WM_TAG_VERSION" val="1.0"/>
  <p:tag name="KSO_WM_TEMPLATE_CATEGORY" val="custom"/>
  <p:tag name="KSO_WM_TEMPLATE_INDEX" val="20185080"/>
  <p:tag name="KSO_WM_UNIT_ID" val="custom20185080_23*i*3"/>
  <p:tag name="KSO_WM_UNIT_INDEX" val="3"/>
  <p:tag name="KSO_WM_UNIT_TYPE" val="i"/>
</p:tagLst>
</file>

<file path=ppt/tags/tag844.xml><?xml version="1.0" encoding="utf-8"?>
<p:tagLst xmlns:a="http://schemas.openxmlformats.org/drawingml/2006/main" xmlns:r="http://schemas.openxmlformats.org/officeDocument/2006/relationships" xmlns:p="http://schemas.openxmlformats.org/presentationml/2006/main">
  <p:tag name="AS_UNIQUEID" val="2529"/>
</p:tagLst>
</file>

<file path=ppt/tags/tag845.xml><?xml version="1.0" encoding="utf-8"?>
<p:tagLst xmlns:a="http://schemas.openxmlformats.org/drawingml/2006/main" xmlns:r="http://schemas.openxmlformats.org/officeDocument/2006/relationships" xmlns:p="http://schemas.openxmlformats.org/presentationml/2006/main">
  <p:tag name="AS_UNIQUEID" val="2530"/>
</p:tagLst>
</file>

<file path=ppt/tags/tag846.xml><?xml version="1.0" encoding="utf-8"?>
<p:tagLst xmlns:a="http://schemas.openxmlformats.org/drawingml/2006/main" xmlns:r="http://schemas.openxmlformats.org/officeDocument/2006/relationships" xmlns:p="http://schemas.openxmlformats.org/presentationml/2006/main">
  <p:tag name="AS_UNIQUEID" val="2531"/>
</p:tagLst>
</file>

<file path=ppt/tags/tag847.xml><?xml version="1.0" encoding="utf-8"?>
<p:tagLst xmlns:a="http://schemas.openxmlformats.org/drawingml/2006/main" xmlns:r="http://schemas.openxmlformats.org/officeDocument/2006/relationships" xmlns:p="http://schemas.openxmlformats.org/presentationml/2006/main">
  <p:tag name="AS_UNIQUEID" val="2532"/>
</p:tagLst>
</file>

<file path=ppt/tags/tag848.xml><?xml version="1.0" encoding="utf-8"?>
<p:tagLst xmlns:a="http://schemas.openxmlformats.org/drawingml/2006/main" xmlns:r="http://schemas.openxmlformats.org/officeDocument/2006/relationships" xmlns:p="http://schemas.openxmlformats.org/presentationml/2006/main">
  <p:tag name="AS_UNIQUEID" val="2533"/>
</p:tagLst>
</file>

<file path=ppt/tags/tag849.xml><?xml version="1.0" encoding="utf-8"?>
<p:tagLst xmlns:a="http://schemas.openxmlformats.org/drawingml/2006/main" xmlns:r="http://schemas.openxmlformats.org/officeDocument/2006/relationships" xmlns:p="http://schemas.openxmlformats.org/presentationml/2006/main">
  <p:tag name="AS_UNIQUEID" val="2534"/>
</p:tagLst>
</file>

<file path=ppt/tags/tag85.xml><?xml version="1.0" encoding="utf-8"?>
<p:tagLst xmlns:a="http://schemas.openxmlformats.org/drawingml/2006/main" xmlns:r="http://schemas.openxmlformats.org/officeDocument/2006/relationships" xmlns:p="http://schemas.openxmlformats.org/presentationml/2006/main">
  <p:tag name="AS_UNIQUEID" val="1602"/>
</p:tagLst>
</file>

<file path=ppt/tags/tag850.xml><?xml version="1.0" encoding="utf-8"?>
<p:tagLst xmlns:a="http://schemas.openxmlformats.org/drawingml/2006/main" xmlns:r="http://schemas.openxmlformats.org/officeDocument/2006/relationships" xmlns:p="http://schemas.openxmlformats.org/presentationml/2006/main">
  <p:tag name="AS_UNIQUEID" val="2535"/>
  <p:tag name="KSO_WM_BEAUTIFY_FLAG" val="#wm#"/>
  <p:tag name="KSO_WM_TAG_VERSION" val="1.0"/>
  <p:tag name="KSO_WM_TEMPLATE_CATEGORY" val="custom"/>
  <p:tag name="KSO_WM_TEMPLATE_INDEX" val="20185080"/>
  <p:tag name="KSO_WM_UNIT_ID" val="custom20185080_23*i*3"/>
  <p:tag name="KSO_WM_UNIT_INDEX" val="3"/>
  <p:tag name="KSO_WM_UNIT_TYPE" val="i"/>
</p:tagLst>
</file>

<file path=ppt/tags/tag851.xml><?xml version="1.0" encoding="utf-8"?>
<p:tagLst xmlns:a="http://schemas.openxmlformats.org/drawingml/2006/main" xmlns:r="http://schemas.openxmlformats.org/officeDocument/2006/relationships" xmlns:p="http://schemas.openxmlformats.org/presentationml/2006/main">
  <p:tag name="AS_UNIQUEID" val="2536"/>
</p:tagLst>
</file>

<file path=ppt/tags/tag852.xml><?xml version="1.0" encoding="utf-8"?>
<p:tagLst xmlns:a="http://schemas.openxmlformats.org/drawingml/2006/main" xmlns:r="http://schemas.openxmlformats.org/officeDocument/2006/relationships" xmlns:p="http://schemas.openxmlformats.org/presentationml/2006/main">
  <p:tag name="AS_UNIQUEID" val="2537"/>
</p:tagLst>
</file>

<file path=ppt/tags/tag853.xml><?xml version="1.0" encoding="utf-8"?>
<p:tagLst xmlns:a="http://schemas.openxmlformats.org/drawingml/2006/main" xmlns:r="http://schemas.openxmlformats.org/officeDocument/2006/relationships" xmlns:p="http://schemas.openxmlformats.org/presentationml/2006/main">
  <p:tag name="AS_UNIQUEID" val="2538"/>
</p:tagLst>
</file>

<file path=ppt/tags/tag854.xml><?xml version="1.0" encoding="utf-8"?>
<p:tagLst xmlns:a="http://schemas.openxmlformats.org/drawingml/2006/main" xmlns:r="http://schemas.openxmlformats.org/officeDocument/2006/relationships" xmlns:p="http://schemas.openxmlformats.org/presentationml/2006/main">
  <p:tag name="AS_UNIQUEID" val="2539"/>
</p:tagLst>
</file>

<file path=ppt/tags/tag855.xml><?xml version="1.0" encoding="utf-8"?>
<p:tagLst xmlns:a="http://schemas.openxmlformats.org/drawingml/2006/main" xmlns:r="http://schemas.openxmlformats.org/officeDocument/2006/relationships" xmlns:p="http://schemas.openxmlformats.org/presentationml/2006/main">
  <p:tag name="AS_UNIQUEID" val="2540"/>
</p:tagLst>
</file>

<file path=ppt/tags/tag856.xml><?xml version="1.0" encoding="utf-8"?>
<p:tagLst xmlns:a="http://schemas.openxmlformats.org/drawingml/2006/main" xmlns:r="http://schemas.openxmlformats.org/officeDocument/2006/relationships" xmlns:p="http://schemas.openxmlformats.org/presentationml/2006/main">
  <p:tag name="AS_UNIQUEID" val="2541"/>
  <p:tag name="KSO_WM_BEAUTIFY_FLAG" val="#wm#"/>
  <p:tag name="KSO_WM_DIAGRAM_GROUP_CODE" val="m1-1"/>
  <p:tag name="KSO_WM_TAG_VERSION" val="1.0"/>
  <p:tag name="KSO_WM_TEMPLATE_CATEGORY" val="diagram"/>
  <p:tag name="KSO_WM_TEMPLATE_INDEX" val="20200191"/>
  <p:tag name="KSO_WM_UNIT_COMPATIBLE" val="0"/>
  <p:tag name="KSO_WM_UNIT_DIAGRAM_ISNUMVISUAL" val="0"/>
  <p:tag name="KSO_WM_UNIT_DIAGRAM_ISREFERUNIT" val="0"/>
  <p:tag name="KSO_WM_UNIT_DIAGRAM_SCHEMECOLOR_ID" val="5"/>
  <p:tag name="KSO_WM_UNIT_HIGHLIGHT" val="0"/>
  <p:tag name="KSO_WM_UNIT_ID" val="diagram20200191_4*m_h_f*1_3_1"/>
  <p:tag name="KSO_WM_UNIT_INDEX" val="1_3_1"/>
  <p:tag name="KSO_WM_UNIT_LAYERLEVEL" val="1_1_1"/>
  <p:tag name="KSO_WM_UNIT_NOCLEAR" val="0"/>
  <p:tag name="KSO_WM_UNIT_PRESET_TEXT" val="单击此处添加文本具体内容，简明扼要的阐述您的观点。"/>
  <p:tag name="KSO_WM_UNIT_TEXT_FILL_FORE_SCHEMECOLOR_INDEX" val="14"/>
  <p:tag name="KSO_WM_UNIT_TEXT_FILL_TYPE" val="1"/>
  <p:tag name="KSO_WM_UNIT_TYPE" val="m_h_f"/>
  <p:tag name="KSO_WM_UNIT_VALUE" val="28"/>
</p:tagLst>
</file>

<file path=ppt/tags/tag857.xml><?xml version="1.0" encoding="utf-8"?>
<p:tagLst xmlns:a="http://schemas.openxmlformats.org/drawingml/2006/main" xmlns:r="http://schemas.openxmlformats.org/officeDocument/2006/relationships" xmlns:p="http://schemas.openxmlformats.org/presentationml/2006/main">
  <p:tag name="AS_UNIQUEID" val="2542"/>
</p:tagLst>
</file>

<file path=ppt/tags/tag858.xml><?xml version="1.0" encoding="utf-8"?>
<p:tagLst xmlns:a="http://schemas.openxmlformats.org/drawingml/2006/main" xmlns:r="http://schemas.openxmlformats.org/officeDocument/2006/relationships" xmlns:p="http://schemas.openxmlformats.org/presentationml/2006/main">
  <p:tag name="AS_UNIQUEID" val="2544"/>
</p:tagLst>
</file>

<file path=ppt/tags/tag859.xml><?xml version="1.0" encoding="utf-8"?>
<p:tagLst xmlns:a="http://schemas.openxmlformats.org/drawingml/2006/main" xmlns:r="http://schemas.openxmlformats.org/officeDocument/2006/relationships" xmlns:p="http://schemas.openxmlformats.org/presentationml/2006/main">
  <p:tag name="AS_UNIQUEID" val="2545"/>
</p:tagLst>
</file>

<file path=ppt/tags/tag86.xml><?xml version="1.0" encoding="utf-8"?>
<p:tagLst xmlns:a="http://schemas.openxmlformats.org/drawingml/2006/main" xmlns:r="http://schemas.openxmlformats.org/officeDocument/2006/relationships" xmlns:p="http://schemas.openxmlformats.org/presentationml/2006/main">
  <p:tag name="AS_UNIQUEID" val="1603"/>
</p:tagLst>
</file>

<file path=ppt/tags/tag860.xml><?xml version="1.0" encoding="utf-8"?>
<p:tagLst xmlns:a="http://schemas.openxmlformats.org/drawingml/2006/main" xmlns:r="http://schemas.openxmlformats.org/officeDocument/2006/relationships" xmlns:p="http://schemas.openxmlformats.org/presentationml/2006/main">
  <p:tag name="AS_UNIQUEID" val="2546"/>
  <p:tag name="KSO_WM_BEAUTIFY_FLAG" val="#wm#"/>
  <p:tag name="KSO_WM_TAG_VERSION" val="1.0"/>
  <p:tag name="KSO_WM_TEMPLATE_CATEGORY" val="custom"/>
  <p:tag name="KSO_WM_TEMPLATE_INDEX" val="20185080"/>
  <p:tag name="KSO_WM_UNIT_ID" val="custom20185080_23*i*3"/>
  <p:tag name="KSO_WM_UNIT_INDEX" val="3"/>
  <p:tag name="KSO_WM_UNIT_TYPE" val="i"/>
</p:tagLst>
</file>

<file path=ppt/tags/tag861.xml><?xml version="1.0" encoding="utf-8"?>
<p:tagLst xmlns:a="http://schemas.openxmlformats.org/drawingml/2006/main" xmlns:r="http://schemas.openxmlformats.org/officeDocument/2006/relationships" xmlns:p="http://schemas.openxmlformats.org/presentationml/2006/main">
  <p:tag name="AS_UNIQUEID" val="2547"/>
</p:tagLst>
</file>

<file path=ppt/tags/tag862.xml><?xml version="1.0" encoding="utf-8"?>
<p:tagLst xmlns:a="http://schemas.openxmlformats.org/drawingml/2006/main" xmlns:r="http://schemas.openxmlformats.org/officeDocument/2006/relationships" xmlns:p="http://schemas.openxmlformats.org/presentationml/2006/main">
  <p:tag name="AS_UNIQUEID" val="2548"/>
</p:tagLst>
</file>

<file path=ppt/tags/tag863.xml><?xml version="1.0" encoding="utf-8"?>
<p:tagLst xmlns:a="http://schemas.openxmlformats.org/drawingml/2006/main" xmlns:r="http://schemas.openxmlformats.org/officeDocument/2006/relationships" xmlns:p="http://schemas.openxmlformats.org/presentationml/2006/main">
  <p:tag name="AS_UNIQUEID" val="2549"/>
</p:tagLst>
</file>

<file path=ppt/tags/tag864.xml><?xml version="1.0" encoding="utf-8"?>
<p:tagLst xmlns:a="http://schemas.openxmlformats.org/drawingml/2006/main" xmlns:r="http://schemas.openxmlformats.org/officeDocument/2006/relationships" xmlns:p="http://schemas.openxmlformats.org/presentationml/2006/main">
  <p:tag name="AS_UNIQUEID" val="2550"/>
</p:tagLst>
</file>

<file path=ppt/tags/tag865.xml><?xml version="1.0" encoding="utf-8"?>
<p:tagLst xmlns:a="http://schemas.openxmlformats.org/drawingml/2006/main" xmlns:r="http://schemas.openxmlformats.org/officeDocument/2006/relationships" xmlns:p="http://schemas.openxmlformats.org/presentationml/2006/main">
  <p:tag name="AS_UNIQUEID" val="2551"/>
</p:tagLst>
</file>

<file path=ppt/tags/tag866.xml><?xml version="1.0" encoding="utf-8"?>
<p:tagLst xmlns:a="http://schemas.openxmlformats.org/drawingml/2006/main" xmlns:r="http://schemas.openxmlformats.org/officeDocument/2006/relationships" xmlns:p="http://schemas.openxmlformats.org/presentationml/2006/main">
  <p:tag name="AS_UNIQUEID" val="2552"/>
</p:tagLst>
</file>

<file path=ppt/tags/tag867.xml><?xml version="1.0" encoding="utf-8"?>
<p:tagLst xmlns:a="http://schemas.openxmlformats.org/drawingml/2006/main" xmlns:r="http://schemas.openxmlformats.org/officeDocument/2006/relationships" xmlns:p="http://schemas.openxmlformats.org/presentationml/2006/main">
  <p:tag name="AS_UNIQUEID" val="2553"/>
  <p:tag name="KSO_WM_BEAUTIFY_FLAG" val="#wm#"/>
  <p:tag name="KSO_WM_TAG_VERSION" val="1.0"/>
  <p:tag name="KSO_WM_TEMPLATE_CATEGORY" val="custom"/>
  <p:tag name="KSO_WM_TEMPLATE_INDEX" val="20185080"/>
  <p:tag name="KSO_WM_UNIT_ID" val="custom20185080_23*i*3"/>
  <p:tag name="KSO_WM_UNIT_INDEX" val="3"/>
  <p:tag name="KSO_WM_UNIT_TYPE" val="i"/>
</p:tagLst>
</file>

<file path=ppt/tags/tag868.xml><?xml version="1.0" encoding="utf-8"?>
<p:tagLst xmlns:a="http://schemas.openxmlformats.org/drawingml/2006/main" xmlns:r="http://schemas.openxmlformats.org/officeDocument/2006/relationships" xmlns:p="http://schemas.openxmlformats.org/presentationml/2006/main">
  <p:tag name="AS_UNIQUEID" val="2554"/>
</p:tagLst>
</file>

<file path=ppt/tags/tag869.xml><?xml version="1.0" encoding="utf-8"?>
<p:tagLst xmlns:a="http://schemas.openxmlformats.org/drawingml/2006/main" xmlns:r="http://schemas.openxmlformats.org/officeDocument/2006/relationships" xmlns:p="http://schemas.openxmlformats.org/presentationml/2006/main">
  <p:tag name="AS_UNIQUEID" val="2555"/>
</p:tagLst>
</file>

<file path=ppt/tags/tag87.xml><?xml version="1.0" encoding="utf-8"?>
<p:tagLst xmlns:a="http://schemas.openxmlformats.org/drawingml/2006/main" xmlns:r="http://schemas.openxmlformats.org/officeDocument/2006/relationships" xmlns:p="http://schemas.openxmlformats.org/presentationml/2006/main">
  <p:tag name="AS_UNIQUEID" val="1607"/>
</p:tagLst>
</file>

<file path=ppt/tags/tag870.xml><?xml version="1.0" encoding="utf-8"?>
<p:tagLst xmlns:a="http://schemas.openxmlformats.org/drawingml/2006/main" xmlns:r="http://schemas.openxmlformats.org/officeDocument/2006/relationships" xmlns:p="http://schemas.openxmlformats.org/presentationml/2006/main">
  <p:tag name="AS_UNIQUEID" val="2556"/>
</p:tagLst>
</file>

<file path=ppt/tags/tag871.xml><?xml version="1.0" encoding="utf-8"?>
<p:tagLst xmlns:a="http://schemas.openxmlformats.org/drawingml/2006/main" xmlns:r="http://schemas.openxmlformats.org/officeDocument/2006/relationships" xmlns:p="http://schemas.openxmlformats.org/presentationml/2006/main">
  <p:tag name="AS_UNIQUEID" val="2557"/>
</p:tagLst>
</file>

<file path=ppt/tags/tag872.xml><?xml version="1.0" encoding="utf-8"?>
<p:tagLst xmlns:a="http://schemas.openxmlformats.org/drawingml/2006/main" xmlns:r="http://schemas.openxmlformats.org/officeDocument/2006/relationships" xmlns:p="http://schemas.openxmlformats.org/presentationml/2006/main">
  <p:tag name="AS_UNIQUEID" val="2558"/>
</p:tagLst>
</file>

<file path=ppt/tags/tag873.xml><?xml version="1.0" encoding="utf-8"?>
<p:tagLst xmlns:a="http://schemas.openxmlformats.org/drawingml/2006/main" xmlns:r="http://schemas.openxmlformats.org/officeDocument/2006/relationships" xmlns:p="http://schemas.openxmlformats.org/presentationml/2006/main">
  <p:tag name="AS_UNIQUEID" val="2559"/>
</p:tagLst>
</file>

<file path=ppt/tags/tag874.xml><?xml version="1.0" encoding="utf-8"?>
<p:tagLst xmlns:a="http://schemas.openxmlformats.org/drawingml/2006/main" xmlns:r="http://schemas.openxmlformats.org/officeDocument/2006/relationships" xmlns:p="http://schemas.openxmlformats.org/presentationml/2006/main">
  <p:tag name="AS_UNIQUEID" val="2560"/>
  <p:tag name="REFSHAPE" val="1236699332"/>
</p:tagLst>
</file>

<file path=ppt/tags/tag875.xml><?xml version="1.0" encoding="utf-8"?>
<p:tagLst xmlns:a="http://schemas.openxmlformats.org/drawingml/2006/main" xmlns:r="http://schemas.openxmlformats.org/officeDocument/2006/relationships" xmlns:p="http://schemas.openxmlformats.org/presentationml/2006/main">
  <p:tag name="AS_UNIQUEID" val="2561"/>
</p:tagLst>
</file>

<file path=ppt/tags/tag876.xml><?xml version="1.0" encoding="utf-8"?>
<p:tagLst xmlns:a="http://schemas.openxmlformats.org/drawingml/2006/main" xmlns:r="http://schemas.openxmlformats.org/officeDocument/2006/relationships" xmlns:p="http://schemas.openxmlformats.org/presentationml/2006/main">
  <p:tag name="AS_UNIQUEID" val="2562"/>
</p:tagLst>
</file>

<file path=ppt/tags/tag877.xml><?xml version="1.0" encoding="utf-8"?>
<p:tagLst xmlns:a="http://schemas.openxmlformats.org/drawingml/2006/main" xmlns:r="http://schemas.openxmlformats.org/officeDocument/2006/relationships" xmlns:p="http://schemas.openxmlformats.org/presentationml/2006/main">
  <p:tag name="AS_UNIQUEID" val="2563"/>
</p:tagLst>
</file>

<file path=ppt/tags/tag878.xml><?xml version="1.0" encoding="utf-8"?>
<p:tagLst xmlns:a="http://schemas.openxmlformats.org/drawingml/2006/main" xmlns:r="http://schemas.openxmlformats.org/officeDocument/2006/relationships" xmlns:p="http://schemas.openxmlformats.org/presentationml/2006/main">
  <p:tag name="AS_UNIQUEID" val="2564"/>
</p:tagLst>
</file>

<file path=ppt/tags/tag879.xml><?xml version="1.0" encoding="utf-8"?>
<p:tagLst xmlns:a="http://schemas.openxmlformats.org/drawingml/2006/main" xmlns:r="http://schemas.openxmlformats.org/officeDocument/2006/relationships" xmlns:p="http://schemas.openxmlformats.org/presentationml/2006/main">
  <p:tag name="AS_UNIQUEID" val="2566"/>
</p:tagLst>
</file>

<file path=ppt/tags/tag88.xml><?xml version="1.0" encoding="utf-8"?>
<p:tagLst xmlns:a="http://schemas.openxmlformats.org/drawingml/2006/main" xmlns:r="http://schemas.openxmlformats.org/officeDocument/2006/relationships" xmlns:p="http://schemas.openxmlformats.org/presentationml/2006/main">
  <p:tag name="AS_UNIQUEID" val="1610"/>
</p:tagLst>
</file>

<file path=ppt/tags/tag880.xml><?xml version="1.0" encoding="utf-8"?>
<p:tagLst xmlns:a="http://schemas.openxmlformats.org/drawingml/2006/main" xmlns:r="http://schemas.openxmlformats.org/officeDocument/2006/relationships" xmlns:p="http://schemas.openxmlformats.org/presentationml/2006/main">
  <p:tag name="AS_UNIQUEID" val="2567"/>
</p:tagLst>
</file>

<file path=ppt/tags/tag881.xml><?xml version="1.0" encoding="utf-8"?>
<p:tagLst xmlns:a="http://schemas.openxmlformats.org/drawingml/2006/main" xmlns:r="http://schemas.openxmlformats.org/officeDocument/2006/relationships" xmlns:p="http://schemas.openxmlformats.org/presentationml/2006/main">
  <p:tag name="AS_UNIQUEID" val="2568"/>
  <p:tag name="KSO_WM_BEAUTIFY_FLAG" val="#wm#"/>
  <p:tag name="KSO_WM_TAG_VERSION" val="1.0"/>
  <p:tag name="KSO_WM_TEMPLATE_CATEGORY" val="custom"/>
  <p:tag name="KSO_WM_TEMPLATE_INDEX" val="20185080"/>
  <p:tag name="KSO_WM_UNIT_ID" val="custom20185080_23*i*3"/>
  <p:tag name="KSO_WM_UNIT_INDEX" val="3"/>
  <p:tag name="KSO_WM_UNIT_TYPE" val="i"/>
</p:tagLst>
</file>

<file path=ppt/tags/tag882.xml><?xml version="1.0" encoding="utf-8"?>
<p:tagLst xmlns:a="http://schemas.openxmlformats.org/drawingml/2006/main" xmlns:r="http://schemas.openxmlformats.org/officeDocument/2006/relationships" xmlns:p="http://schemas.openxmlformats.org/presentationml/2006/main">
  <p:tag name="AS_UNIQUEID" val="2569"/>
</p:tagLst>
</file>

<file path=ppt/tags/tag883.xml><?xml version="1.0" encoding="utf-8"?>
<p:tagLst xmlns:a="http://schemas.openxmlformats.org/drawingml/2006/main" xmlns:r="http://schemas.openxmlformats.org/officeDocument/2006/relationships" xmlns:p="http://schemas.openxmlformats.org/presentationml/2006/main">
  <p:tag name="AS_UNIQUEID" val="2570"/>
</p:tagLst>
</file>

<file path=ppt/tags/tag884.xml><?xml version="1.0" encoding="utf-8"?>
<p:tagLst xmlns:a="http://schemas.openxmlformats.org/drawingml/2006/main" xmlns:r="http://schemas.openxmlformats.org/officeDocument/2006/relationships" xmlns:p="http://schemas.openxmlformats.org/presentationml/2006/main">
  <p:tag name="AS_UNIQUEID" val="2571"/>
</p:tagLst>
</file>

<file path=ppt/tags/tag885.xml><?xml version="1.0" encoding="utf-8"?>
<p:tagLst xmlns:a="http://schemas.openxmlformats.org/drawingml/2006/main" xmlns:r="http://schemas.openxmlformats.org/officeDocument/2006/relationships" xmlns:p="http://schemas.openxmlformats.org/presentationml/2006/main">
  <p:tag name="AS_UNIQUEID" val="2572"/>
</p:tagLst>
</file>

<file path=ppt/tags/tag886.xml><?xml version="1.0" encoding="utf-8"?>
<p:tagLst xmlns:a="http://schemas.openxmlformats.org/drawingml/2006/main" xmlns:r="http://schemas.openxmlformats.org/officeDocument/2006/relationships" xmlns:p="http://schemas.openxmlformats.org/presentationml/2006/main">
  <p:tag name="AS_UNIQUEID" val="2573"/>
</p:tagLst>
</file>

<file path=ppt/tags/tag887.xml><?xml version="1.0" encoding="utf-8"?>
<p:tagLst xmlns:a="http://schemas.openxmlformats.org/drawingml/2006/main" xmlns:r="http://schemas.openxmlformats.org/officeDocument/2006/relationships" xmlns:p="http://schemas.openxmlformats.org/presentationml/2006/main">
  <p:tag name="AS_UNIQUEID" val="2574"/>
</p:tagLst>
</file>

<file path=ppt/tags/tag888.xml><?xml version="1.0" encoding="utf-8"?>
<p:tagLst xmlns:a="http://schemas.openxmlformats.org/drawingml/2006/main" xmlns:r="http://schemas.openxmlformats.org/officeDocument/2006/relationships" xmlns:p="http://schemas.openxmlformats.org/presentationml/2006/main">
  <p:tag name="AS_UNIQUEID" val="2575"/>
  <p:tag name="KSO_WM_BEAUTIFY_FLAG" val="#wm#"/>
  <p:tag name="KSO_WM_TAG_VERSION" val="1.0"/>
  <p:tag name="KSO_WM_TEMPLATE_CATEGORY" val="custom"/>
  <p:tag name="KSO_WM_TEMPLATE_INDEX" val="20185080"/>
  <p:tag name="KSO_WM_UNIT_ID" val="custom20185080_23*i*3"/>
  <p:tag name="KSO_WM_UNIT_INDEX" val="3"/>
  <p:tag name="KSO_WM_UNIT_TYPE" val="i"/>
</p:tagLst>
</file>

<file path=ppt/tags/tag889.xml><?xml version="1.0" encoding="utf-8"?>
<p:tagLst xmlns:a="http://schemas.openxmlformats.org/drawingml/2006/main" xmlns:r="http://schemas.openxmlformats.org/officeDocument/2006/relationships" xmlns:p="http://schemas.openxmlformats.org/presentationml/2006/main">
  <p:tag name="AS_UNIQUEID" val="2576"/>
</p:tagLst>
</file>

<file path=ppt/tags/tag89.xml><?xml version="1.0" encoding="utf-8"?>
<p:tagLst xmlns:a="http://schemas.openxmlformats.org/drawingml/2006/main" xmlns:r="http://schemas.openxmlformats.org/officeDocument/2006/relationships" xmlns:p="http://schemas.openxmlformats.org/presentationml/2006/main">
  <p:tag name="AS_UNIQUEID" val="1611"/>
</p:tagLst>
</file>

<file path=ppt/tags/tag890.xml><?xml version="1.0" encoding="utf-8"?>
<p:tagLst xmlns:a="http://schemas.openxmlformats.org/drawingml/2006/main" xmlns:r="http://schemas.openxmlformats.org/officeDocument/2006/relationships" xmlns:p="http://schemas.openxmlformats.org/presentationml/2006/main">
  <p:tag name="AS_UNIQUEID" val="2577"/>
</p:tagLst>
</file>

<file path=ppt/tags/tag891.xml><?xml version="1.0" encoding="utf-8"?>
<p:tagLst xmlns:a="http://schemas.openxmlformats.org/drawingml/2006/main" xmlns:r="http://schemas.openxmlformats.org/officeDocument/2006/relationships" xmlns:p="http://schemas.openxmlformats.org/presentationml/2006/main">
  <p:tag name="AS_UNIQUEID" val="2578"/>
</p:tagLst>
</file>

<file path=ppt/tags/tag892.xml><?xml version="1.0" encoding="utf-8"?>
<p:tagLst xmlns:a="http://schemas.openxmlformats.org/drawingml/2006/main" xmlns:r="http://schemas.openxmlformats.org/officeDocument/2006/relationships" xmlns:p="http://schemas.openxmlformats.org/presentationml/2006/main">
  <p:tag name="AS_UNIQUEID" val="2579"/>
</p:tagLst>
</file>

<file path=ppt/tags/tag893.xml><?xml version="1.0" encoding="utf-8"?>
<p:tagLst xmlns:a="http://schemas.openxmlformats.org/drawingml/2006/main" xmlns:r="http://schemas.openxmlformats.org/officeDocument/2006/relationships" xmlns:p="http://schemas.openxmlformats.org/presentationml/2006/main">
  <p:tag name="AS_UNIQUEID" val="2580"/>
</p:tagLst>
</file>

<file path=ppt/tags/tag894.xml><?xml version="1.0" encoding="utf-8"?>
<p:tagLst xmlns:a="http://schemas.openxmlformats.org/drawingml/2006/main" xmlns:r="http://schemas.openxmlformats.org/officeDocument/2006/relationships" xmlns:p="http://schemas.openxmlformats.org/presentationml/2006/main">
  <p:tag name="AS_UNIQUEID" val="2581"/>
</p:tagLst>
</file>

<file path=ppt/tags/tag895.xml><?xml version="1.0" encoding="utf-8"?>
<p:tagLst xmlns:a="http://schemas.openxmlformats.org/drawingml/2006/main" xmlns:r="http://schemas.openxmlformats.org/officeDocument/2006/relationships" xmlns:p="http://schemas.openxmlformats.org/presentationml/2006/main">
  <p:tag name="AS_UNIQUEID" val="2582"/>
</p:tagLst>
</file>

<file path=ppt/tags/tag896.xml><?xml version="1.0" encoding="utf-8"?>
<p:tagLst xmlns:a="http://schemas.openxmlformats.org/drawingml/2006/main" xmlns:r="http://schemas.openxmlformats.org/officeDocument/2006/relationships" xmlns:p="http://schemas.openxmlformats.org/presentationml/2006/main">
  <p:tag name="AS_UNIQUEID" val="2584"/>
  <p:tag name="KSO_WM_BEAUTIFY_FLAG" val="#wm#"/>
  <p:tag name="KSO_WM_TAG_VERSION" val="1.0"/>
  <p:tag name="KSO_WM_TEMPLATE_CATEGORY" val="custom"/>
  <p:tag name="KSO_WM_TEMPLATE_INDEX" val="20185080"/>
  <p:tag name="KSO_WM_UNIT_ID" val="custom20185080_23*i*3"/>
  <p:tag name="KSO_WM_UNIT_INDEX" val="3"/>
  <p:tag name="KSO_WM_UNIT_TYPE" val="i"/>
</p:tagLst>
</file>

<file path=ppt/tags/tag897.xml><?xml version="1.0" encoding="utf-8"?>
<p:tagLst xmlns:a="http://schemas.openxmlformats.org/drawingml/2006/main" xmlns:r="http://schemas.openxmlformats.org/officeDocument/2006/relationships" xmlns:p="http://schemas.openxmlformats.org/presentationml/2006/main">
  <p:tag name="AS_UNIQUEID" val="2585"/>
</p:tagLst>
</file>

<file path=ppt/tags/tag898.xml><?xml version="1.0" encoding="utf-8"?>
<p:tagLst xmlns:a="http://schemas.openxmlformats.org/drawingml/2006/main" xmlns:r="http://schemas.openxmlformats.org/officeDocument/2006/relationships" xmlns:p="http://schemas.openxmlformats.org/presentationml/2006/main">
  <p:tag name="AS_UNIQUEID" val="2586"/>
</p:tagLst>
</file>

<file path=ppt/tags/tag899.xml><?xml version="1.0" encoding="utf-8"?>
<p:tagLst xmlns:a="http://schemas.openxmlformats.org/drawingml/2006/main" xmlns:r="http://schemas.openxmlformats.org/officeDocument/2006/relationships" xmlns:p="http://schemas.openxmlformats.org/presentationml/2006/main">
  <p:tag name="AS_UNIQUEID" val="2587"/>
  <p:tag name="KSO_WM_BEAUTIFY_FLAG" val="#wm#"/>
  <p:tag name="KSO_WM_TAG_VERSION" val="1.0"/>
  <p:tag name="KSO_WM_TEMPLATE_CATEGORY" val="custom"/>
  <p:tag name="KSO_WM_TEMPLATE_INDEX" val="20185080"/>
  <p:tag name="KSO_WM_UNIT_ID" val="custom20185080_23*i*3"/>
  <p:tag name="KSO_WM_UNIT_INDEX" val="3"/>
  <p:tag name="KSO_WM_UNIT_TYPE" val="i"/>
</p:tagLst>
</file>

<file path=ppt/tags/tag9.xml><?xml version="1.0" encoding="utf-8"?>
<p:tagLst xmlns:a="http://schemas.openxmlformats.org/drawingml/2006/main" xmlns:r="http://schemas.openxmlformats.org/officeDocument/2006/relationships" xmlns:p="http://schemas.openxmlformats.org/presentationml/2006/main">
  <p:tag name="AS_UNIQUEID" val="1512"/>
</p:tagLst>
</file>

<file path=ppt/tags/tag90.xml><?xml version="1.0" encoding="utf-8"?>
<p:tagLst xmlns:a="http://schemas.openxmlformats.org/drawingml/2006/main" xmlns:r="http://schemas.openxmlformats.org/officeDocument/2006/relationships" xmlns:p="http://schemas.openxmlformats.org/presentationml/2006/main">
  <p:tag name="AS_UNIQUEID" val="1608"/>
</p:tagLst>
</file>

<file path=ppt/tags/tag900.xml><?xml version="1.0" encoding="utf-8"?>
<p:tagLst xmlns:a="http://schemas.openxmlformats.org/drawingml/2006/main" xmlns:r="http://schemas.openxmlformats.org/officeDocument/2006/relationships" xmlns:p="http://schemas.openxmlformats.org/presentationml/2006/main">
  <p:tag name="AS_UNIQUEID" val="2588"/>
  <p:tag name="KSO_WM_BEAUTIFY_FLAG" val="#wm#"/>
  <p:tag name="KSO_WM_TAG_VERSION" val="1.0"/>
  <p:tag name="KSO_WM_TEMPLATE_CATEGORY" val="custom"/>
  <p:tag name="KSO_WM_TEMPLATE_INDEX" val="20185080"/>
  <p:tag name="KSO_WM_UNIT_ID" val="custom20185080_23*i*3"/>
  <p:tag name="KSO_WM_UNIT_INDEX" val="3"/>
  <p:tag name="KSO_WM_UNIT_TYPE" val="i"/>
</p:tagLst>
</file>

<file path=ppt/tags/tag901.xml><?xml version="1.0" encoding="utf-8"?>
<p:tagLst xmlns:a="http://schemas.openxmlformats.org/drawingml/2006/main" xmlns:r="http://schemas.openxmlformats.org/officeDocument/2006/relationships" xmlns:p="http://schemas.openxmlformats.org/presentationml/2006/main">
  <p:tag name="AS_UNIQUEID" val="2589"/>
</p:tagLst>
</file>

<file path=ppt/tags/tag902.xml><?xml version="1.0" encoding="utf-8"?>
<p:tagLst xmlns:a="http://schemas.openxmlformats.org/drawingml/2006/main" xmlns:r="http://schemas.openxmlformats.org/officeDocument/2006/relationships" xmlns:p="http://schemas.openxmlformats.org/presentationml/2006/main">
  <p:tag name="AS_UNIQUEID" val="2590"/>
</p:tagLst>
</file>

<file path=ppt/tags/tag903.xml><?xml version="1.0" encoding="utf-8"?>
<p:tagLst xmlns:a="http://schemas.openxmlformats.org/drawingml/2006/main" xmlns:r="http://schemas.openxmlformats.org/officeDocument/2006/relationships" xmlns:p="http://schemas.openxmlformats.org/presentationml/2006/main">
  <p:tag name="AS_UNIQUEID" val="2591"/>
</p:tagLst>
</file>

<file path=ppt/tags/tag904.xml><?xml version="1.0" encoding="utf-8"?>
<p:tagLst xmlns:a="http://schemas.openxmlformats.org/drawingml/2006/main" xmlns:r="http://schemas.openxmlformats.org/officeDocument/2006/relationships" xmlns:p="http://schemas.openxmlformats.org/presentationml/2006/main">
  <p:tag name="AS_UNIQUEID" val="2592"/>
  <p:tag name="KSO_WM_UNIT_TABLE_BEAUTIFY" val="smartTable{2a9b5b14-4be0-4c20-a694-f36043a26ce3}"/>
  <p:tag name="TABLE_COLORIDX" val="l"/>
  <p:tag name="TABLE_EMPHASIZE_COLOR" val="6579300"/>
  <p:tag name="TABLE_ONEKEY_SKIN_IDX" val="0"/>
  <p:tag name="TABLE_RECT" val="120.324*72.0384*394.65*275.6"/>
  <p:tag name="TABLE_SKINIDX" val="-1"/>
</p:tagLst>
</file>

<file path=ppt/tags/tag905.xml><?xml version="1.0" encoding="utf-8"?>
<p:tagLst xmlns:a="http://schemas.openxmlformats.org/drawingml/2006/main" xmlns:r="http://schemas.openxmlformats.org/officeDocument/2006/relationships" xmlns:p="http://schemas.openxmlformats.org/presentationml/2006/main">
  <p:tag name="AS_UNIQUEID" val="2594"/>
  <p:tag name="KSO_WM_BEAUTIFY_FLAG" val="#wm#"/>
  <p:tag name="KSO_WM_TAG_VERSION" val="1.0"/>
  <p:tag name="KSO_WM_TEMPLATE_CATEGORY" val="custom"/>
  <p:tag name="KSO_WM_TEMPLATE_INDEX" val="20185080"/>
  <p:tag name="KSO_WM_UNIT_ID" val="custom20185080_23*i*3"/>
  <p:tag name="KSO_WM_UNIT_INDEX" val="3"/>
  <p:tag name="KSO_WM_UNIT_TYPE" val="i"/>
</p:tagLst>
</file>

<file path=ppt/tags/tag906.xml><?xml version="1.0" encoding="utf-8"?>
<p:tagLst xmlns:a="http://schemas.openxmlformats.org/drawingml/2006/main" xmlns:r="http://schemas.openxmlformats.org/officeDocument/2006/relationships" xmlns:p="http://schemas.openxmlformats.org/presentationml/2006/main">
  <p:tag name="AS_UNIQUEID" val="2595"/>
</p:tagLst>
</file>

<file path=ppt/tags/tag907.xml><?xml version="1.0" encoding="utf-8"?>
<p:tagLst xmlns:a="http://schemas.openxmlformats.org/drawingml/2006/main" xmlns:r="http://schemas.openxmlformats.org/officeDocument/2006/relationships" xmlns:p="http://schemas.openxmlformats.org/presentationml/2006/main">
  <p:tag name="AS_UNIQUEID" val="2596"/>
</p:tagLst>
</file>

<file path=ppt/tags/tag908.xml><?xml version="1.0" encoding="utf-8"?>
<p:tagLst xmlns:a="http://schemas.openxmlformats.org/drawingml/2006/main" xmlns:r="http://schemas.openxmlformats.org/officeDocument/2006/relationships" xmlns:p="http://schemas.openxmlformats.org/presentationml/2006/main">
  <p:tag name="AS_UNIQUEID" val="2597"/>
  <p:tag name="KSO_WM_BEAUTIFY_FLAG" val="#wm#"/>
  <p:tag name="KSO_WM_TAG_VERSION" val="1.0"/>
  <p:tag name="KSO_WM_TEMPLATE_CATEGORY" val="custom"/>
  <p:tag name="KSO_WM_TEMPLATE_INDEX" val="20185080"/>
  <p:tag name="KSO_WM_UNIT_ID" val="custom20185080_23*i*3"/>
  <p:tag name="KSO_WM_UNIT_INDEX" val="3"/>
  <p:tag name="KSO_WM_UNIT_TYPE" val="i"/>
</p:tagLst>
</file>

<file path=ppt/tags/tag909.xml><?xml version="1.0" encoding="utf-8"?>
<p:tagLst xmlns:a="http://schemas.openxmlformats.org/drawingml/2006/main" xmlns:r="http://schemas.openxmlformats.org/officeDocument/2006/relationships" xmlns:p="http://schemas.openxmlformats.org/presentationml/2006/main">
  <p:tag name="AS_UNIQUEID" val="2598"/>
  <p:tag name="KSO_WM_BEAUTIFY_FLAG" val="#wm#"/>
  <p:tag name="KSO_WM_TAG_VERSION" val="1.0"/>
  <p:tag name="KSO_WM_TEMPLATE_CATEGORY" val="custom"/>
  <p:tag name="KSO_WM_TEMPLATE_INDEX" val="20185080"/>
  <p:tag name="KSO_WM_UNIT_ID" val="custom20185080_23*i*3"/>
  <p:tag name="KSO_WM_UNIT_INDEX" val="3"/>
  <p:tag name="KSO_WM_UNIT_TYPE" val="i"/>
</p:tagLst>
</file>

<file path=ppt/tags/tag91.xml><?xml version="1.0" encoding="utf-8"?>
<p:tagLst xmlns:a="http://schemas.openxmlformats.org/drawingml/2006/main" xmlns:r="http://schemas.openxmlformats.org/officeDocument/2006/relationships" xmlns:p="http://schemas.openxmlformats.org/presentationml/2006/main">
  <p:tag name="AS_UNIQUEID" val="1609"/>
</p:tagLst>
</file>

<file path=ppt/tags/tag910.xml><?xml version="1.0" encoding="utf-8"?>
<p:tagLst xmlns:a="http://schemas.openxmlformats.org/drawingml/2006/main" xmlns:r="http://schemas.openxmlformats.org/officeDocument/2006/relationships" xmlns:p="http://schemas.openxmlformats.org/presentationml/2006/main">
  <p:tag name="AS_UNIQUEID" val="2599"/>
</p:tagLst>
</file>

<file path=ppt/tags/tag911.xml><?xml version="1.0" encoding="utf-8"?>
<p:tagLst xmlns:a="http://schemas.openxmlformats.org/drawingml/2006/main" xmlns:r="http://schemas.openxmlformats.org/officeDocument/2006/relationships" xmlns:p="http://schemas.openxmlformats.org/presentationml/2006/main">
  <p:tag name="AS_UNIQUEID" val="2600"/>
</p:tagLst>
</file>

<file path=ppt/tags/tag912.xml><?xml version="1.0" encoding="utf-8"?>
<p:tagLst xmlns:a="http://schemas.openxmlformats.org/drawingml/2006/main" xmlns:r="http://schemas.openxmlformats.org/officeDocument/2006/relationships" xmlns:p="http://schemas.openxmlformats.org/presentationml/2006/main">
  <p:tag name="AS_UNIQUEID" val="2601"/>
</p:tagLst>
</file>

<file path=ppt/tags/tag913.xml><?xml version="1.0" encoding="utf-8"?>
<p:tagLst xmlns:a="http://schemas.openxmlformats.org/drawingml/2006/main" xmlns:r="http://schemas.openxmlformats.org/officeDocument/2006/relationships" xmlns:p="http://schemas.openxmlformats.org/presentationml/2006/main">
  <p:tag name="AS_UNIQUEID" val="2602"/>
</p:tagLst>
</file>

<file path=ppt/tags/tag914.xml><?xml version="1.0" encoding="utf-8"?>
<p:tagLst xmlns:a="http://schemas.openxmlformats.org/drawingml/2006/main" xmlns:r="http://schemas.openxmlformats.org/officeDocument/2006/relationships" xmlns:p="http://schemas.openxmlformats.org/presentationml/2006/main">
  <p:tag name="AS_UNIQUEID" val="2603"/>
</p:tagLst>
</file>

<file path=ppt/tags/tag915.xml><?xml version="1.0" encoding="utf-8"?>
<p:tagLst xmlns:a="http://schemas.openxmlformats.org/drawingml/2006/main" xmlns:r="http://schemas.openxmlformats.org/officeDocument/2006/relationships" xmlns:p="http://schemas.openxmlformats.org/presentationml/2006/main">
  <p:tag name="AS_UNIQUEID" val="2604"/>
</p:tagLst>
</file>

<file path=ppt/tags/tag916.xml><?xml version="1.0" encoding="utf-8"?>
<p:tagLst xmlns:a="http://schemas.openxmlformats.org/drawingml/2006/main" xmlns:r="http://schemas.openxmlformats.org/officeDocument/2006/relationships" xmlns:p="http://schemas.openxmlformats.org/presentationml/2006/main">
  <p:tag name="AS_UNIQUEID" val="2605"/>
</p:tagLst>
</file>

<file path=ppt/tags/tag917.xml><?xml version="1.0" encoding="utf-8"?>
<p:tagLst xmlns:a="http://schemas.openxmlformats.org/drawingml/2006/main" xmlns:r="http://schemas.openxmlformats.org/officeDocument/2006/relationships" xmlns:p="http://schemas.openxmlformats.org/presentationml/2006/main">
  <p:tag name="AS_UNIQUEID" val="2606"/>
</p:tagLst>
</file>

<file path=ppt/tags/tag918.xml><?xml version="1.0" encoding="utf-8"?>
<p:tagLst xmlns:a="http://schemas.openxmlformats.org/drawingml/2006/main" xmlns:r="http://schemas.openxmlformats.org/officeDocument/2006/relationships" xmlns:p="http://schemas.openxmlformats.org/presentationml/2006/main">
  <p:tag name="AS_UNIQUEID" val="2607"/>
</p:tagLst>
</file>

<file path=ppt/tags/tag919.xml><?xml version="1.0" encoding="utf-8"?>
<p:tagLst xmlns:a="http://schemas.openxmlformats.org/drawingml/2006/main" xmlns:r="http://schemas.openxmlformats.org/officeDocument/2006/relationships" xmlns:p="http://schemas.openxmlformats.org/presentationml/2006/main">
  <p:tag name="AS_UNIQUEID" val="2608"/>
</p:tagLst>
</file>

<file path=ppt/tags/tag92.xml><?xml version="1.0" encoding="utf-8"?>
<p:tagLst xmlns:a="http://schemas.openxmlformats.org/drawingml/2006/main" xmlns:r="http://schemas.openxmlformats.org/officeDocument/2006/relationships" xmlns:p="http://schemas.openxmlformats.org/presentationml/2006/main">
  <p:tag name="AS_UNIQUEID" val="1613"/>
</p:tagLst>
</file>

<file path=ppt/tags/tag920.xml><?xml version="1.0" encoding="utf-8"?>
<p:tagLst xmlns:a="http://schemas.openxmlformats.org/drawingml/2006/main" xmlns:r="http://schemas.openxmlformats.org/officeDocument/2006/relationships" xmlns:p="http://schemas.openxmlformats.org/presentationml/2006/main">
  <p:tag name="AS_UNIQUEID" val="2609"/>
</p:tagLst>
</file>

<file path=ppt/tags/tag921.xml><?xml version="1.0" encoding="utf-8"?>
<p:tagLst xmlns:a="http://schemas.openxmlformats.org/drawingml/2006/main" xmlns:r="http://schemas.openxmlformats.org/officeDocument/2006/relationships" xmlns:p="http://schemas.openxmlformats.org/presentationml/2006/main">
  <p:tag name="AS_UNIQUEID" val="2610"/>
</p:tagLst>
</file>

<file path=ppt/tags/tag922.xml><?xml version="1.0" encoding="utf-8"?>
<p:tagLst xmlns:a="http://schemas.openxmlformats.org/drawingml/2006/main" xmlns:r="http://schemas.openxmlformats.org/officeDocument/2006/relationships" xmlns:p="http://schemas.openxmlformats.org/presentationml/2006/main">
  <p:tag name="AS_UNIQUEID" val="2611"/>
</p:tagLst>
</file>

<file path=ppt/tags/tag923.xml><?xml version="1.0" encoding="utf-8"?>
<p:tagLst xmlns:a="http://schemas.openxmlformats.org/drawingml/2006/main" xmlns:r="http://schemas.openxmlformats.org/officeDocument/2006/relationships" xmlns:p="http://schemas.openxmlformats.org/presentationml/2006/main">
  <p:tag name="AS_UNIQUEID" val="2612"/>
</p:tagLst>
</file>

<file path=ppt/tags/tag924.xml><?xml version="1.0" encoding="utf-8"?>
<p:tagLst xmlns:a="http://schemas.openxmlformats.org/drawingml/2006/main" xmlns:r="http://schemas.openxmlformats.org/officeDocument/2006/relationships" xmlns:p="http://schemas.openxmlformats.org/presentationml/2006/main">
  <p:tag name="AS_UNIQUEID" val="2613"/>
</p:tagLst>
</file>

<file path=ppt/tags/tag925.xml><?xml version="1.0" encoding="utf-8"?>
<p:tagLst xmlns:a="http://schemas.openxmlformats.org/drawingml/2006/main" xmlns:r="http://schemas.openxmlformats.org/officeDocument/2006/relationships" xmlns:p="http://schemas.openxmlformats.org/presentationml/2006/main">
  <p:tag name="AS_UNIQUEID" val="2614"/>
</p:tagLst>
</file>

<file path=ppt/tags/tag926.xml><?xml version="1.0" encoding="utf-8"?>
<p:tagLst xmlns:a="http://schemas.openxmlformats.org/drawingml/2006/main" xmlns:r="http://schemas.openxmlformats.org/officeDocument/2006/relationships" xmlns:p="http://schemas.openxmlformats.org/presentationml/2006/main">
  <p:tag name="AS_UNIQUEID" val="2627"/>
</p:tagLst>
</file>

<file path=ppt/tags/tag927.xml><?xml version="1.0" encoding="utf-8"?>
<p:tagLst xmlns:a="http://schemas.openxmlformats.org/drawingml/2006/main" xmlns:r="http://schemas.openxmlformats.org/officeDocument/2006/relationships" xmlns:p="http://schemas.openxmlformats.org/presentationml/2006/main">
  <p:tag name="AS_UNIQUEID" val="2628"/>
</p:tagLst>
</file>

<file path=ppt/tags/tag928.xml><?xml version="1.0" encoding="utf-8"?>
<p:tagLst xmlns:a="http://schemas.openxmlformats.org/drawingml/2006/main" xmlns:r="http://schemas.openxmlformats.org/officeDocument/2006/relationships" xmlns:p="http://schemas.openxmlformats.org/presentationml/2006/main">
  <p:tag name="AS_UNIQUEID" val="2629"/>
</p:tagLst>
</file>

<file path=ppt/tags/tag929.xml><?xml version="1.0" encoding="utf-8"?>
<p:tagLst xmlns:a="http://schemas.openxmlformats.org/drawingml/2006/main" xmlns:r="http://schemas.openxmlformats.org/officeDocument/2006/relationships" xmlns:p="http://schemas.openxmlformats.org/presentationml/2006/main">
  <p:tag name="AS_UNIQUEID" val="2630"/>
</p:tagLst>
</file>

<file path=ppt/tags/tag93.xml><?xml version="1.0" encoding="utf-8"?>
<p:tagLst xmlns:a="http://schemas.openxmlformats.org/drawingml/2006/main" xmlns:r="http://schemas.openxmlformats.org/officeDocument/2006/relationships" xmlns:p="http://schemas.openxmlformats.org/presentationml/2006/main">
  <p:tag name="AS_UNIQUEID" val="1616"/>
</p:tagLst>
</file>

<file path=ppt/tags/tag930.xml><?xml version="1.0" encoding="utf-8"?>
<p:tagLst xmlns:a="http://schemas.openxmlformats.org/drawingml/2006/main" xmlns:r="http://schemas.openxmlformats.org/officeDocument/2006/relationships" xmlns:p="http://schemas.openxmlformats.org/presentationml/2006/main">
  <p:tag name="AS_UNIQUEID" val="2644"/>
</p:tagLst>
</file>

<file path=ppt/tags/tag931.xml><?xml version="1.0" encoding="utf-8"?>
<p:tagLst xmlns:a="http://schemas.openxmlformats.org/drawingml/2006/main" xmlns:r="http://schemas.openxmlformats.org/officeDocument/2006/relationships" xmlns:p="http://schemas.openxmlformats.org/presentationml/2006/main">
  <p:tag name="AS_UNIQUEID" val="2645"/>
</p:tagLst>
</file>

<file path=ppt/tags/tag932.xml><?xml version="1.0" encoding="utf-8"?>
<p:tagLst xmlns:a="http://schemas.openxmlformats.org/drawingml/2006/main" xmlns:r="http://schemas.openxmlformats.org/officeDocument/2006/relationships" xmlns:p="http://schemas.openxmlformats.org/presentationml/2006/main">
  <p:tag name="AS_UNIQUEID" val="2646"/>
</p:tagLst>
</file>

<file path=ppt/tags/tag933.xml><?xml version="1.0" encoding="utf-8"?>
<p:tagLst xmlns:a="http://schemas.openxmlformats.org/drawingml/2006/main" xmlns:r="http://schemas.openxmlformats.org/officeDocument/2006/relationships" xmlns:p="http://schemas.openxmlformats.org/presentationml/2006/main">
  <p:tag name="AS_UNIQUEID" val="2647"/>
</p:tagLst>
</file>

<file path=ppt/tags/tag934.xml><?xml version="1.0" encoding="utf-8"?>
<p:tagLst xmlns:a="http://schemas.openxmlformats.org/drawingml/2006/main" xmlns:r="http://schemas.openxmlformats.org/officeDocument/2006/relationships" xmlns:p="http://schemas.openxmlformats.org/presentationml/2006/main">
  <p:tag name="AS_UNIQUEID" val="2648"/>
</p:tagLst>
</file>

<file path=ppt/tags/tag935.xml><?xml version="1.0" encoding="utf-8"?>
<p:tagLst xmlns:a="http://schemas.openxmlformats.org/drawingml/2006/main" xmlns:r="http://schemas.openxmlformats.org/officeDocument/2006/relationships" xmlns:p="http://schemas.openxmlformats.org/presentationml/2006/main">
  <p:tag name="AS_UNIQUEID" val="2649"/>
</p:tagLst>
</file>

<file path=ppt/tags/tag936.xml><?xml version="1.0" encoding="utf-8"?>
<p:tagLst xmlns:a="http://schemas.openxmlformats.org/drawingml/2006/main" xmlns:r="http://schemas.openxmlformats.org/officeDocument/2006/relationships" xmlns:p="http://schemas.openxmlformats.org/presentationml/2006/main">
  <p:tag name="AS_UNIQUEID" val="2631"/>
</p:tagLst>
</file>

<file path=ppt/tags/tag937.xml><?xml version="1.0" encoding="utf-8"?>
<p:tagLst xmlns:a="http://schemas.openxmlformats.org/drawingml/2006/main" xmlns:r="http://schemas.openxmlformats.org/officeDocument/2006/relationships" xmlns:p="http://schemas.openxmlformats.org/presentationml/2006/main">
  <p:tag name="AS_UNIQUEID" val="2642"/>
</p:tagLst>
</file>

<file path=ppt/tags/tag938.xml><?xml version="1.0" encoding="utf-8"?>
<p:tagLst xmlns:a="http://schemas.openxmlformats.org/drawingml/2006/main" xmlns:r="http://schemas.openxmlformats.org/officeDocument/2006/relationships" xmlns:p="http://schemas.openxmlformats.org/presentationml/2006/main">
  <p:tag name="AS_UNIQUEID" val="2643"/>
</p:tagLst>
</file>

<file path=ppt/tags/tag939.xml><?xml version="1.0" encoding="utf-8"?>
<p:tagLst xmlns:a="http://schemas.openxmlformats.org/drawingml/2006/main" xmlns:r="http://schemas.openxmlformats.org/officeDocument/2006/relationships" xmlns:p="http://schemas.openxmlformats.org/presentationml/2006/main">
  <p:tag name="AS_UNIQUEID" val="2632"/>
</p:tagLst>
</file>

<file path=ppt/tags/tag94.xml><?xml version="1.0" encoding="utf-8"?>
<p:tagLst xmlns:a="http://schemas.openxmlformats.org/drawingml/2006/main" xmlns:r="http://schemas.openxmlformats.org/officeDocument/2006/relationships" xmlns:p="http://schemas.openxmlformats.org/presentationml/2006/main">
  <p:tag name="AS_UNIQUEID" val="1614"/>
</p:tagLst>
</file>

<file path=ppt/tags/tag940.xml><?xml version="1.0" encoding="utf-8"?>
<p:tagLst xmlns:a="http://schemas.openxmlformats.org/drawingml/2006/main" xmlns:r="http://schemas.openxmlformats.org/officeDocument/2006/relationships" xmlns:p="http://schemas.openxmlformats.org/presentationml/2006/main">
  <p:tag name="AS_UNIQUEID" val="2633"/>
</p:tagLst>
</file>

<file path=ppt/tags/tag941.xml><?xml version="1.0" encoding="utf-8"?>
<p:tagLst xmlns:a="http://schemas.openxmlformats.org/drawingml/2006/main" xmlns:r="http://schemas.openxmlformats.org/officeDocument/2006/relationships" xmlns:p="http://schemas.openxmlformats.org/presentationml/2006/main">
  <p:tag name="AS_UNIQUEID" val="2634"/>
</p:tagLst>
</file>

<file path=ppt/tags/tag942.xml><?xml version="1.0" encoding="utf-8"?>
<p:tagLst xmlns:a="http://schemas.openxmlformats.org/drawingml/2006/main" xmlns:r="http://schemas.openxmlformats.org/officeDocument/2006/relationships" xmlns:p="http://schemas.openxmlformats.org/presentationml/2006/main">
  <p:tag name="AS_UNIQUEID" val="2635"/>
</p:tagLst>
</file>

<file path=ppt/tags/tag943.xml><?xml version="1.0" encoding="utf-8"?>
<p:tagLst xmlns:a="http://schemas.openxmlformats.org/drawingml/2006/main" xmlns:r="http://schemas.openxmlformats.org/officeDocument/2006/relationships" xmlns:p="http://schemas.openxmlformats.org/presentationml/2006/main">
  <p:tag name="AS_UNIQUEID" val="2636"/>
</p:tagLst>
</file>

<file path=ppt/tags/tag944.xml><?xml version="1.0" encoding="utf-8"?>
<p:tagLst xmlns:a="http://schemas.openxmlformats.org/drawingml/2006/main" xmlns:r="http://schemas.openxmlformats.org/officeDocument/2006/relationships" xmlns:p="http://schemas.openxmlformats.org/presentationml/2006/main">
  <p:tag name="AS_UNIQUEID" val="2637"/>
</p:tagLst>
</file>

<file path=ppt/tags/tag945.xml><?xml version="1.0" encoding="utf-8"?>
<p:tagLst xmlns:a="http://schemas.openxmlformats.org/drawingml/2006/main" xmlns:r="http://schemas.openxmlformats.org/officeDocument/2006/relationships" xmlns:p="http://schemas.openxmlformats.org/presentationml/2006/main">
  <p:tag name="AS_UNIQUEID" val="2638"/>
</p:tagLst>
</file>

<file path=ppt/tags/tag946.xml><?xml version="1.0" encoding="utf-8"?>
<p:tagLst xmlns:a="http://schemas.openxmlformats.org/drawingml/2006/main" xmlns:r="http://schemas.openxmlformats.org/officeDocument/2006/relationships" xmlns:p="http://schemas.openxmlformats.org/presentationml/2006/main">
  <p:tag name="AS_UNIQUEID" val="2639"/>
</p:tagLst>
</file>

<file path=ppt/tags/tag947.xml><?xml version="1.0" encoding="utf-8"?>
<p:tagLst xmlns:a="http://schemas.openxmlformats.org/drawingml/2006/main" xmlns:r="http://schemas.openxmlformats.org/officeDocument/2006/relationships" xmlns:p="http://schemas.openxmlformats.org/presentationml/2006/main">
  <p:tag name="AS_UNIQUEID" val="2640"/>
</p:tagLst>
</file>

<file path=ppt/tags/tag948.xml><?xml version="1.0" encoding="utf-8"?>
<p:tagLst xmlns:a="http://schemas.openxmlformats.org/drawingml/2006/main" xmlns:r="http://schemas.openxmlformats.org/officeDocument/2006/relationships" xmlns:p="http://schemas.openxmlformats.org/presentationml/2006/main">
  <p:tag name="AS_UNIQUEID" val="2641"/>
  <p:tag name="KSO_WM_BEAUTIFY_FLAG" val="#wm#"/>
  <p:tag name="KSO_WM_DIAGRAM_GROUP_CODE" val="m1-1"/>
  <p:tag name="KSO_WM_TAG_VERSION" val="1.0"/>
  <p:tag name="KSO_WM_TEMPLATE_CATEGORY" val="diagram"/>
  <p:tag name="KSO_WM_TEMPLATE_INDEX" val="20201496"/>
  <p:tag name="KSO_WM_UNIT_COMPATIBLE" val="0"/>
  <p:tag name="KSO_WM_UNIT_DIAGRAM_ISNUMVISUAL" val="0"/>
  <p:tag name="KSO_WM_UNIT_DIAGRAM_ISREFERUNIT" val="0"/>
  <p:tag name="KSO_WM_UNIT_DIAGRAM_SCHEMECOLOR_ID" val="5"/>
  <p:tag name="KSO_WM_UNIT_FILL_FORE_SCHEMECOLOR_INDEX" val="7"/>
  <p:tag name="KSO_WM_UNIT_FILL_TYPE" val="1"/>
  <p:tag name="KSO_WM_UNIT_HIGHLIGHT" val="0"/>
  <p:tag name="KSO_WM_UNIT_ID" val="diagram20201496_4*m_h_i*1_3_4"/>
  <p:tag name="KSO_WM_UNIT_INDEX" val="1_3_4"/>
  <p:tag name="KSO_WM_UNIT_LAYERLEVEL" val="1_1_1"/>
  <p:tag name="KSO_WM_UNIT_LINE_FILL_TYPE" val="2"/>
  <p:tag name="KSO_WM_UNIT_LINE_FORE_SCHEMECOLOR_INDEX" val="7"/>
  <p:tag name="KSO_WM_UNIT_TEXT_FILL_FORE_SCHEMECOLOR_INDEX" val="14"/>
  <p:tag name="KSO_WM_UNIT_TEXT_FILL_TYPE" val="1"/>
  <p:tag name="KSO_WM_UNIT_TYPE" val="m_h_i"/>
  <p:tag name="KSO_WM_UNIT_USESOURCEFORMAT_APPLY" val="1"/>
  <p:tag name="REFSHAPE" val="161944572"/>
</p:tagLst>
</file>

<file path=ppt/tags/tag949.xml><?xml version="1.0" encoding="utf-8"?>
<p:tagLst xmlns:a="http://schemas.openxmlformats.org/drawingml/2006/main" xmlns:r="http://schemas.openxmlformats.org/officeDocument/2006/relationships" xmlns:p="http://schemas.openxmlformats.org/presentationml/2006/main">
  <p:tag name="AS_UNIQUEID" val="2615"/>
</p:tagLst>
</file>

<file path=ppt/tags/tag95.xml><?xml version="1.0" encoding="utf-8"?>
<p:tagLst xmlns:a="http://schemas.openxmlformats.org/drawingml/2006/main" xmlns:r="http://schemas.openxmlformats.org/officeDocument/2006/relationships" xmlns:p="http://schemas.openxmlformats.org/presentationml/2006/main">
  <p:tag name="AS_UNIQUEID" val="1615"/>
</p:tagLst>
</file>

<file path=ppt/tags/tag950.xml><?xml version="1.0" encoding="utf-8"?>
<p:tagLst xmlns:a="http://schemas.openxmlformats.org/drawingml/2006/main" xmlns:r="http://schemas.openxmlformats.org/officeDocument/2006/relationships" xmlns:p="http://schemas.openxmlformats.org/presentationml/2006/main">
  <p:tag name="AS_UNIQUEID" val="2616"/>
</p:tagLst>
</file>

<file path=ppt/tags/tag951.xml><?xml version="1.0" encoding="utf-8"?>
<p:tagLst xmlns:a="http://schemas.openxmlformats.org/drawingml/2006/main" xmlns:r="http://schemas.openxmlformats.org/officeDocument/2006/relationships" xmlns:p="http://schemas.openxmlformats.org/presentationml/2006/main">
  <p:tag name="AS_UNIQUEID" val="2617"/>
</p:tagLst>
</file>

<file path=ppt/tags/tag952.xml><?xml version="1.0" encoding="utf-8"?>
<p:tagLst xmlns:a="http://schemas.openxmlformats.org/drawingml/2006/main" xmlns:r="http://schemas.openxmlformats.org/officeDocument/2006/relationships" xmlns:p="http://schemas.openxmlformats.org/presentationml/2006/main">
  <p:tag name="AS_UNIQUEID" val="2618"/>
</p:tagLst>
</file>

<file path=ppt/tags/tag953.xml><?xml version="1.0" encoding="utf-8"?>
<p:tagLst xmlns:a="http://schemas.openxmlformats.org/drawingml/2006/main" xmlns:r="http://schemas.openxmlformats.org/officeDocument/2006/relationships" xmlns:p="http://schemas.openxmlformats.org/presentationml/2006/main">
  <p:tag name="AS_UNIQUEID" val="2619"/>
</p:tagLst>
</file>

<file path=ppt/tags/tag954.xml><?xml version="1.0" encoding="utf-8"?>
<p:tagLst xmlns:a="http://schemas.openxmlformats.org/drawingml/2006/main" xmlns:r="http://schemas.openxmlformats.org/officeDocument/2006/relationships" xmlns:p="http://schemas.openxmlformats.org/presentationml/2006/main">
  <p:tag name="AS_UNIQUEID" val="2620"/>
</p:tagLst>
</file>

<file path=ppt/tags/tag955.xml><?xml version="1.0" encoding="utf-8"?>
<p:tagLst xmlns:a="http://schemas.openxmlformats.org/drawingml/2006/main" xmlns:r="http://schemas.openxmlformats.org/officeDocument/2006/relationships" xmlns:p="http://schemas.openxmlformats.org/presentationml/2006/main">
  <p:tag name="AS_UNIQUEID" val="2621"/>
</p:tagLst>
</file>

<file path=ppt/tags/tag956.xml><?xml version="1.0" encoding="utf-8"?>
<p:tagLst xmlns:a="http://schemas.openxmlformats.org/drawingml/2006/main" xmlns:r="http://schemas.openxmlformats.org/officeDocument/2006/relationships" xmlns:p="http://schemas.openxmlformats.org/presentationml/2006/main">
  <p:tag name="AS_UNIQUEID" val="2622"/>
</p:tagLst>
</file>

<file path=ppt/tags/tag957.xml><?xml version="1.0" encoding="utf-8"?>
<p:tagLst xmlns:a="http://schemas.openxmlformats.org/drawingml/2006/main" xmlns:r="http://schemas.openxmlformats.org/officeDocument/2006/relationships" xmlns:p="http://schemas.openxmlformats.org/presentationml/2006/main">
  <p:tag name="AS_UNIQUEID" val="2623"/>
</p:tagLst>
</file>

<file path=ppt/tags/tag958.xml><?xml version="1.0" encoding="utf-8"?>
<p:tagLst xmlns:a="http://schemas.openxmlformats.org/drawingml/2006/main" xmlns:r="http://schemas.openxmlformats.org/officeDocument/2006/relationships" xmlns:p="http://schemas.openxmlformats.org/presentationml/2006/main">
  <p:tag name="AS_UNIQUEID" val="2624"/>
</p:tagLst>
</file>

<file path=ppt/tags/tag959.xml><?xml version="1.0" encoding="utf-8"?>
<p:tagLst xmlns:a="http://schemas.openxmlformats.org/drawingml/2006/main" xmlns:r="http://schemas.openxmlformats.org/officeDocument/2006/relationships" xmlns:p="http://schemas.openxmlformats.org/presentationml/2006/main">
  <p:tag name="AS_UNIQUEID" val="2625"/>
</p:tagLst>
</file>

<file path=ppt/tags/tag96.xml><?xml version="1.0" encoding="utf-8"?>
<p:tagLst xmlns:a="http://schemas.openxmlformats.org/drawingml/2006/main" xmlns:r="http://schemas.openxmlformats.org/officeDocument/2006/relationships" xmlns:p="http://schemas.openxmlformats.org/presentationml/2006/main">
  <p:tag name="AS_UNIQUEID" val="1619"/>
</p:tagLst>
</file>

<file path=ppt/tags/tag960.xml><?xml version="1.0" encoding="utf-8"?>
<p:tagLst xmlns:a="http://schemas.openxmlformats.org/drawingml/2006/main" xmlns:r="http://schemas.openxmlformats.org/officeDocument/2006/relationships" xmlns:p="http://schemas.openxmlformats.org/presentationml/2006/main">
  <p:tag name="AS_UNIQUEID" val="2626"/>
  <p:tag name="KSO_WM_BEAUTIFY_FLAG" val="#wm#"/>
  <p:tag name="KSO_WM_DIAGRAM_GROUP_CODE" val="m1-1"/>
  <p:tag name="KSO_WM_TAG_VERSION" val="1.0"/>
  <p:tag name="KSO_WM_TEMPLATE_CATEGORY" val="diagram"/>
  <p:tag name="KSO_WM_TEMPLATE_INDEX" val="20201496"/>
  <p:tag name="KSO_WM_UNIT_COMPATIBLE" val="0"/>
  <p:tag name="KSO_WM_UNIT_DIAGRAM_ISNUMVISUAL" val="0"/>
  <p:tag name="KSO_WM_UNIT_DIAGRAM_ISREFERUNIT" val="0"/>
  <p:tag name="KSO_WM_UNIT_DIAGRAM_SCHEMECOLOR_ID" val="5"/>
  <p:tag name="KSO_WM_UNIT_FILL_FORE_SCHEMECOLOR_INDEX" val="6"/>
  <p:tag name="KSO_WM_UNIT_FILL_TYPE" val="1"/>
  <p:tag name="KSO_WM_UNIT_HIGHLIGHT" val="0"/>
  <p:tag name="KSO_WM_UNIT_ID" val="diagram20201496_4*m_h_i*1_2_4"/>
  <p:tag name="KSO_WM_UNIT_INDEX" val="1_2_4"/>
  <p:tag name="KSO_WM_UNIT_LAYERLEVEL" val="1_1_1"/>
  <p:tag name="KSO_WM_UNIT_LINE_FILL_TYPE" val="2"/>
  <p:tag name="KSO_WM_UNIT_LINE_FORE_SCHEMECOLOR_INDEX" val="6"/>
  <p:tag name="KSO_WM_UNIT_TEXT_FILL_FORE_SCHEMECOLOR_INDEX" val="14"/>
  <p:tag name="KSO_WM_UNIT_TEXT_FILL_TYPE" val="1"/>
  <p:tag name="KSO_WM_UNIT_TYPE" val="m_h_i"/>
  <p:tag name="KSO_WM_UNIT_USESOURCEFORMAT_APPLY" val="1"/>
  <p:tag name="REFSHAPE" val="161944844"/>
</p:tagLst>
</file>

<file path=ppt/tags/tag961.xml><?xml version="1.0" encoding="utf-8"?>
<p:tagLst xmlns:a="http://schemas.openxmlformats.org/drawingml/2006/main" xmlns:r="http://schemas.openxmlformats.org/officeDocument/2006/relationships" xmlns:p="http://schemas.openxmlformats.org/presentationml/2006/main">
  <p:tag name="AS_UNIQUEID" val="2651"/>
</p:tagLst>
</file>

<file path=ppt/tags/tag962.xml><?xml version="1.0" encoding="utf-8"?>
<p:tagLst xmlns:a="http://schemas.openxmlformats.org/drawingml/2006/main" xmlns:r="http://schemas.openxmlformats.org/officeDocument/2006/relationships" xmlns:p="http://schemas.openxmlformats.org/presentationml/2006/main">
  <p:tag name="AS_UNIQUEID" val="2652"/>
</p:tagLst>
</file>

<file path=ppt/tags/tag963.xml><?xml version="1.0" encoding="utf-8"?>
<p:tagLst xmlns:a="http://schemas.openxmlformats.org/drawingml/2006/main" xmlns:r="http://schemas.openxmlformats.org/officeDocument/2006/relationships" xmlns:p="http://schemas.openxmlformats.org/presentationml/2006/main">
  <p:tag name="AS_UNIQUEID" val="2653"/>
</p:tagLst>
</file>

<file path=ppt/tags/tag964.xml><?xml version="1.0" encoding="utf-8"?>
<p:tagLst xmlns:a="http://schemas.openxmlformats.org/drawingml/2006/main" xmlns:r="http://schemas.openxmlformats.org/officeDocument/2006/relationships" xmlns:p="http://schemas.openxmlformats.org/presentationml/2006/main">
  <p:tag name="AS_UNIQUEID" val="2654"/>
</p:tagLst>
</file>

<file path=ppt/tags/tag965.xml><?xml version="1.0" encoding="utf-8"?>
<p:tagLst xmlns:a="http://schemas.openxmlformats.org/drawingml/2006/main" xmlns:r="http://schemas.openxmlformats.org/officeDocument/2006/relationships" xmlns:p="http://schemas.openxmlformats.org/presentationml/2006/main">
  <p:tag name="AS_UNIQUEID" val="2655"/>
</p:tagLst>
</file>

<file path=ppt/tags/tag966.xml><?xml version="1.0" encoding="utf-8"?>
<p:tagLst xmlns:a="http://schemas.openxmlformats.org/drawingml/2006/main" xmlns:r="http://schemas.openxmlformats.org/officeDocument/2006/relationships" xmlns:p="http://schemas.openxmlformats.org/presentationml/2006/main">
  <p:tag name="AS_UNIQUEID" val="2657"/>
</p:tagLst>
</file>

<file path=ppt/tags/tag967.xml><?xml version="1.0" encoding="utf-8"?>
<p:tagLst xmlns:a="http://schemas.openxmlformats.org/drawingml/2006/main" xmlns:r="http://schemas.openxmlformats.org/officeDocument/2006/relationships" xmlns:p="http://schemas.openxmlformats.org/presentationml/2006/main">
  <p:tag name="AS_UNIQUEID" val="2658"/>
</p:tagLst>
</file>

<file path=ppt/tags/tag968.xml><?xml version="1.0" encoding="utf-8"?>
<p:tagLst xmlns:a="http://schemas.openxmlformats.org/drawingml/2006/main" xmlns:r="http://schemas.openxmlformats.org/officeDocument/2006/relationships" xmlns:p="http://schemas.openxmlformats.org/presentationml/2006/main">
  <p:tag name="AS_UNIQUEID" val="2659"/>
</p:tagLst>
</file>

<file path=ppt/tags/tag969.xml><?xml version="1.0" encoding="utf-8"?>
<p:tagLst xmlns:a="http://schemas.openxmlformats.org/drawingml/2006/main" xmlns:r="http://schemas.openxmlformats.org/officeDocument/2006/relationships" xmlns:p="http://schemas.openxmlformats.org/presentationml/2006/main">
  <p:tag name="AS_UNIQUEID" val="2660"/>
</p:tagLst>
</file>

<file path=ppt/tags/tag97.xml><?xml version="1.0" encoding="utf-8"?>
<p:tagLst xmlns:a="http://schemas.openxmlformats.org/drawingml/2006/main" xmlns:r="http://schemas.openxmlformats.org/officeDocument/2006/relationships" xmlns:p="http://schemas.openxmlformats.org/presentationml/2006/main">
  <p:tag name="AS_UNIQUEID" val="1620"/>
</p:tagLst>
</file>

<file path=ppt/tags/tag970.xml><?xml version="1.0" encoding="utf-8"?>
<p:tagLst xmlns:a="http://schemas.openxmlformats.org/drawingml/2006/main" xmlns:r="http://schemas.openxmlformats.org/officeDocument/2006/relationships" xmlns:p="http://schemas.openxmlformats.org/presentationml/2006/main">
  <p:tag name="AS_UNIQUEID" val="2661"/>
</p:tagLst>
</file>

<file path=ppt/tags/tag971.xml><?xml version="1.0" encoding="utf-8"?>
<p:tagLst xmlns:a="http://schemas.openxmlformats.org/drawingml/2006/main" xmlns:r="http://schemas.openxmlformats.org/officeDocument/2006/relationships" xmlns:p="http://schemas.openxmlformats.org/presentationml/2006/main">
  <p:tag name="AS_UNIQUEID" val="2662"/>
</p:tagLst>
</file>

<file path=ppt/tags/tag972.xml><?xml version="1.0" encoding="utf-8"?>
<p:tagLst xmlns:a="http://schemas.openxmlformats.org/drawingml/2006/main" xmlns:r="http://schemas.openxmlformats.org/officeDocument/2006/relationships" xmlns:p="http://schemas.openxmlformats.org/presentationml/2006/main">
  <p:tag name="AS_UNIQUEID" val="2663"/>
</p:tagLst>
</file>

<file path=ppt/tags/tag98.xml><?xml version="1.0" encoding="utf-8"?>
<p:tagLst xmlns:a="http://schemas.openxmlformats.org/drawingml/2006/main" xmlns:r="http://schemas.openxmlformats.org/officeDocument/2006/relationships" xmlns:p="http://schemas.openxmlformats.org/presentationml/2006/main">
  <p:tag name="AS_UNIQUEID" val="1622"/>
</p:tagLst>
</file>

<file path=ppt/tags/tag99.xml><?xml version="1.0" encoding="utf-8"?>
<p:tagLst xmlns:a="http://schemas.openxmlformats.org/drawingml/2006/main" xmlns:r="http://schemas.openxmlformats.org/officeDocument/2006/relationships" xmlns:p="http://schemas.openxmlformats.org/presentationml/2006/main">
  <p:tag name="AS_UNIQUEID" val="1623"/>
</p:tagLst>
</file>

<file path=ppt/theme/theme1.xml><?xml version="1.0" encoding="utf-8"?>
<a:theme xmlns:a="http://schemas.openxmlformats.org/drawingml/2006/main" name="自定义设计方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Default">
  <a:themeElements>
    <a:clrScheme name="Default">
      <a:dk1>
        <a:srgbClr val="000000"/>
      </a:dk1>
      <a:lt1>
        <a:srgbClr val="F2F2F2"/>
      </a:lt1>
      <a:dk2>
        <a:srgbClr val="A7A7A7"/>
      </a:dk2>
      <a:lt2>
        <a:srgbClr val="535353"/>
      </a:lt2>
      <a:accent1>
        <a:srgbClr val="BBE0E3"/>
      </a:accent1>
      <a:accent2>
        <a:srgbClr val="333399"/>
      </a:accent2>
      <a:accent3>
        <a:srgbClr val="8F8F8F"/>
      </a:accent3>
      <a:accent4>
        <a:srgbClr val="707070"/>
      </a:accent4>
      <a:accent5>
        <a:srgbClr val="DAEDEF"/>
      </a:accent5>
      <a:accent6>
        <a:srgbClr val="2D2D8A"/>
      </a:accent6>
      <a:hlink>
        <a:srgbClr val="0000FF"/>
      </a:hlink>
      <a:folHlink>
        <a:srgbClr val="FF00FF"/>
      </a:folHlink>
    </a:clrScheme>
    <a:fontScheme name="Default">
      <a:majorFont>
        <a:latin typeface="Helvetica Neue"/>
        <a:ea typeface="Helvetica Neue"/>
        <a:cs typeface="Helvetica Neue"/>
      </a:majorFont>
      <a:minorFont>
        <a:latin typeface="Helvetica"/>
        <a:ea typeface="Helvetica"/>
        <a:cs typeface="Helvetica"/>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rgbClr val="BBE0E3"/>
          </a:solidFill>
          <a:prstDash val="solid"/>
          <a:miter lim="800000"/>
        </a:ln>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微软雅黑" panose="020B0503020204020204" charset="-122"/>
            <a:ea typeface="微软雅黑" panose="020B0503020204020204" charset="-122"/>
            <a:cs typeface="微软雅黑" panose="020B0503020204020204" charset="-122"/>
            <a:sym typeface="微软雅黑" panose="020B0503020204020204" charset="-122"/>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rgbClr val="BBE0E3"/>
          </a:solidFill>
          <a:prstDash val="solid"/>
          <a:miter lim="8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Arial" panose="020B0604020202020204"/>
            <a:ea typeface="Arial" panose="020B0604020202020204"/>
            <a:cs typeface="Arial" panose="020B0604020202020204"/>
            <a:sym typeface="Arial" panose="020B06040202020202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Arial"/>
        <a:cs typeface="Arial"/>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Arial"/>
        <a:cs typeface="Arial"/>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Arial"/>
        <a:cs typeface="Arial"/>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Arial"/>
        <a:cs typeface="Arial"/>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102</TotalTime>
  <Words>4706</Words>
  <Application>Microsoft Office PowerPoint</Application>
  <PresentationFormat>宽屏</PresentationFormat>
  <Paragraphs>580</Paragraphs>
  <Slides>38</Slides>
  <Notes>2</Notes>
  <HiddenSlides>0</HiddenSlides>
  <MMClips>0</MMClips>
  <ScaleCrop>false</ScaleCrop>
  <HeadingPairs>
    <vt:vector size="6" baseType="variant">
      <vt:variant>
        <vt:lpstr>已用的字体</vt:lpstr>
      </vt:variant>
      <vt:variant>
        <vt:i4>26</vt:i4>
      </vt:variant>
      <vt:variant>
        <vt:lpstr>主题</vt:lpstr>
      </vt:variant>
      <vt:variant>
        <vt:i4>4</vt:i4>
      </vt:variant>
      <vt:variant>
        <vt:lpstr>幻灯片标题</vt:lpstr>
      </vt:variant>
      <vt:variant>
        <vt:i4>38</vt:i4>
      </vt:variant>
    </vt:vector>
  </HeadingPairs>
  <TitlesOfParts>
    <vt:vector size="68" baseType="lpstr">
      <vt:lpstr>Helvetica Neue</vt:lpstr>
      <vt:lpstr>等线</vt:lpstr>
      <vt:lpstr>方正粗黑宋简体</vt:lpstr>
      <vt:lpstr>方正小标宋_GBK</vt:lpstr>
      <vt:lpstr>方正小标宋简体</vt:lpstr>
      <vt:lpstr>仿宋</vt:lpstr>
      <vt:lpstr>黑体</vt:lpstr>
      <vt:lpstr>华文仿宋</vt:lpstr>
      <vt:lpstr>华文楷体</vt:lpstr>
      <vt:lpstr>华文隶书</vt:lpstr>
      <vt:lpstr>华文新魏</vt:lpstr>
      <vt:lpstr>华文中宋</vt:lpstr>
      <vt:lpstr>楷体</vt:lpstr>
      <vt:lpstr>楷体_GB2312</vt:lpstr>
      <vt:lpstr>兰米粗楷简体</vt:lpstr>
      <vt:lpstr>隶书</vt:lpstr>
      <vt:lpstr>欧阳询书法字体</vt:lpstr>
      <vt:lpstr>宋体</vt:lpstr>
      <vt:lpstr>微软雅黑</vt:lpstr>
      <vt:lpstr>Arial</vt:lpstr>
      <vt:lpstr>Calibri</vt:lpstr>
      <vt:lpstr>Calibri Light</vt:lpstr>
      <vt:lpstr>Helvetica</vt:lpstr>
      <vt:lpstr>Times New Roman</vt:lpstr>
      <vt:lpstr>Verdana</vt:lpstr>
      <vt:lpstr>Wingdings</vt:lpstr>
      <vt:lpstr>自定义设计方案</vt:lpstr>
      <vt:lpstr>Default</vt:lpstr>
      <vt:lpstr>1_Office 主题​​</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1787年宪法三大原则</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学科网</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rbm.xkw.com</dc:creator>
  <cp:lastModifiedBy>sdfz</cp:lastModifiedBy>
  <cp:revision>9</cp:revision>
  <cp:lastPrinted>2021-04-06T13:37:15Z</cp:lastPrinted>
  <dcterms:created xsi:type="dcterms:W3CDTF">2021-04-06T13:37:15Z</dcterms:created>
  <dcterms:modified xsi:type="dcterms:W3CDTF">2021-07-02T10:02:01Z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lbum">
    <vt:lpwstr>rbm.xkw.com</vt:lpwstr>
  </property>
  <property fmtid="{D5CDD505-2E9C-101B-9397-08002B2CF9AE}" pid="3" name="author">
    <vt:lpwstr>rbm.xkw.com</vt:lpwstr>
  </property>
  <property fmtid="{D5CDD505-2E9C-101B-9397-08002B2CF9AE}" pid="4" name="company">
    <vt:lpwstr>学科网</vt:lpwstr>
  </property>
  <property fmtid="{D5CDD505-2E9C-101B-9397-08002B2CF9AE}" pid="5" name="copyright">
    <vt:lpwstr>学科网版权所有</vt:lpwstr>
  </property>
</Properties>
</file>